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7B7E7-5179-4009-A51C-39F72C6953C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DC7EA35-B64F-4B05-B80B-E559A1514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B09B926-24CF-4F83-BFBA-A0CFE467AAE7}"/>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5" name="Marcador de pie de página 4">
            <a:extLst>
              <a:ext uri="{FF2B5EF4-FFF2-40B4-BE49-F238E27FC236}">
                <a16:creationId xmlns:a16="http://schemas.microsoft.com/office/drawing/2014/main" id="{7C57F10A-7196-41EA-8010-5765D2729F1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55E31B-ACA7-440F-9CA7-608D3F970BB4}"/>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204548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CCFC2-CA1C-4850-ADD3-E128CF82842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51C1A48-0473-497D-9B23-A7DEBE90EAC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B05B2B9-2DB7-4E32-9441-5974AD667442}"/>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5" name="Marcador de pie de página 4">
            <a:extLst>
              <a:ext uri="{FF2B5EF4-FFF2-40B4-BE49-F238E27FC236}">
                <a16:creationId xmlns:a16="http://schemas.microsoft.com/office/drawing/2014/main" id="{88A9A5ED-86C0-43AE-BFA6-8F32CBCBC5E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7D29EE-C932-4950-8177-0CF75D9C8DE3}"/>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115330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18A499-6C2B-444E-BFA5-4DB40E28D44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502FF69-FBA4-4A6A-A366-0FA34D40562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CC56E49-8203-47E0-B0F2-CE6F0146E191}"/>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5" name="Marcador de pie de página 4">
            <a:extLst>
              <a:ext uri="{FF2B5EF4-FFF2-40B4-BE49-F238E27FC236}">
                <a16:creationId xmlns:a16="http://schemas.microsoft.com/office/drawing/2014/main" id="{16E2AE2A-1615-44A1-8E97-2F0FBC7D9C0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C98DAA1-DE94-4F49-AFEC-84357CADD456}"/>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389153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10B377-4801-46FE-8F41-9F97742F9A9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CCC9E2A-BC87-4709-8BF4-10488A706B74}"/>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E91CC19-08FC-4EE3-9804-956B21BA3671}"/>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5" name="Marcador de pie de página 4">
            <a:extLst>
              <a:ext uri="{FF2B5EF4-FFF2-40B4-BE49-F238E27FC236}">
                <a16:creationId xmlns:a16="http://schemas.microsoft.com/office/drawing/2014/main" id="{81362380-7C3C-4558-BC03-524F5A1D981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8B0E183-F3F2-4361-B482-F747CFA46D50}"/>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321188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6DA53-6380-4FC8-A97E-8133A7E5036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B93583-E942-48F8-B237-EA4062905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82D0C93-2485-4FDD-A68E-9A1AAFC62D5B}"/>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5" name="Marcador de pie de página 4">
            <a:extLst>
              <a:ext uri="{FF2B5EF4-FFF2-40B4-BE49-F238E27FC236}">
                <a16:creationId xmlns:a16="http://schemas.microsoft.com/office/drawing/2014/main" id="{80E28E38-6328-4F74-941E-77EF6E013EF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3F9E105-2539-4076-8586-43AE7AB0074B}"/>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396482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FEE59-0498-41F3-8F03-4238EBE4292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7B3480A-A5B3-4FC9-80F0-184FAFFAEF0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17A79DA-0E74-4E3C-9C8F-68B716EF30D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C4B0120-BA7E-4BF7-B15D-DD234686DF7F}"/>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6" name="Marcador de pie de página 5">
            <a:extLst>
              <a:ext uri="{FF2B5EF4-FFF2-40B4-BE49-F238E27FC236}">
                <a16:creationId xmlns:a16="http://schemas.microsoft.com/office/drawing/2014/main" id="{09D011E6-5F05-47A7-ADFC-A3A03662D4A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0599CF4-6810-46BA-B2C9-89A7362C8A6E}"/>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200829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53F04-428B-4EB8-8970-C9A090CAA39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FE40BEF-9E9E-45C0-AD08-7007B0F06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E7ADC64-8F4A-466F-8382-E808B6BC41D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65D56A1-B442-410A-9115-D3BD278CD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4D2606A-F91B-4DA1-926B-337D4561C6D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35E24CB-414A-4842-8A4F-C03D8DCD71CE}"/>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8" name="Marcador de pie de página 7">
            <a:extLst>
              <a:ext uri="{FF2B5EF4-FFF2-40B4-BE49-F238E27FC236}">
                <a16:creationId xmlns:a16="http://schemas.microsoft.com/office/drawing/2014/main" id="{1F9A0311-4B0E-431A-86BB-366CE464D2C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493B034-E754-432C-AC8E-D2B680F26BBB}"/>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197525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F937A-B274-46BA-846F-7BF7976D00A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C1DD56B-75E3-40AB-9CC3-FFA4AA42B1E1}"/>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4" name="Marcador de pie de página 3">
            <a:extLst>
              <a:ext uri="{FF2B5EF4-FFF2-40B4-BE49-F238E27FC236}">
                <a16:creationId xmlns:a16="http://schemas.microsoft.com/office/drawing/2014/main" id="{2B2D24BA-D9D0-4949-B649-7685258BC37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F648A3F-7957-4AD4-AA22-A227B001A20E}"/>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273355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584400-1A5F-4623-8DCB-9F4FCA8179E3}"/>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3" name="Marcador de pie de página 2">
            <a:extLst>
              <a:ext uri="{FF2B5EF4-FFF2-40B4-BE49-F238E27FC236}">
                <a16:creationId xmlns:a16="http://schemas.microsoft.com/office/drawing/2014/main" id="{D7E26AC1-939A-49A2-8E5A-A774FB06E7C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9C68028-9C3A-4255-9E41-9F0C0FA8862D}"/>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284188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CB42F-7E2C-4A67-8EF4-FEB60F1852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D61EB32-0411-455F-A577-2408F94A2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D73B7D2-BF6F-4E3C-9A4B-131AA360F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EBBC3BA-9057-4FCA-9E5D-24C5CE9E74F8}"/>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6" name="Marcador de pie de página 5">
            <a:extLst>
              <a:ext uri="{FF2B5EF4-FFF2-40B4-BE49-F238E27FC236}">
                <a16:creationId xmlns:a16="http://schemas.microsoft.com/office/drawing/2014/main" id="{8F3629B9-B315-40D1-97D3-F0C2D4FBF3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C85E30-0691-4642-B25E-41358164B7D5}"/>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197949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40507-8A7C-471D-B48C-679A316EA9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946937-3023-4EBF-ACD7-FAECCA143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4EF60C8-BFCB-48B1-B022-51865730D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82574AF-F8AA-4F39-BF97-EACE3BAF626B}"/>
              </a:ext>
            </a:extLst>
          </p:cNvPr>
          <p:cNvSpPr>
            <a:spLocks noGrp="1"/>
          </p:cNvSpPr>
          <p:nvPr>
            <p:ph type="dt" sz="half" idx="10"/>
          </p:nvPr>
        </p:nvSpPr>
        <p:spPr/>
        <p:txBody>
          <a:bodyPr/>
          <a:lstStyle/>
          <a:p>
            <a:fld id="{36C44491-2E49-4C43-BAD9-A1660155E8E1}" type="datetimeFigureOut">
              <a:rPr lang="es-CO" smtClean="0"/>
              <a:t>28/07/2023</a:t>
            </a:fld>
            <a:endParaRPr lang="es-CO"/>
          </a:p>
        </p:txBody>
      </p:sp>
      <p:sp>
        <p:nvSpPr>
          <p:cNvPr id="6" name="Marcador de pie de página 5">
            <a:extLst>
              <a:ext uri="{FF2B5EF4-FFF2-40B4-BE49-F238E27FC236}">
                <a16:creationId xmlns:a16="http://schemas.microsoft.com/office/drawing/2014/main" id="{D78DC4F0-1815-4E4D-84C6-B04B76634CD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A972453-66ED-47D7-9B65-4DF970965528}"/>
              </a:ext>
            </a:extLst>
          </p:cNvPr>
          <p:cNvSpPr>
            <a:spLocks noGrp="1"/>
          </p:cNvSpPr>
          <p:nvPr>
            <p:ph type="sldNum" sz="quarter" idx="12"/>
          </p:nvPr>
        </p:nvSpPr>
        <p:spPr/>
        <p:txBody>
          <a:bodyPr/>
          <a:lstStyle/>
          <a:p>
            <a:fld id="{FB5EDD83-8D76-45D0-B929-EB18F5053104}" type="slidenum">
              <a:rPr lang="es-CO" smtClean="0"/>
              <a:t>‹Nº›</a:t>
            </a:fld>
            <a:endParaRPr lang="es-CO"/>
          </a:p>
        </p:txBody>
      </p:sp>
    </p:spTree>
    <p:extLst>
      <p:ext uri="{BB962C8B-B14F-4D97-AF65-F5344CB8AC3E}">
        <p14:creationId xmlns:p14="http://schemas.microsoft.com/office/powerpoint/2010/main" val="73664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865D962-3D22-4B86-9E62-84A54213B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E2ED148-2E09-40F3-AA44-E34733E12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0558D9B-B45D-4439-BAC7-3B926DFBB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44491-2E49-4C43-BAD9-A1660155E8E1}" type="datetimeFigureOut">
              <a:rPr lang="es-CO" smtClean="0"/>
              <a:t>28/07/2023</a:t>
            </a:fld>
            <a:endParaRPr lang="es-CO"/>
          </a:p>
        </p:txBody>
      </p:sp>
      <p:sp>
        <p:nvSpPr>
          <p:cNvPr id="5" name="Marcador de pie de página 4">
            <a:extLst>
              <a:ext uri="{FF2B5EF4-FFF2-40B4-BE49-F238E27FC236}">
                <a16:creationId xmlns:a16="http://schemas.microsoft.com/office/drawing/2014/main" id="{825A274C-6996-434C-B596-B54306E1A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8E15AE3-F0A6-4670-857C-75E750F6E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EDD83-8D76-45D0-B929-EB18F5053104}" type="slidenum">
              <a:rPr lang="es-CO" smtClean="0"/>
              <a:t>‹Nº›</a:t>
            </a:fld>
            <a:endParaRPr lang="es-CO"/>
          </a:p>
        </p:txBody>
      </p:sp>
    </p:spTree>
    <p:extLst>
      <p:ext uri="{BB962C8B-B14F-4D97-AF65-F5344CB8AC3E}">
        <p14:creationId xmlns:p14="http://schemas.microsoft.com/office/powerpoint/2010/main" val="31403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A02C0B1-4BB6-4A90-A159-92EFC150830E}"/>
              </a:ext>
            </a:extLst>
          </p:cNvPr>
          <p:cNvSpPr txBox="1"/>
          <p:nvPr/>
        </p:nvSpPr>
        <p:spPr>
          <a:xfrm>
            <a:off x="781878" y="556592"/>
            <a:ext cx="10045148" cy="8679299"/>
          </a:xfrm>
          <a:prstGeom prst="rect">
            <a:avLst/>
          </a:prstGeom>
          <a:noFill/>
        </p:spPr>
        <p:txBody>
          <a:bodyPr wrap="square" rtlCol="0">
            <a:spAutoFit/>
          </a:bodyPr>
          <a:lstStyle/>
          <a:p>
            <a:pPr algn="ctr"/>
            <a:r>
              <a:rPr lang="es-MX" dirty="0"/>
              <a:t>Prueba de conocimiento primer momento </a:t>
            </a:r>
          </a:p>
          <a:p>
            <a:pPr algn="ctr"/>
            <a:r>
              <a:rPr lang="es-MX" dirty="0"/>
              <a:t>Lógica de Programación</a:t>
            </a:r>
          </a:p>
          <a:p>
            <a:pPr algn="ctr"/>
            <a:endParaRPr lang="es-MX" dirty="0"/>
          </a:p>
          <a:p>
            <a:pPr algn="ctr"/>
            <a:endParaRPr lang="es-MX" dirty="0"/>
          </a:p>
          <a:p>
            <a:r>
              <a:rPr lang="es-MX" dirty="0"/>
              <a:t>Apreciado estudiante:</a:t>
            </a:r>
          </a:p>
          <a:p>
            <a:r>
              <a:rPr lang="es-MX" dirty="0"/>
              <a:t>Esta prueba tiene una duración de 30 min aproximadamente , busca medir el gado de asimilación de los conceptos vistos durante los primeros encuentros. La nota mínima de aprobación es 3.0. en caso de no alcanzar el resultado esperado, la misma se podrá recuperar en el siguiente encuentro.</a:t>
            </a:r>
          </a:p>
          <a:p>
            <a:endParaRPr lang="es-MX" dirty="0"/>
          </a:p>
          <a:p>
            <a:endParaRPr lang="es-MX" dirty="0"/>
          </a:p>
          <a:p>
            <a:pPr marL="342900" indent="-342900">
              <a:buAutoNum type="arabicPeriod"/>
            </a:pPr>
            <a:r>
              <a:rPr lang="es-MX" dirty="0"/>
              <a:t>Defina en sus propias palabras el concepto de variable.</a:t>
            </a:r>
          </a:p>
          <a:p>
            <a:pPr marL="342900" indent="-342900">
              <a:buAutoNum type="arabicPeriod"/>
            </a:pPr>
            <a:r>
              <a:rPr lang="es-MX" dirty="0"/>
              <a:t>¿Cuales son los tipos de datos primitivos? </a:t>
            </a:r>
          </a:p>
          <a:p>
            <a:pPr marL="342900" indent="-342900">
              <a:buAutoNum type="arabicPeriod"/>
            </a:pPr>
            <a:r>
              <a:rPr lang="es-MX" dirty="0"/>
              <a:t>¿El tipo de dato String se considera un dato primitivo?</a:t>
            </a:r>
          </a:p>
          <a:p>
            <a:pPr marL="342900" indent="-342900">
              <a:buAutoNum type="arabicPeriod"/>
            </a:pPr>
            <a:r>
              <a:rPr lang="es-MX" dirty="0"/>
              <a:t>Usando la notación adecuada escriba 3 ejemplos de cada tipo de datos declarando e inicializando la variable.</a:t>
            </a:r>
          </a:p>
          <a:p>
            <a:pPr marL="342900" indent="-342900">
              <a:buAutoNum type="arabicPeriod"/>
            </a:pPr>
            <a:r>
              <a:rPr lang="es-MX" dirty="0"/>
              <a:t>Cree los siguientes componentes , teniendo en cuenta los nombres dados: Proyecto: concesionario, paquete : Autos , Clase: vehículo. Cree el método Main, instancie la clase Scanner e Imprima “Bienvenido al lugar de los autos”.</a:t>
            </a:r>
          </a:p>
          <a:p>
            <a:pPr marL="342900" indent="-342900">
              <a:buAutoNum type="arabicPeriod"/>
            </a:pPr>
            <a:r>
              <a:rPr lang="es-MX" dirty="0"/>
              <a:t>Escriba la siguiente validación: La escuela desea un programa que permita a los estudiantes de grado 11 participar de la fiesta de grado , pero requiere validar si tiene el pase de </a:t>
            </a:r>
            <a:r>
              <a:rPr lang="es-MX" dirty="0" err="1"/>
              <a:t>cortesia</a:t>
            </a:r>
            <a:r>
              <a:rPr lang="es-MX" dirty="0"/>
              <a:t>. </a:t>
            </a:r>
          </a:p>
          <a:p>
            <a:pPr marL="342900" indent="-342900">
              <a:buAutoNum type="arabicPeriod"/>
            </a:pPr>
            <a:endParaRPr lang="es-MX" dirty="0"/>
          </a:p>
          <a:p>
            <a:pPr algn="ctr"/>
            <a:endParaRPr lang="es-MX" dirty="0"/>
          </a:p>
          <a:p>
            <a:pPr algn="ctr"/>
            <a:endParaRPr lang="es-MX" dirty="0"/>
          </a:p>
          <a:p>
            <a:pPr algn="ctr"/>
            <a:endParaRPr lang="es-MX" dirty="0"/>
          </a:p>
          <a:p>
            <a:pPr algn="ctr"/>
            <a:endParaRPr lang="es-MX" dirty="0"/>
          </a:p>
          <a:p>
            <a:pPr algn="ctr"/>
            <a:endParaRPr lang="es-MX" dirty="0"/>
          </a:p>
          <a:p>
            <a:pPr algn="ctr"/>
            <a:endParaRPr lang="es-MX" dirty="0"/>
          </a:p>
          <a:p>
            <a:pPr algn="ctr"/>
            <a:endParaRPr lang="es-MX" dirty="0"/>
          </a:p>
          <a:p>
            <a:pPr algn="ctr"/>
            <a:endParaRPr lang="es-MX" dirty="0"/>
          </a:p>
          <a:p>
            <a:pPr algn="ctr"/>
            <a:endParaRPr lang="es-MX" dirty="0"/>
          </a:p>
          <a:p>
            <a:pPr algn="ctr"/>
            <a:endParaRPr lang="es-CO" dirty="0"/>
          </a:p>
        </p:txBody>
      </p:sp>
    </p:spTree>
    <p:extLst>
      <p:ext uri="{BB962C8B-B14F-4D97-AF65-F5344CB8AC3E}">
        <p14:creationId xmlns:p14="http://schemas.microsoft.com/office/powerpoint/2010/main" val="259559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5CEA41-CBC2-4471-9E77-4DFE943502FB}"/>
              </a:ext>
            </a:extLst>
          </p:cNvPr>
          <p:cNvSpPr txBox="1"/>
          <p:nvPr/>
        </p:nvSpPr>
        <p:spPr>
          <a:xfrm>
            <a:off x="993913" y="728870"/>
            <a:ext cx="9515061" cy="2031325"/>
          </a:xfrm>
          <a:prstGeom prst="rect">
            <a:avLst/>
          </a:prstGeom>
          <a:noFill/>
        </p:spPr>
        <p:txBody>
          <a:bodyPr wrap="square" rtlCol="0">
            <a:spAutoFit/>
          </a:bodyPr>
          <a:lstStyle/>
          <a:p>
            <a:r>
              <a:rPr lang="es-MX" dirty="0"/>
              <a:t>7. Escriba el código correspondiente: Una empresa ha creado un plan de beneficios. Si el empleado tiene entre 6 y 12 meses recibe un bono de $200.000. Si tiene entre 13 y 24 meses recibe un bono de 500.000. si su antigüedad es mayor a 25 meses recibe medio  el 60% de su salario.</a:t>
            </a:r>
          </a:p>
          <a:p>
            <a:r>
              <a:rPr lang="es-MX" dirty="0"/>
              <a:t>8. Se desea calcular el precio de venta de un producto a partir de la siguiente formula:</a:t>
            </a:r>
          </a:p>
          <a:p>
            <a:r>
              <a:rPr lang="es-MX" dirty="0"/>
              <a:t>Precio de venta = costos totales/ 1 – margen de ganancia. Exprese algorítmicamente la forma de hacer , proponga una solución en  su palabras y escriba en código Java la solución de la misma.</a:t>
            </a:r>
          </a:p>
          <a:p>
            <a:endParaRPr lang="es-CO" dirty="0"/>
          </a:p>
        </p:txBody>
      </p:sp>
    </p:spTree>
    <p:extLst>
      <p:ext uri="{BB962C8B-B14F-4D97-AF65-F5344CB8AC3E}">
        <p14:creationId xmlns:p14="http://schemas.microsoft.com/office/powerpoint/2010/main" val="3752865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308</Words>
  <Application>Microsoft Office PowerPoint</Application>
  <PresentationFormat>Panorámica</PresentationFormat>
  <Paragraphs>26</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505</dc:creator>
  <cp:lastModifiedBy>505</cp:lastModifiedBy>
  <cp:revision>3</cp:revision>
  <dcterms:created xsi:type="dcterms:W3CDTF">2023-07-28T14:08:00Z</dcterms:created>
  <dcterms:modified xsi:type="dcterms:W3CDTF">2023-07-28T14:24:54Z</dcterms:modified>
</cp:coreProperties>
</file>