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4098D-1EC9-44ED-8BA1-45501589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5FC98-1AE2-4B41-8A57-A13E0D476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2F260-A51C-4E2A-8F3C-449344A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458A2-7064-4798-A3DC-5A361579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288DC-AD9B-4F70-8D05-1DA74BD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5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E45D-C9A2-4350-953E-F8347FCD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A823D5-D23C-4ADB-8EF1-C9F8C2481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3D604-092C-4112-B533-CFF324C3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06B6F-B359-473B-B65E-F862FDC5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2913B-D1E4-4136-B3CB-8886A50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0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EA5700-3F8F-4FED-8823-C7BABFB40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BD8540-4997-4CAB-8F38-546DC102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DD3C6-08E6-457C-B9FB-354A474A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81A89-25B5-4D67-9347-C246C585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19921-7474-4E1B-A57C-A702F50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8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FC56F-E816-46E5-A3C4-CA301874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CCD21-A289-4AD4-B4E7-9162A3B9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737D7-7AD3-452B-BB2B-FB0F7D96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59AB6-AC74-422D-BF4B-83B6B539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A95E5-3E21-460E-B2C3-581AE67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46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444D3-0659-42A9-BA72-61EA6AF9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45622-7FAE-48C1-852D-5CB5DAB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5578-4C3C-44F2-A3AA-0F73E5A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C6CDB-2DFB-4D37-98E2-3DDFDDAB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DEC33-0DA2-40FF-A60A-8CDEA8F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25E5-86E3-4FEA-B767-AD5AD77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C0A71-C769-4E16-B052-AE181C32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97A73F-F5F4-476B-B425-15571C7BF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DBF55-96AE-4039-AB8B-C356DD4B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C0605-88E0-43E2-B32C-1B437BF2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2B42D-EA2A-4194-8E18-FB1E40DD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88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4FB8-F92D-4CC6-8C98-FDD96314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E68FA-7E1B-42C0-B103-92881178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ACB7F5-591E-43E6-BD94-38D2F44C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F3460-C944-4A44-B611-755F376C9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5683A9-5C19-4EE2-8D9C-BA995CC1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FB0452-1751-4C6A-9BEA-71D2DA9F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35B1C9-7FCB-4CA1-9CBC-1F1CB811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A36B8-5187-4AB6-9598-1D622718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8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AE36-A567-45E9-9B90-C5D4220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D675BA-A39F-4568-B22E-5BD62A3E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D0F2BB-1C31-49C9-B05C-8972E57A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B1D6D3-36B9-4F03-B436-D531AFE2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1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7E8BB9-8F4A-4EA2-B5AE-1265FB48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6BE688-CCB4-410A-A6CE-89459C06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3FA1A8-D8DE-4F18-905C-B413C99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3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90733-A431-4B17-ADF7-65D37566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45EF6-13B4-47D9-9402-A1ABB0D6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79B722-4B9E-4366-98A6-50FF1559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B86E8-3AC0-4F5D-AB18-E9BCEC9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3D93E-4019-4ACA-8772-9CCB4066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B05850-496D-4838-B8BC-8E57A70A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2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E162F-A211-4158-8CA3-A090298B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C49AC8-4914-45BB-94F1-46FDE49B6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057F86-BD51-4DC9-AA10-C8277951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8945A5-84DF-4CFF-B9DC-BFD79D88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4F1482-55A0-4EDF-AA8C-5F0D31E6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05BDA-A068-40E5-A528-6482F9C3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8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0929EA-DE5A-4D39-B64D-67DC5B32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D956B-809D-4BE3-9FC3-56EA967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9B882-2A79-49B6-A5BE-B55E7F93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30BC-D786-4171-92D8-E13776A09C0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6FE13-A929-4249-8A64-23E3DA1F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B9314-949A-4CC4-93FD-636E39B60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5192-E003-4624-B10A-C7916F402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0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B5B277-5A86-4677-B63A-A112CF7990F2}"/>
              </a:ext>
            </a:extLst>
          </p:cNvPr>
          <p:cNvSpPr txBox="1"/>
          <p:nvPr/>
        </p:nvSpPr>
        <p:spPr>
          <a:xfrm>
            <a:off x="1016000" y="612844"/>
            <a:ext cx="96889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Taller Lógica de programación </a:t>
            </a:r>
          </a:p>
          <a:p>
            <a:endParaRPr lang="es-MX" dirty="0"/>
          </a:p>
          <a:p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Realice las siguientes operaciones:</a:t>
            </a:r>
          </a:p>
          <a:p>
            <a:pPr marL="285750" indent="-285750">
              <a:buFontTx/>
              <a:buChar char="-"/>
            </a:pPr>
            <a:r>
              <a:rPr lang="es-MX" dirty="0"/>
              <a:t>3+8*5-6/3</a:t>
            </a:r>
          </a:p>
          <a:p>
            <a:pPr marL="285750" indent="-285750">
              <a:buFontTx/>
              <a:buChar char="-"/>
            </a:pPr>
            <a:r>
              <a:rPr lang="es-MX" dirty="0"/>
              <a:t>2.5*2*3-4/2+8</a:t>
            </a:r>
          </a:p>
          <a:p>
            <a:pPr marL="285750" indent="-285750">
              <a:buFontTx/>
              <a:buChar char="-"/>
            </a:pPr>
            <a:r>
              <a:rPr lang="es-MX" dirty="0"/>
              <a:t>2*(6-2.5)/3</a:t>
            </a:r>
          </a:p>
          <a:p>
            <a:pPr marL="285750" indent="-285750">
              <a:buFontTx/>
              <a:buChar char="-"/>
            </a:pPr>
            <a:r>
              <a:rPr lang="es-MX" dirty="0"/>
              <a:t>25&gt;18</a:t>
            </a:r>
          </a:p>
          <a:p>
            <a:pPr marL="285750" indent="-285750">
              <a:buFontTx/>
              <a:buChar char="-"/>
            </a:pPr>
            <a:r>
              <a:rPr lang="es-MX" dirty="0"/>
              <a:t>3+2.5*4/3 != 4*5.2-3.8</a:t>
            </a:r>
          </a:p>
          <a:p>
            <a:pPr marL="285750" indent="-285750">
              <a:buFontTx/>
              <a:buChar char="-"/>
            </a:pPr>
            <a:r>
              <a:rPr lang="es-MX" dirty="0"/>
              <a:t>(8.5/3.2+6.5-2.3*5/6 &gt;= 15.8) &amp;&amp; (21.4&lt;81/4+2)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dirty="0"/>
              <a:t>2. Dados los lados de un rectángulo , calcular e imprimir el área y el perímetro.</a:t>
            </a:r>
          </a:p>
          <a:p>
            <a:r>
              <a:rPr lang="es-MX" dirty="0"/>
              <a:t>Datos: base y altura</a:t>
            </a:r>
          </a:p>
          <a:p>
            <a:r>
              <a:rPr lang="es-MX" dirty="0"/>
              <a:t>Realice el diagrama de flujo, el seudocódigo y el programa correspondiente a la solución de este problema. Pruebe la solución con un conjunto de datos adecuado.</a:t>
            </a:r>
          </a:p>
          <a:p>
            <a:endParaRPr lang="es-MX" dirty="0"/>
          </a:p>
          <a:p>
            <a:pPr marL="342900" indent="-342900">
              <a:buAutoNum type="arabicPeriod" startAt="3"/>
            </a:pPr>
            <a:r>
              <a:rPr lang="es-MX" dirty="0"/>
              <a:t>Considere que se dispone de la producción de carbón ( en toneladas) de los últimos 12 meses. Con estos datos se quiere calcular e imprimir el promedio anual de toneladas.</a:t>
            </a:r>
          </a:p>
          <a:p>
            <a:r>
              <a:rPr lang="es-MX" dirty="0"/>
              <a:t>Datos: podCarbon1, podCarbon2…podCarbon12.</a:t>
            </a:r>
          </a:p>
          <a:p>
            <a:r>
              <a:rPr lang="es-MX" dirty="0"/>
              <a:t>Realice el diagrama de flujo y el programa correspondiente. Pruebe con un conjunto de datos adecuados.</a:t>
            </a:r>
          </a:p>
        </p:txBody>
      </p:sp>
    </p:spTree>
    <p:extLst>
      <p:ext uri="{BB962C8B-B14F-4D97-AF65-F5344CB8AC3E}">
        <p14:creationId xmlns:p14="http://schemas.microsoft.com/office/powerpoint/2010/main" val="385480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DE77B2-D46F-4F41-ACE2-C935C6043A65}"/>
              </a:ext>
            </a:extLst>
          </p:cNvPr>
          <p:cNvSpPr txBox="1"/>
          <p:nvPr/>
        </p:nvSpPr>
        <p:spPr>
          <a:xfrm>
            <a:off x="1265382" y="905164"/>
            <a:ext cx="10187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4. En una concesionaria automotriz se tiene información sobre las ventas realizadas a lo largo del ultimo mes. Se conoce el total de las ventas y el precio de venta de cada unidad. También se conoce que la </a:t>
            </a:r>
            <a:r>
              <a:rPr lang="es-MX" dirty="0" err="1"/>
              <a:t>concecionaria</a:t>
            </a:r>
            <a:r>
              <a:rPr lang="es-MX" dirty="0"/>
              <a:t> paga una comisión a sus vendedores de acuerdo con el precio de la unidad.</a:t>
            </a:r>
          </a:p>
          <a:p>
            <a:endParaRPr lang="es-MX" dirty="0"/>
          </a:p>
          <a:p>
            <a:r>
              <a:rPr lang="es-MX" dirty="0"/>
              <a:t>Si el precio &lt;= 100000, la comisión es del 1.5%</a:t>
            </a:r>
          </a:p>
          <a:p>
            <a:r>
              <a:rPr lang="es-MX" dirty="0"/>
              <a:t>Si precio &gt; 100000 y precio &lt;= 250000, la comisión es del 1.8%</a:t>
            </a:r>
          </a:p>
          <a:p>
            <a:r>
              <a:rPr lang="es-MX" dirty="0"/>
              <a:t>Si precio &gt; 250000 , la comisión es del 2.3%</a:t>
            </a:r>
          </a:p>
          <a:p>
            <a:endParaRPr lang="es-MX" dirty="0"/>
          </a:p>
          <a:p>
            <a:r>
              <a:rPr lang="es-MX" dirty="0"/>
              <a:t>Datos :</a:t>
            </a:r>
          </a:p>
          <a:p>
            <a:endParaRPr lang="es-MX" dirty="0"/>
          </a:p>
          <a:p>
            <a:r>
              <a:rPr lang="es-MX" dirty="0"/>
              <a:t>n= numero de automóviles vendidos</a:t>
            </a:r>
          </a:p>
          <a:p>
            <a:r>
              <a:rPr lang="es-MX" dirty="0"/>
              <a:t>Precio: es el precio de la venta i (1&lt;= i &lt;= n) y precio &gt; 0.</a:t>
            </a:r>
          </a:p>
          <a:p>
            <a:endParaRPr lang="es-MX" dirty="0"/>
          </a:p>
          <a:p>
            <a:r>
              <a:rPr lang="es-MX" dirty="0"/>
              <a:t>Realice un diagrama de flujo y escriba el programa que resuelva el problema. De ser necesario pruebe la solución con un conjunto de datos adecuados.</a:t>
            </a:r>
          </a:p>
        </p:txBody>
      </p:sp>
    </p:spTree>
    <p:extLst>
      <p:ext uri="{BB962C8B-B14F-4D97-AF65-F5344CB8AC3E}">
        <p14:creationId xmlns:p14="http://schemas.microsoft.com/office/powerpoint/2010/main" val="2324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1721DE-A4D2-4CD5-A02B-6ADBBA3D21E9}"/>
              </a:ext>
            </a:extLst>
          </p:cNvPr>
          <p:cNvSpPr txBox="1"/>
          <p:nvPr/>
        </p:nvSpPr>
        <p:spPr>
          <a:xfrm>
            <a:off x="1108364" y="831273"/>
            <a:ext cx="91809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Escriba un programa que le permita a un cliente de un banco navegar con distintas </a:t>
            </a:r>
            <a:r>
              <a:rPr lang="es-MX" dirty="0" err="1"/>
              <a:t>opcines</a:t>
            </a:r>
            <a:r>
              <a:rPr lang="es-MX" dirty="0"/>
              <a:t> , dependiendo de la transacción que requiera: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Consultar saldo</a:t>
            </a:r>
          </a:p>
          <a:p>
            <a:pPr marL="285750" indent="-285750">
              <a:buFontTx/>
              <a:buChar char="-"/>
            </a:pPr>
            <a:r>
              <a:rPr lang="es-MX" dirty="0"/>
              <a:t>Realizar transferencia </a:t>
            </a:r>
          </a:p>
          <a:p>
            <a:pPr marL="285750" indent="-285750">
              <a:buFontTx/>
              <a:buChar char="-"/>
            </a:pPr>
            <a:r>
              <a:rPr lang="es-MX" dirty="0"/>
              <a:t>Cambiar clave</a:t>
            </a:r>
          </a:p>
          <a:p>
            <a:pPr marL="285750" indent="-285750">
              <a:buFontTx/>
              <a:buChar char="-"/>
            </a:pPr>
            <a:r>
              <a:rPr lang="es-MX" dirty="0"/>
              <a:t>Bloquear producto</a:t>
            </a:r>
          </a:p>
          <a:p>
            <a:pPr marL="285750" indent="-285750">
              <a:buFontTx/>
              <a:buChar char="-"/>
            </a:pPr>
            <a:r>
              <a:rPr lang="es-MX" dirty="0"/>
              <a:t>Realizar donación}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  <a:p>
            <a:r>
              <a:rPr lang="es-MX" dirty="0"/>
              <a:t>6. Escriba un programa que imprima los números hasta el 200 de dos en dos.</a:t>
            </a:r>
          </a:p>
          <a:p>
            <a:endParaRPr lang="es-MX" dirty="0"/>
          </a:p>
          <a:p>
            <a:r>
              <a:rPr lang="es-MX" dirty="0"/>
              <a:t>7. Realice un programa que cada vez que  salga el numero 5 incremente en 1 punto la variable poder y cada vez que salga 3 disminuyan la variable vida. Implemente </a:t>
            </a:r>
            <a:r>
              <a:rPr lang="es-MX" dirty="0" err="1"/>
              <a:t>random</a:t>
            </a:r>
            <a:r>
              <a:rPr lang="es-MX" dirty="0"/>
              <a:t> para obtener números aleatorios.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3556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383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503</dc:creator>
  <cp:lastModifiedBy>503</cp:lastModifiedBy>
  <cp:revision>7</cp:revision>
  <dcterms:created xsi:type="dcterms:W3CDTF">2023-08-15T19:07:16Z</dcterms:created>
  <dcterms:modified xsi:type="dcterms:W3CDTF">2023-08-15T21:52:39Z</dcterms:modified>
</cp:coreProperties>
</file>