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5"/>
  </p:notesMasterIdLst>
  <p:sldIdLst>
    <p:sldId id="266" r:id="rId4"/>
    <p:sldId id="378" r:id="rId5"/>
    <p:sldId id="274" r:id="rId6"/>
    <p:sldId id="493" r:id="rId7"/>
    <p:sldId id="494" r:id="rId8"/>
    <p:sldId id="495" r:id="rId9"/>
    <p:sldId id="496" r:id="rId10"/>
    <p:sldId id="498" r:id="rId11"/>
    <p:sldId id="499" r:id="rId12"/>
    <p:sldId id="500" r:id="rId13"/>
    <p:sldId id="5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76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 autoAdjust="0"/>
    <p:restoredTop sz="97731"/>
  </p:normalViewPr>
  <p:slideViewPr>
    <p:cSldViewPr snapToGrid="0" showGuides="1">
      <p:cViewPr varScale="1">
        <p:scale>
          <a:sx n="78" d="100"/>
          <a:sy n="78" d="100"/>
        </p:scale>
        <p:origin x="120" y="8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6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60209" y="3233759"/>
            <a:ext cx="7109620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Marco 1 –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Modelo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negócio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4225747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Roboto Thin" charset="0"/>
                <a:ea typeface="Roboto Thin" charset="0"/>
                <a:cs typeface="Roboto Thin" charset="0"/>
              </a:rPr>
              <a:t>Lucas F. Kunz</a:t>
            </a:r>
          </a:p>
          <a:p>
            <a:pPr algn="ctr"/>
            <a:r>
              <a:rPr lang="pt-BR" sz="2400" dirty="0">
                <a:latin typeface="Roboto Thin" charset="0"/>
                <a:ea typeface="Roboto Thin" charset="0"/>
                <a:cs typeface="Roboto Thin" charset="0"/>
              </a:rPr>
              <a:t>Jakeline da S. Andrade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5004" y="660914"/>
            <a:ext cx="3395222" cy="1029961"/>
            <a:chOff x="835004" y="660914"/>
            <a:chExt cx="3395222" cy="1029961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Tecnologia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em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Desenvolvimento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de </a:t>
              </a:r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Sistemas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47D8D8-8464-4DDD-8A86-341B02B6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12"/>
            <a:ext cx="121920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118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E2F106-0693-49BB-8F26-586993710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43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Single Player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Conquistas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Avatares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Ranking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Hangman - Mobile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Jogue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o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clássico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jogo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forca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no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seu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celular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desbloqueando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conquistas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 avatars com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pontos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ganhos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!!!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Aplicativo do jogo da forca.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031" y="86545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BC9AA8D-3260-4F83-8089-6157B15F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031" y="86545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34C0BA0-4ACA-4081-BD7B-672BCCFFE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661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031" y="86545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2B0D95E-ECD4-4EAD-808A-C6B0AE44A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26" y="42572"/>
            <a:ext cx="9277103" cy="67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02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Convide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amigos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Encontre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salas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Histórico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partidas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Ranking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6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Gerenciador</a:t>
            </a:r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jogos</a:t>
            </a:r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cacheta</a:t>
            </a:r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 – Mobile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75982" y="2577681"/>
            <a:ext cx="731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Facilite a roda de cacheta ! Gerencie facilmente os pontos através deste simples aplicativo.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392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031" y="86545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FB0E2E6-27CF-40E3-B2DA-CAFF0E8D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77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031" y="86545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65892D0-228D-46B9-869D-F0B52B739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78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Encontre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bares, restaurants,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baladas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 Light" charset="0"/>
                <a:ea typeface="Roboto Light" charset="0"/>
                <a:cs typeface="Roboto Light" charset="0"/>
              </a:rPr>
              <a:t>G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erencie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suas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comandas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Relatório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gastos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Visualize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os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cardápios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6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Gerenciador</a:t>
            </a:r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comandas</a:t>
            </a:r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– Mobile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75982" y="2577681"/>
            <a:ext cx="731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Você tem aquele amigo que sempre bebe às custas dos outros e sai de fininho? Este aplicativo é a solução perfeita para você !!!!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07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44326</TotalTime>
  <Words>147</Words>
  <Application>Microsoft Office PowerPoint</Application>
  <PresentationFormat>Widescreen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lucas felipe kunz</cp:lastModifiedBy>
  <cp:revision>598</cp:revision>
  <dcterms:created xsi:type="dcterms:W3CDTF">2015-05-30T00:46:15Z</dcterms:created>
  <dcterms:modified xsi:type="dcterms:W3CDTF">2019-09-09T14:15:42Z</dcterms:modified>
</cp:coreProperties>
</file>