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Arial Narrow"/>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rialNarrow-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ArialNarrow-italic.fntdata"/><Relationship Id="rId12" Type="http://schemas.openxmlformats.org/officeDocument/2006/relationships/slide" Target="slides/slide6.xml"/><Relationship Id="rId34" Type="http://schemas.openxmlformats.org/officeDocument/2006/relationships/font" Target="fonts/ArialNarrow-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ArialNarrow-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b34ef3a29_2_56:notes"/>
          <p:cNvSpPr txBox="1"/>
          <p:nvPr>
            <p:ph idx="1" type="body"/>
          </p:nvPr>
        </p:nvSpPr>
        <p:spPr>
          <a:xfrm>
            <a:off x="685481" y="4344610"/>
            <a:ext cx="5487040" cy="411355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6b34ef3a29_2_56:notes"/>
          <p:cNvSpPr/>
          <p:nvPr>
            <p:ph idx="2" type="sldImg"/>
          </p:nvPr>
        </p:nvSpPr>
        <p:spPr>
          <a:xfrm>
            <a:off x="1863086" y="685480"/>
            <a:ext cx="3131827" cy="342953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34ef3a2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34ef3a2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34ef3a2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34ef3a2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b34ef3a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b34ef3a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b34ef3a2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b34ef3a2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b34ef3a2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b34ef3a2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b34ef3a2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b34ef3a2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b34ef3a2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34ef3a2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b34ef3a2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b34ef3a2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b34ef3a2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b34ef3a2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b34ef3a2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b34ef3a2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b4978fe0e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b4978fe0e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b34ef3a2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b34ef3a2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b34ef3a2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b34ef3a2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b34ef3a2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b34ef3a2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b34ef3a2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b34ef3a2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b34ef3a2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b34ef3a2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b4978fe0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b4978fe0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b34ef3a2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b34ef3a2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b34ef3a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34ef3a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34ef3a2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34ef3a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34ef3a2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34ef3a2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34ef3a2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34ef3a2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b34ef3a2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34ef3a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b34ef3a2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b34ef3a2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b34ef3a2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b34ef3a2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folie" showMasterSp="0">
  <p:cSld name="Titelfolie">
    <p:spTree>
      <p:nvGrpSpPr>
        <p:cNvPr id="57"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b="0" l="0" r="0" t="0"/>
          <a:stretch/>
        </p:blipFill>
        <p:spPr>
          <a:xfrm>
            <a:off x="5220574" y="195486"/>
            <a:ext cx="2650096" cy="714922"/>
          </a:xfrm>
          <a:prstGeom prst="rect">
            <a:avLst/>
          </a:prstGeom>
          <a:noFill/>
          <a:ln>
            <a:noFill/>
          </a:ln>
        </p:spPr>
      </p:pic>
      <p:pic>
        <p:nvPicPr>
          <p:cNvPr id="59" name="Google Shape;59;p14"/>
          <p:cNvPicPr preferRelativeResize="0"/>
          <p:nvPr/>
        </p:nvPicPr>
        <p:blipFill rotWithShape="1">
          <a:blip r:embed="rId3">
            <a:alphaModFix/>
          </a:blip>
          <a:srcRect b="-2071" l="0" r="0" t="-1"/>
          <a:stretch/>
        </p:blipFill>
        <p:spPr>
          <a:xfrm>
            <a:off x="5220072" y="1994487"/>
            <a:ext cx="3456384" cy="1603377"/>
          </a:xfrm>
          <a:prstGeom prst="rect">
            <a:avLst/>
          </a:prstGeom>
          <a:noFill/>
          <a:ln>
            <a:noFill/>
          </a:ln>
        </p:spPr>
      </p:pic>
      <p:sp>
        <p:nvSpPr>
          <p:cNvPr id="60" name="Google Shape;60;p14"/>
          <p:cNvSpPr/>
          <p:nvPr/>
        </p:nvSpPr>
        <p:spPr>
          <a:xfrm>
            <a:off x="380683" y="411956"/>
            <a:ext cx="4680000" cy="3289429"/>
          </a:xfrm>
          <a:prstGeom prst="rect">
            <a:avLst/>
          </a:prstGeom>
          <a:solidFill>
            <a:srgbClr val="0098A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98A1"/>
              </a:solidFill>
              <a:latin typeface="Arial"/>
              <a:ea typeface="Arial"/>
              <a:cs typeface="Arial"/>
              <a:sym typeface="Arial"/>
            </a:endParaRPr>
          </a:p>
        </p:txBody>
      </p:sp>
      <p:sp>
        <p:nvSpPr>
          <p:cNvPr id="61" name="Google Shape;61;p14"/>
          <p:cNvSpPr txBox="1"/>
          <p:nvPr>
            <p:ph type="ctrTitle"/>
          </p:nvPr>
        </p:nvSpPr>
        <p:spPr>
          <a:xfrm>
            <a:off x="652672" y="1786484"/>
            <a:ext cx="3780472" cy="104084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3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200" u="none" cap="none" strike="noStrike">
                <a:solidFill>
                  <a:srgbClr val="0098A1"/>
                </a:solidFill>
                <a:latin typeface="Arial"/>
                <a:ea typeface="Arial"/>
                <a:cs typeface="Arial"/>
                <a:sym typeface="Arial"/>
              </a:defRPr>
            </a:lvl2pPr>
            <a:lvl3pPr lvl="2" marR="0" rtl="0" algn="l">
              <a:spcBef>
                <a:spcPts val="0"/>
              </a:spcBef>
              <a:spcAft>
                <a:spcPts val="0"/>
              </a:spcAft>
              <a:buSzPts val="1400"/>
              <a:buNone/>
              <a:defRPr b="0" i="0" sz="2200" u="none" cap="none" strike="noStrike">
                <a:solidFill>
                  <a:srgbClr val="0098A1"/>
                </a:solidFill>
                <a:latin typeface="Arial"/>
                <a:ea typeface="Arial"/>
                <a:cs typeface="Arial"/>
                <a:sym typeface="Arial"/>
              </a:defRPr>
            </a:lvl3pPr>
            <a:lvl4pPr lvl="3" marR="0" rtl="0" algn="l">
              <a:spcBef>
                <a:spcPts val="0"/>
              </a:spcBef>
              <a:spcAft>
                <a:spcPts val="0"/>
              </a:spcAft>
              <a:buSzPts val="1400"/>
              <a:buNone/>
              <a:defRPr b="0" i="0" sz="2200" u="none" cap="none" strike="noStrike">
                <a:solidFill>
                  <a:srgbClr val="0098A1"/>
                </a:solidFill>
                <a:latin typeface="Arial"/>
                <a:ea typeface="Arial"/>
                <a:cs typeface="Arial"/>
                <a:sym typeface="Arial"/>
              </a:defRPr>
            </a:lvl4pPr>
            <a:lvl5pPr lvl="4" marR="0" rtl="0" algn="l">
              <a:spcBef>
                <a:spcPts val="0"/>
              </a:spcBef>
              <a:spcAft>
                <a:spcPts val="0"/>
              </a:spcAft>
              <a:buSzPts val="1400"/>
              <a:buNone/>
              <a:defRPr b="0" i="0" sz="2200" u="none" cap="none" strike="noStrike">
                <a:solidFill>
                  <a:srgbClr val="0098A1"/>
                </a:solidFill>
                <a:latin typeface="Arial"/>
                <a:ea typeface="Arial"/>
                <a:cs typeface="Arial"/>
                <a:sym typeface="Arial"/>
              </a:defRPr>
            </a:lvl5pPr>
            <a:lvl6pPr lvl="5" marR="0" rtl="0" algn="l">
              <a:spcBef>
                <a:spcPts val="0"/>
              </a:spcBef>
              <a:spcAft>
                <a:spcPts val="0"/>
              </a:spcAft>
              <a:buSzPts val="1400"/>
              <a:buNone/>
              <a:defRPr b="0" i="0" sz="2200" u="none" cap="none" strike="noStrike">
                <a:solidFill>
                  <a:srgbClr val="0098A1"/>
                </a:solidFill>
                <a:latin typeface="Arial"/>
                <a:ea typeface="Arial"/>
                <a:cs typeface="Arial"/>
                <a:sym typeface="Arial"/>
              </a:defRPr>
            </a:lvl6pPr>
            <a:lvl7pPr lvl="6" marR="0" rtl="0" algn="l">
              <a:spcBef>
                <a:spcPts val="0"/>
              </a:spcBef>
              <a:spcAft>
                <a:spcPts val="0"/>
              </a:spcAft>
              <a:buSzPts val="1400"/>
              <a:buNone/>
              <a:defRPr b="0" i="0" sz="2200" u="none" cap="none" strike="noStrike">
                <a:solidFill>
                  <a:srgbClr val="0098A1"/>
                </a:solidFill>
                <a:latin typeface="Arial"/>
                <a:ea typeface="Arial"/>
                <a:cs typeface="Arial"/>
                <a:sym typeface="Arial"/>
              </a:defRPr>
            </a:lvl7pPr>
            <a:lvl8pPr lvl="7" marR="0" rtl="0" algn="l">
              <a:spcBef>
                <a:spcPts val="0"/>
              </a:spcBef>
              <a:spcAft>
                <a:spcPts val="0"/>
              </a:spcAft>
              <a:buSzPts val="1400"/>
              <a:buNone/>
              <a:defRPr b="0" i="0" sz="2200" u="none" cap="none" strike="noStrike">
                <a:solidFill>
                  <a:srgbClr val="0098A1"/>
                </a:solidFill>
                <a:latin typeface="Arial"/>
                <a:ea typeface="Arial"/>
                <a:cs typeface="Arial"/>
                <a:sym typeface="Arial"/>
              </a:defRPr>
            </a:lvl8pPr>
            <a:lvl9pPr lvl="8" marR="0" rtl="0" algn="l">
              <a:spcBef>
                <a:spcPts val="0"/>
              </a:spcBef>
              <a:spcAft>
                <a:spcPts val="0"/>
              </a:spcAft>
              <a:buSzPts val="1400"/>
              <a:buNone/>
              <a:defRPr b="0" i="0" sz="2200" u="none" cap="none" strike="noStrike">
                <a:solidFill>
                  <a:srgbClr val="0098A1"/>
                </a:solidFill>
                <a:latin typeface="Arial"/>
                <a:ea typeface="Arial"/>
                <a:cs typeface="Arial"/>
                <a:sym typeface="Arial"/>
              </a:defRPr>
            </a:lvl9pPr>
          </a:lstStyle>
          <a:p/>
        </p:txBody>
      </p:sp>
      <p:sp>
        <p:nvSpPr>
          <p:cNvPr id="62" name="Google Shape;62;p14"/>
          <p:cNvSpPr txBox="1"/>
          <p:nvPr>
            <p:ph idx="1" type="subTitle"/>
          </p:nvPr>
        </p:nvSpPr>
        <p:spPr>
          <a:xfrm>
            <a:off x="646380" y="3267585"/>
            <a:ext cx="4497120" cy="767238"/>
          </a:xfrm>
          <a:prstGeom prst="rect">
            <a:avLst/>
          </a:prstGeom>
          <a:noFill/>
          <a:ln>
            <a:noFill/>
          </a:ln>
        </p:spPr>
        <p:txBody>
          <a:bodyPr anchorCtr="0" anchor="t" bIns="45700" lIns="91425" spcFirstLastPara="1" rIns="91425" wrap="square" tIns="45700">
            <a:noAutofit/>
          </a:bodyPr>
          <a:lstStyle>
            <a:lvl1pPr lvl="0" marR="0" rtl="0" algn="l">
              <a:spcBef>
                <a:spcPts val="720"/>
              </a:spcBef>
              <a:spcAft>
                <a:spcPts val="0"/>
              </a:spcAft>
              <a:buClr>
                <a:srgbClr val="FF1919"/>
              </a:buClr>
              <a:buSzPts val="2400"/>
              <a:buFont typeface="Noto Sans Symbols"/>
              <a:buNone/>
              <a:defRPr b="0" i="0" sz="2400" u="none" cap="none" strike="noStrike">
                <a:solidFill>
                  <a:schemeClr val="lt1"/>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3" name="Google Shape;63;p14"/>
          <p:cNvSpPr/>
          <p:nvPr>
            <p:ph idx="2" type="pic"/>
          </p:nvPr>
        </p:nvSpPr>
        <p:spPr>
          <a:xfrm>
            <a:off x="504364" y="3873225"/>
            <a:ext cx="1260000" cy="945000"/>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4" name="Google Shape;64;p14"/>
          <p:cNvSpPr/>
          <p:nvPr>
            <p:ph idx="3" type="pic"/>
          </p:nvPr>
        </p:nvSpPr>
        <p:spPr>
          <a:xfrm>
            <a:off x="1882753" y="3867894"/>
            <a:ext cx="1260000" cy="945000"/>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5" name="Google Shape;65;p14"/>
          <p:cNvSpPr/>
          <p:nvPr>
            <p:ph idx="4" type="pic"/>
          </p:nvPr>
        </p:nvSpPr>
        <p:spPr>
          <a:xfrm>
            <a:off x="3257774" y="3873225"/>
            <a:ext cx="1260000" cy="945000"/>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6" name="Google Shape;66;p14"/>
          <p:cNvSpPr/>
          <p:nvPr>
            <p:ph idx="5" type="pic"/>
          </p:nvPr>
        </p:nvSpPr>
        <p:spPr>
          <a:xfrm>
            <a:off x="4639534" y="3873225"/>
            <a:ext cx="1260000" cy="945000"/>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7" name="Google Shape;67;p14"/>
          <p:cNvSpPr/>
          <p:nvPr>
            <p:ph idx="6" type="pic"/>
          </p:nvPr>
        </p:nvSpPr>
        <p:spPr>
          <a:xfrm>
            <a:off x="6011134" y="3873225"/>
            <a:ext cx="1260000" cy="945000"/>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8" name="Google Shape;68;p14"/>
          <p:cNvSpPr/>
          <p:nvPr>
            <p:ph idx="7" type="pic"/>
          </p:nvPr>
        </p:nvSpPr>
        <p:spPr>
          <a:xfrm>
            <a:off x="7385948" y="3873225"/>
            <a:ext cx="1260000" cy="945000"/>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9" name="Google Shape;69;p14"/>
          <p:cNvSpPr/>
          <p:nvPr/>
        </p:nvSpPr>
        <p:spPr>
          <a:xfrm>
            <a:off x="380683" y="3786888"/>
            <a:ext cx="8373353" cy="27000"/>
          </a:xfrm>
          <a:prstGeom prst="rect">
            <a:avLst/>
          </a:prstGeom>
          <a:solidFill>
            <a:srgbClr val="FF1919"/>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70" name="Google Shape;70;p14"/>
          <p:cNvSpPr/>
          <p:nvPr/>
        </p:nvSpPr>
        <p:spPr>
          <a:xfrm>
            <a:off x="395536" y="4880148"/>
            <a:ext cx="8373353" cy="27000"/>
          </a:xfrm>
          <a:prstGeom prst="rect">
            <a:avLst/>
          </a:prstGeom>
          <a:solidFill>
            <a:srgbClr val="FF1919"/>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p:cSld name="Inhalt">
    <p:spTree>
      <p:nvGrpSpPr>
        <p:cNvPr id="71" name="Shape 71"/>
        <p:cNvGrpSpPr/>
        <p:nvPr/>
      </p:nvGrpSpPr>
      <p:grpSpPr>
        <a:xfrm>
          <a:off x="0" y="0"/>
          <a:ext cx="0" cy="0"/>
          <a:chOff x="0" y="0"/>
          <a:chExt cx="0" cy="0"/>
        </a:xfrm>
      </p:grpSpPr>
      <p:sp>
        <p:nvSpPr>
          <p:cNvPr id="72" name="Google Shape;72;p15"/>
          <p:cNvSpPr/>
          <p:nvPr/>
        </p:nvSpPr>
        <p:spPr>
          <a:xfrm>
            <a:off x="8432800" y="4846320"/>
            <a:ext cx="335280" cy="251460"/>
          </a:xfrm>
          <a:prstGeom prst="rect">
            <a:avLst/>
          </a:prstGeom>
          <a:solidFill>
            <a:srgbClr val="FF0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15"/>
          <p:cNvSpPr/>
          <p:nvPr>
            <p:ph idx="2" type="pic"/>
          </p:nvPr>
        </p:nvSpPr>
        <p:spPr>
          <a:xfrm>
            <a:off x="376238" y="2712482"/>
            <a:ext cx="8351202" cy="1890000"/>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4" name="Google Shape;74;p15"/>
          <p:cNvSpPr txBox="1"/>
          <p:nvPr>
            <p:ph idx="11" type="ftr"/>
          </p:nvPr>
        </p:nvSpPr>
        <p:spPr>
          <a:xfrm>
            <a:off x="372745" y="4917281"/>
            <a:ext cx="4894263" cy="200025"/>
          </a:xfrm>
          <a:prstGeom prst="rect">
            <a:avLst/>
          </a:prstGeom>
          <a:noFill/>
          <a:ln>
            <a:noFill/>
          </a:ln>
        </p:spPr>
        <p:txBody>
          <a:bodyPr anchorCtr="0" anchor="t" bIns="45700" lIns="0"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2" type="sldNum"/>
          </p:nvPr>
        </p:nvSpPr>
        <p:spPr>
          <a:xfrm>
            <a:off x="6530023" y="4905613"/>
            <a:ext cx="2133600" cy="179784"/>
          </a:xfrm>
          <a:prstGeom prst="rect">
            <a:avLst/>
          </a:prstGeom>
          <a:noFill/>
          <a:ln>
            <a:noFill/>
          </a:ln>
        </p:spPr>
        <p:txBody>
          <a:bodyPr anchorCtr="0" anchor="t" bIns="45700" lIns="91425" spcFirstLastPara="1" rIns="0" wrap="square" tIns="0">
            <a:noAutofit/>
          </a:bodyPr>
          <a:lstStyle>
            <a:lvl1pPr indent="0" lvl="0"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1pPr>
            <a:lvl2pPr indent="0" lvl="1"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2pPr>
            <a:lvl3pPr indent="0" lvl="2"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3pPr>
            <a:lvl4pPr indent="0" lvl="3"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4pPr>
            <a:lvl5pPr indent="0" lvl="4"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5pPr>
            <a:lvl6pPr indent="0" lvl="5"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6pPr>
            <a:lvl7pPr indent="0" lvl="6"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7pPr>
            <a:lvl8pPr indent="0" lvl="7"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8pPr>
            <a:lvl9pPr indent="0" lvl="8"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5"/>
          <p:cNvSpPr txBox="1"/>
          <p:nvPr>
            <p:ph idx="1" type="body"/>
          </p:nvPr>
        </p:nvSpPr>
        <p:spPr>
          <a:xfrm>
            <a:off x="274954" y="892016"/>
            <a:ext cx="8452486" cy="31956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60"/>
              </a:spcBef>
              <a:spcAft>
                <a:spcPts val="0"/>
              </a:spcAft>
              <a:buClr>
                <a:srgbClr val="FF1919"/>
              </a:buClr>
              <a:buSzPts val="2200"/>
              <a:buFont typeface="Noto Sans Symbols"/>
              <a:buNone/>
              <a:defRPr b="1" i="0" sz="2200" u="none" cap="none" strike="noStrike">
                <a:solidFill>
                  <a:srgbClr val="EF181E"/>
                </a:solidFill>
                <a:latin typeface="Arial"/>
                <a:ea typeface="Arial"/>
                <a:cs typeface="Arial"/>
                <a:sym typeface="Arial"/>
              </a:defRPr>
            </a:lvl1pPr>
            <a:lvl2pPr indent="-342900" lvl="1" marL="9144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indent="-342900" lvl="2" marL="13716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indent="-342900" lvl="3" marL="18288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indent="-342900" lvl="4" marL="22860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indent="-355600" lvl="5" marL="27432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7" name="Google Shape;77;p15"/>
          <p:cNvSpPr txBox="1"/>
          <p:nvPr>
            <p:ph idx="3" type="body"/>
          </p:nvPr>
        </p:nvSpPr>
        <p:spPr>
          <a:xfrm>
            <a:off x="274955" y="1349216"/>
            <a:ext cx="8452485" cy="3245644"/>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200"/>
              </a:spcBef>
              <a:spcAft>
                <a:spcPts val="0"/>
              </a:spcAft>
              <a:buClr>
                <a:srgbClr val="FF1919"/>
              </a:buClr>
              <a:buSzPts val="1600"/>
              <a:buFont typeface="Noto Sans Symbols"/>
              <a:buChar char="■"/>
              <a:defRPr b="0" i="0" sz="1600" u="none" cap="none" strike="noStrike">
                <a:solidFill>
                  <a:srgbClr val="0098A1"/>
                </a:solidFill>
                <a:latin typeface="Arial"/>
                <a:ea typeface="Arial"/>
                <a:cs typeface="Arial"/>
                <a:sym typeface="Arial"/>
              </a:defRPr>
            </a:lvl1pPr>
            <a:lvl2pPr indent="-299719" lvl="1" marL="914400" marR="0" rtl="0" algn="l">
              <a:spcBef>
                <a:spcPts val="0"/>
              </a:spcBef>
              <a:spcAft>
                <a:spcPts val="0"/>
              </a:spcAft>
              <a:buClr>
                <a:srgbClr val="0098A1"/>
              </a:buClr>
              <a:buSzPts val="1120"/>
              <a:buFont typeface="Noto Sans Symbols"/>
              <a:buChar char="■"/>
              <a:defRPr b="0" i="0" sz="1600" u="none" cap="none" strike="noStrike">
                <a:solidFill>
                  <a:srgbClr val="0098A1"/>
                </a:solidFill>
                <a:latin typeface="Arial"/>
                <a:ea typeface="Arial"/>
                <a:cs typeface="Arial"/>
                <a:sym typeface="Arial"/>
              </a:defRPr>
            </a:lvl2pPr>
            <a:lvl3pPr indent="-342900" lvl="2" marL="13716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indent="-342900" lvl="3" marL="18288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indent="-342900" lvl="4" marL="22860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indent="-355600" lvl="5" marL="27432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und 1 schmales Bild">
  <p:cSld name="Text und 1 schmales Bild">
    <p:spTree>
      <p:nvGrpSpPr>
        <p:cNvPr id="78" name="Shape 78"/>
        <p:cNvGrpSpPr/>
        <p:nvPr/>
      </p:nvGrpSpPr>
      <p:grpSpPr>
        <a:xfrm>
          <a:off x="0" y="0"/>
          <a:ext cx="0" cy="0"/>
          <a:chOff x="0" y="0"/>
          <a:chExt cx="0" cy="0"/>
        </a:xfrm>
      </p:grpSpPr>
      <p:sp>
        <p:nvSpPr>
          <p:cNvPr id="79" name="Google Shape;79;p16"/>
          <p:cNvSpPr txBox="1"/>
          <p:nvPr>
            <p:ph idx="1" type="body"/>
          </p:nvPr>
        </p:nvSpPr>
        <p:spPr>
          <a:xfrm>
            <a:off x="274955" y="1349216"/>
            <a:ext cx="5018405" cy="3245644"/>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200"/>
              </a:spcBef>
              <a:spcAft>
                <a:spcPts val="0"/>
              </a:spcAft>
              <a:buClr>
                <a:srgbClr val="FF1919"/>
              </a:buClr>
              <a:buSzPts val="1600"/>
              <a:buFont typeface="Noto Sans Symbols"/>
              <a:buChar char="■"/>
              <a:defRPr b="0" i="0" sz="1600" u="none" cap="none" strike="noStrike">
                <a:solidFill>
                  <a:srgbClr val="0098A1"/>
                </a:solidFill>
                <a:latin typeface="Arial"/>
                <a:ea typeface="Arial"/>
                <a:cs typeface="Arial"/>
                <a:sym typeface="Arial"/>
              </a:defRPr>
            </a:lvl1pPr>
            <a:lvl2pPr indent="-299719" lvl="1" marL="914400" marR="0" rtl="0" algn="l">
              <a:spcBef>
                <a:spcPts val="0"/>
              </a:spcBef>
              <a:spcAft>
                <a:spcPts val="0"/>
              </a:spcAft>
              <a:buClr>
                <a:srgbClr val="0098A1"/>
              </a:buClr>
              <a:buSzPts val="1120"/>
              <a:buFont typeface="Noto Sans Symbols"/>
              <a:buChar char="■"/>
              <a:defRPr b="0" i="0" sz="1600" u="none" cap="none" strike="noStrike">
                <a:solidFill>
                  <a:srgbClr val="0098A1"/>
                </a:solidFill>
                <a:latin typeface="Arial"/>
                <a:ea typeface="Arial"/>
                <a:cs typeface="Arial"/>
                <a:sym typeface="Arial"/>
              </a:defRPr>
            </a:lvl2pPr>
            <a:lvl3pPr indent="-342900" lvl="2" marL="13716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indent="-342900" lvl="3" marL="18288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indent="-342900" lvl="4" marL="22860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indent="-355600" lvl="5" marL="27432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0" name="Google Shape;80;p16"/>
          <p:cNvSpPr/>
          <p:nvPr/>
        </p:nvSpPr>
        <p:spPr>
          <a:xfrm>
            <a:off x="8432800" y="4846320"/>
            <a:ext cx="335280" cy="251460"/>
          </a:xfrm>
          <a:prstGeom prst="rect">
            <a:avLst/>
          </a:prstGeom>
          <a:solidFill>
            <a:srgbClr val="FF0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 name="Google Shape;81;p16"/>
          <p:cNvSpPr/>
          <p:nvPr>
            <p:ph idx="2" type="pic"/>
          </p:nvPr>
        </p:nvSpPr>
        <p:spPr>
          <a:xfrm>
            <a:off x="5374956" y="990362"/>
            <a:ext cx="3357563" cy="3612118"/>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2" name="Google Shape;82;p16"/>
          <p:cNvSpPr txBox="1"/>
          <p:nvPr>
            <p:ph idx="11" type="ftr"/>
          </p:nvPr>
        </p:nvSpPr>
        <p:spPr>
          <a:xfrm>
            <a:off x="372745" y="4917281"/>
            <a:ext cx="4894263" cy="200025"/>
          </a:xfrm>
          <a:prstGeom prst="rect">
            <a:avLst/>
          </a:prstGeom>
          <a:noFill/>
          <a:ln>
            <a:noFill/>
          </a:ln>
        </p:spPr>
        <p:txBody>
          <a:bodyPr anchorCtr="0" anchor="t" bIns="45700" lIns="0"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3" type="body"/>
          </p:nvPr>
        </p:nvSpPr>
        <p:spPr>
          <a:xfrm>
            <a:off x="274320" y="892016"/>
            <a:ext cx="3434080" cy="31956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60"/>
              </a:spcBef>
              <a:spcAft>
                <a:spcPts val="0"/>
              </a:spcAft>
              <a:buClr>
                <a:srgbClr val="FF1919"/>
              </a:buClr>
              <a:buSzPts val="2200"/>
              <a:buFont typeface="Noto Sans Symbols"/>
              <a:buNone/>
              <a:defRPr b="1" i="0" sz="2200" u="none" cap="none" strike="noStrike">
                <a:solidFill>
                  <a:srgbClr val="EF181E"/>
                </a:solidFill>
                <a:latin typeface="Arial"/>
                <a:ea typeface="Arial"/>
                <a:cs typeface="Arial"/>
                <a:sym typeface="Arial"/>
              </a:defRPr>
            </a:lvl1pPr>
            <a:lvl2pPr indent="-342900" lvl="1" marL="9144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indent="-342900" lvl="2" marL="13716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indent="-342900" lvl="3" marL="18288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indent="-342900" lvl="4" marL="22860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indent="-355600" lvl="5" marL="27432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4" name="Google Shape;84;p16"/>
          <p:cNvSpPr txBox="1"/>
          <p:nvPr>
            <p:ph idx="12" type="sldNum"/>
          </p:nvPr>
        </p:nvSpPr>
        <p:spPr>
          <a:xfrm>
            <a:off x="6530023" y="4905613"/>
            <a:ext cx="2133600" cy="179784"/>
          </a:xfrm>
          <a:prstGeom prst="rect">
            <a:avLst/>
          </a:prstGeom>
          <a:noFill/>
          <a:ln>
            <a:noFill/>
          </a:ln>
        </p:spPr>
        <p:txBody>
          <a:bodyPr anchorCtr="0" anchor="t" bIns="45700" lIns="91425" spcFirstLastPara="1" rIns="0" wrap="square" tIns="0">
            <a:noAutofit/>
          </a:bodyPr>
          <a:lstStyle>
            <a:lvl1pPr indent="0" lvl="0"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1pPr>
            <a:lvl2pPr indent="0" lvl="1"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2pPr>
            <a:lvl3pPr indent="0" lvl="2"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3pPr>
            <a:lvl4pPr indent="0" lvl="3"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4pPr>
            <a:lvl5pPr indent="0" lvl="4"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5pPr>
            <a:lvl6pPr indent="0" lvl="5"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6pPr>
            <a:lvl7pPr indent="0" lvl="6"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7pPr>
            <a:lvl8pPr indent="0" lvl="7"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8pPr>
            <a:lvl9pPr indent="0" lvl="8"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großes Bild">
  <p:cSld name="1 großes Bild">
    <p:spTree>
      <p:nvGrpSpPr>
        <p:cNvPr id="85" name="Shape 85"/>
        <p:cNvGrpSpPr/>
        <p:nvPr/>
      </p:nvGrpSpPr>
      <p:grpSpPr>
        <a:xfrm>
          <a:off x="0" y="0"/>
          <a:ext cx="0" cy="0"/>
          <a:chOff x="0" y="0"/>
          <a:chExt cx="0" cy="0"/>
        </a:xfrm>
      </p:grpSpPr>
      <p:sp>
        <p:nvSpPr>
          <p:cNvPr id="86" name="Google Shape;86;p17"/>
          <p:cNvSpPr/>
          <p:nvPr/>
        </p:nvSpPr>
        <p:spPr>
          <a:xfrm>
            <a:off x="8432800" y="4846320"/>
            <a:ext cx="335280" cy="251460"/>
          </a:xfrm>
          <a:prstGeom prst="rect">
            <a:avLst/>
          </a:prstGeom>
          <a:solidFill>
            <a:srgbClr val="FF0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7"/>
          <p:cNvSpPr txBox="1"/>
          <p:nvPr>
            <p:ph idx="11" type="ftr"/>
          </p:nvPr>
        </p:nvSpPr>
        <p:spPr>
          <a:xfrm>
            <a:off x="372745" y="4917281"/>
            <a:ext cx="4894263" cy="200025"/>
          </a:xfrm>
          <a:prstGeom prst="rect">
            <a:avLst/>
          </a:prstGeom>
          <a:noFill/>
          <a:ln>
            <a:noFill/>
          </a:ln>
        </p:spPr>
        <p:txBody>
          <a:bodyPr anchorCtr="0" anchor="t" bIns="45700" lIns="0"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p:nvPr>
            <p:ph idx="2" type="pic"/>
          </p:nvPr>
        </p:nvSpPr>
        <p:spPr>
          <a:xfrm>
            <a:off x="386080" y="1120379"/>
            <a:ext cx="8336400" cy="3245850"/>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9" name="Google Shape;89;p17"/>
          <p:cNvSpPr txBox="1"/>
          <p:nvPr>
            <p:ph idx="1" type="body"/>
          </p:nvPr>
        </p:nvSpPr>
        <p:spPr>
          <a:xfrm>
            <a:off x="375920" y="549116"/>
            <a:ext cx="8346300" cy="3195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660"/>
              </a:spcBef>
              <a:spcAft>
                <a:spcPts val="0"/>
              </a:spcAft>
              <a:buClr>
                <a:srgbClr val="FF1919"/>
              </a:buClr>
              <a:buSzPts val="3000"/>
              <a:buFont typeface="Noto Sans Symbols"/>
              <a:buNone/>
              <a:defRPr b="1" i="0" sz="3000" u="none" cap="none" strike="noStrike">
                <a:solidFill>
                  <a:srgbClr val="EF181E"/>
                </a:solidFill>
                <a:latin typeface="Arial"/>
                <a:ea typeface="Arial"/>
                <a:cs typeface="Arial"/>
                <a:sym typeface="Arial"/>
              </a:defRPr>
            </a:lvl1pPr>
            <a:lvl2pPr indent="-342900" lvl="1" marL="9144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indent="-342900" lvl="2" marL="13716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indent="-342900" lvl="3" marL="18288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indent="-342900" lvl="4" marL="22860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indent="-355600" lvl="5" marL="27432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0" name="Google Shape;90;p17"/>
          <p:cNvSpPr txBox="1"/>
          <p:nvPr>
            <p:ph idx="12" type="sldNum"/>
          </p:nvPr>
        </p:nvSpPr>
        <p:spPr>
          <a:xfrm>
            <a:off x="6530023" y="4905613"/>
            <a:ext cx="2133600" cy="179784"/>
          </a:xfrm>
          <a:prstGeom prst="rect">
            <a:avLst/>
          </a:prstGeom>
          <a:noFill/>
          <a:ln>
            <a:noFill/>
          </a:ln>
        </p:spPr>
        <p:txBody>
          <a:bodyPr anchorCtr="0" anchor="t" bIns="45700" lIns="91425" spcFirstLastPara="1" rIns="0" wrap="square" tIns="0">
            <a:noAutofit/>
          </a:bodyPr>
          <a:lstStyle>
            <a:lvl1pPr indent="0" lvl="0"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1pPr>
            <a:lvl2pPr indent="0" lvl="1"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2pPr>
            <a:lvl3pPr indent="0" lvl="2"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3pPr>
            <a:lvl4pPr indent="0" lvl="3"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4pPr>
            <a:lvl5pPr indent="0" lvl="4"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5pPr>
            <a:lvl6pPr indent="0" lvl="5"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6pPr>
            <a:lvl7pPr indent="0" lvl="6"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7pPr>
            <a:lvl8pPr indent="0" lvl="7"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8pPr>
            <a:lvl9pPr indent="0" lvl="8" marL="0" marR="0" algn="r">
              <a:spcBef>
                <a:spcPts val="0"/>
              </a:spcBef>
              <a:spcAft>
                <a:spcPts val="0"/>
              </a:spcAft>
              <a:buNone/>
              <a:defRPr b="1" i="0" sz="13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und 1 großes Bild">
  <p:cSld name="Text und 1 großes Bild">
    <p:spTree>
      <p:nvGrpSpPr>
        <p:cNvPr id="91" name="Shape 91"/>
        <p:cNvGrpSpPr/>
        <p:nvPr/>
      </p:nvGrpSpPr>
      <p:grpSpPr>
        <a:xfrm>
          <a:off x="0" y="0"/>
          <a:ext cx="0" cy="0"/>
          <a:chOff x="0" y="0"/>
          <a:chExt cx="0" cy="0"/>
        </a:xfrm>
      </p:grpSpPr>
      <p:sp>
        <p:nvSpPr>
          <p:cNvPr id="92" name="Google Shape;92;p18"/>
          <p:cNvSpPr txBox="1"/>
          <p:nvPr>
            <p:ph idx="1" type="body"/>
          </p:nvPr>
        </p:nvSpPr>
        <p:spPr>
          <a:xfrm>
            <a:off x="274955" y="1349216"/>
            <a:ext cx="3453765" cy="3245644"/>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200"/>
              </a:spcBef>
              <a:spcAft>
                <a:spcPts val="0"/>
              </a:spcAft>
              <a:buClr>
                <a:srgbClr val="FF1919"/>
              </a:buClr>
              <a:buSzPts val="1600"/>
              <a:buFont typeface="Noto Sans Symbols"/>
              <a:buChar char="■"/>
              <a:defRPr b="0" i="0" sz="1600" u="none" cap="none" strike="noStrike">
                <a:solidFill>
                  <a:srgbClr val="0098A1"/>
                </a:solidFill>
                <a:latin typeface="Arial"/>
                <a:ea typeface="Arial"/>
                <a:cs typeface="Arial"/>
                <a:sym typeface="Arial"/>
              </a:defRPr>
            </a:lvl1pPr>
            <a:lvl2pPr indent="-299719" lvl="1" marL="914400" marR="0" rtl="0" algn="l">
              <a:spcBef>
                <a:spcPts val="0"/>
              </a:spcBef>
              <a:spcAft>
                <a:spcPts val="0"/>
              </a:spcAft>
              <a:buClr>
                <a:srgbClr val="0098A1"/>
              </a:buClr>
              <a:buSzPts val="1120"/>
              <a:buFont typeface="Noto Sans Symbols"/>
              <a:buChar char="■"/>
              <a:defRPr b="0" i="0" sz="1600" u="none" cap="none" strike="noStrike">
                <a:solidFill>
                  <a:srgbClr val="0098A1"/>
                </a:solidFill>
                <a:latin typeface="Arial"/>
                <a:ea typeface="Arial"/>
                <a:cs typeface="Arial"/>
                <a:sym typeface="Arial"/>
              </a:defRPr>
            </a:lvl2pPr>
            <a:lvl3pPr indent="-342900" lvl="2" marL="13716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indent="-342900" lvl="3" marL="18288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indent="-342900" lvl="4" marL="22860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indent="-355600" lvl="5" marL="27432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3" name="Google Shape;93;p18"/>
          <p:cNvSpPr txBox="1"/>
          <p:nvPr>
            <p:ph idx="2" type="body"/>
          </p:nvPr>
        </p:nvSpPr>
        <p:spPr>
          <a:xfrm>
            <a:off x="274954" y="892016"/>
            <a:ext cx="3453766" cy="31956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60"/>
              </a:spcBef>
              <a:spcAft>
                <a:spcPts val="0"/>
              </a:spcAft>
              <a:buClr>
                <a:srgbClr val="FF1919"/>
              </a:buClr>
              <a:buSzPts val="2200"/>
              <a:buFont typeface="Noto Sans Symbols"/>
              <a:buNone/>
              <a:defRPr b="1" i="0" sz="2200" u="none" cap="none" strike="noStrike">
                <a:solidFill>
                  <a:srgbClr val="EF181E"/>
                </a:solidFill>
                <a:latin typeface="Arial"/>
                <a:ea typeface="Arial"/>
                <a:cs typeface="Arial"/>
                <a:sym typeface="Arial"/>
              </a:defRPr>
            </a:lvl1pPr>
            <a:lvl2pPr indent="-342900" lvl="1" marL="9144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indent="-342900" lvl="2" marL="13716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indent="-342900" lvl="3" marL="18288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indent="-342900" lvl="4" marL="22860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indent="-355600" lvl="5" marL="27432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4" name="Google Shape;94;p18"/>
          <p:cNvSpPr/>
          <p:nvPr/>
        </p:nvSpPr>
        <p:spPr>
          <a:xfrm>
            <a:off x="8432800" y="4846320"/>
            <a:ext cx="335280" cy="251460"/>
          </a:xfrm>
          <a:prstGeom prst="rect">
            <a:avLst/>
          </a:prstGeom>
          <a:solidFill>
            <a:srgbClr val="FF0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18"/>
          <p:cNvSpPr txBox="1"/>
          <p:nvPr>
            <p:ph idx="11" type="ftr"/>
          </p:nvPr>
        </p:nvSpPr>
        <p:spPr>
          <a:xfrm>
            <a:off x="372745" y="4917281"/>
            <a:ext cx="4894263" cy="200025"/>
          </a:xfrm>
          <a:prstGeom prst="rect">
            <a:avLst/>
          </a:prstGeom>
          <a:noFill/>
          <a:ln>
            <a:noFill/>
          </a:ln>
        </p:spPr>
        <p:txBody>
          <a:bodyPr anchorCtr="0" anchor="t" bIns="45700" lIns="0"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p:nvPr>
            <p:ph idx="3" type="pic"/>
          </p:nvPr>
        </p:nvSpPr>
        <p:spPr>
          <a:xfrm>
            <a:off x="3799840" y="990362"/>
            <a:ext cx="4922520" cy="3604498"/>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7" name="Google Shape;97;p18"/>
          <p:cNvSpPr txBox="1"/>
          <p:nvPr>
            <p:ph idx="12" type="sldNum"/>
          </p:nvPr>
        </p:nvSpPr>
        <p:spPr>
          <a:xfrm>
            <a:off x="6530023" y="4905613"/>
            <a:ext cx="2133600" cy="179784"/>
          </a:xfrm>
          <a:prstGeom prst="rect">
            <a:avLst/>
          </a:prstGeom>
          <a:noFill/>
          <a:ln>
            <a:noFill/>
          </a:ln>
        </p:spPr>
        <p:txBody>
          <a:bodyPr anchorCtr="0" anchor="t" bIns="45700" lIns="91425" spcFirstLastPara="1" rIns="0" wrap="square" tIns="0">
            <a:noAutofit/>
          </a:bodyPr>
          <a:lstStyle>
            <a:lvl1pPr indent="0" lvl="0" marL="0" marR="0" algn="r">
              <a:spcBef>
                <a:spcPts val="0"/>
              </a:spcBef>
              <a:spcAft>
                <a:spcPts val="0"/>
              </a:spcAft>
              <a:buNone/>
              <a:defRPr b="1" sz="1300">
                <a:solidFill>
                  <a:schemeClr val="lt1"/>
                </a:solidFill>
                <a:latin typeface="Arial Narrow"/>
                <a:ea typeface="Arial Narrow"/>
                <a:cs typeface="Arial Narrow"/>
                <a:sym typeface="Arial Narrow"/>
              </a:defRPr>
            </a:lvl1pPr>
            <a:lvl2pPr indent="0" lvl="1" marL="0" marR="0" algn="r">
              <a:spcBef>
                <a:spcPts val="0"/>
              </a:spcBef>
              <a:spcAft>
                <a:spcPts val="0"/>
              </a:spcAft>
              <a:buNone/>
              <a:defRPr b="1" sz="1300">
                <a:solidFill>
                  <a:schemeClr val="lt1"/>
                </a:solidFill>
                <a:latin typeface="Arial Narrow"/>
                <a:ea typeface="Arial Narrow"/>
                <a:cs typeface="Arial Narrow"/>
                <a:sym typeface="Arial Narrow"/>
              </a:defRPr>
            </a:lvl2pPr>
            <a:lvl3pPr indent="0" lvl="2" marL="0" marR="0" algn="r">
              <a:spcBef>
                <a:spcPts val="0"/>
              </a:spcBef>
              <a:spcAft>
                <a:spcPts val="0"/>
              </a:spcAft>
              <a:buNone/>
              <a:defRPr b="1" sz="1300">
                <a:solidFill>
                  <a:schemeClr val="lt1"/>
                </a:solidFill>
                <a:latin typeface="Arial Narrow"/>
                <a:ea typeface="Arial Narrow"/>
                <a:cs typeface="Arial Narrow"/>
                <a:sym typeface="Arial Narrow"/>
              </a:defRPr>
            </a:lvl3pPr>
            <a:lvl4pPr indent="0" lvl="3" marL="0" marR="0" algn="r">
              <a:spcBef>
                <a:spcPts val="0"/>
              </a:spcBef>
              <a:spcAft>
                <a:spcPts val="0"/>
              </a:spcAft>
              <a:buNone/>
              <a:defRPr b="1" sz="1300">
                <a:solidFill>
                  <a:schemeClr val="lt1"/>
                </a:solidFill>
                <a:latin typeface="Arial Narrow"/>
                <a:ea typeface="Arial Narrow"/>
                <a:cs typeface="Arial Narrow"/>
                <a:sym typeface="Arial Narrow"/>
              </a:defRPr>
            </a:lvl4pPr>
            <a:lvl5pPr indent="0" lvl="4" marL="0" marR="0" algn="r">
              <a:spcBef>
                <a:spcPts val="0"/>
              </a:spcBef>
              <a:spcAft>
                <a:spcPts val="0"/>
              </a:spcAft>
              <a:buNone/>
              <a:defRPr b="1" sz="1300">
                <a:solidFill>
                  <a:schemeClr val="lt1"/>
                </a:solidFill>
                <a:latin typeface="Arial Narrow"/>
                <a:ea typeface="Arial Narrow"/>
                <a:cs typeface="Arial Narrow"/>
                <a:sym typeface="Arial Narrow"/>
              </a:defRPr>
            </a:lvl5pPr>
            <a:lvl6pPr indent="0" lvl="5" marL="0" marR="0" algn="r">
              <a:spcBef>
                <a:spcPts val="0"/>
              </a:spcBef>
              <a:spcAft>
                <a:spcPts val="0"/>
              </a:spcAft>
              <a:buNone/>
              <a:defRPr b="1" sz="1300">
                <a:solidFill>
                  <a:schemeClr val="lt1"/>
                </a:solidFill>
                <a:latin typeface="Arial Narrow"/>
                <a:ea typeface="Arial Narrow"/>
                <a:cs typeface="Arial Narrow"/>
                <a:sym typeface="Arial Narrow"/>
              </a:defRPr>
            </a:lvl6pPr>
            <a:lvl7pPr indent="0" lvl="6" marL="0" marR="0" algn="r">
              <a:spcBef>
                <a:spcPts val="0"/>
              </a:spcBef>
              <a:spcAft>
                <a:spcPts val="0"/>
              </a:spcAft>
              <a:buNone/>
              <a:defRPr b="1" sz="1300">
                <a:solidFill>
                  <a:schemeClr val="lt1"/>
                </a:solidFill>
                <a:latin typeface="Arial Narrow"/>
                <a:ea typeface="Arial Narrow"/>
                <a:cs typeface="Arial Narrow"/>
                <a:sym typeface="Arial Narrow"/>
              </a:defRPr>
            </a:lvl7pPr>
            <a:lvl8pPr indent="0" lvl="7" marL="0" marR="0" algn="r">
              <a:spcBef>
                <a:spcPts val="0"/>
              </a:spcBef>
              <a:spcAft>
                <a:spcPts val="0"/>
              </a:spcAft>
              <a:buNone/>
              <a:defRPr b="1" sz="1300">
                <a:solidFill>
                  <a:schemeClr val="lt1"/>
                </a:solidFill>
                <a:latin typeface="Arial Narrow"/>
                <a:ea typeface="Arial Narrow"/>
                <a:cs typeface="Arial Narrow"/>
                <a:sym typeface="Arial Narrow"/>
              </a:defRPr>
            </a:lvl8pPr>
            <a:lvl9pPr indent="0" lvl="8" marL="0" marR="0" algn="r">
              <a:spcBef>
                <a:spcPts val="0"/>
              </a:spcBef>
              <a:spcAft>
                <a:spcPts val="0"/>
              </a:spcAft>
              <a:buNone/>
              <a:defRPr b="1" sz="1300">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ahlen und Fakten">
  <p:cSld name="Zahlen und Fakten">
    <p:spTree>
      <p:nvGrpSpPr>
        <p:cNvPr id="98" name="Shape 98"/>
        <p:cNvGrpSpPr/>
        <p:nvPr/>
      </p:nvGrpSpPr>
      <p:grpSpPr>
        <a:xfrm>
          <a:off x="0" y="0"/>
          <a:ext cx="0" cy="0"/>
          <a:chOff x="0" y="0"/>
          <a:chExt cx="0" cy="0"/>
        </a:xfrm>
      </p:grpSpPr>
      <p:sp>
        <p:nvSpPr>
          <p:cNvPr id="99" name="Google Shape;99;p19"/>
          <p:cNvSpPr txBox="1"/>
          <p:nvPr>
            <p:ph idx="11" type="ftr"/>
          </p:nvPr>
        </p:nvSpPr>
        <p:spPr>
          <a:xfrm>
            <a:off x="372745" y="4917281"/>
            <a:ext cx="4894263" cy="200025"/>
          </a:xfrm>
          <a:prstGeom prst="rect">
            <a:avLst/>
          </a:prstGeom>
          <a:noFill/>
          <a:ln>
            <a:noFill/>
          </a:ln>
        </p:spPr>
        <p:txBody>
          <a:bodyPr anchorCtr="0" anchor="t" bIns="45700" lIns="0"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p:nvPr/>
        </p:nvSpPr>
        <p:spPr>
          <a:xfrm>
            <a:off x="8432800" y="4846320"/>
            <a:ext cx="335280" cy="251460"/>
          </a:xfrm>
          <a:prstGeom prst="rect">
            <a:avLst/>
          </a:prstGeom>
          <a:solidFill>
            <a:srgbClr val="FF0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9"/>
          <p:cNvSpPr txBox="1"/>
          <p:nvPr>
            <p:ph idx="12" type="sldNum"/>
          </p:nvPr>
        </p:nvSpPr>
        <p:spPr>
          <a:xfrm>
            <a:off x="6530023" y="4905613"/>
            <a:ext cx="2133600" cy="179784"/>
          </a:xfrm>
          <a:prstGeom prst="rect">
            <a:avLst/>
          </a:prstGeom>
          <a:noFill/>
          <a:ln>
            <a:noFill/>
          </a:ln>
        </p:spPr>
        <p:txBody>
          <a:bodyPr anchorCtr="0" anchor="t" bIns="45700" lIns="91425" spcFirstLastPara="1" rIns="0" wrap="square" tIns="0">
            <a:noAutofit/>
          </a:bodyPr>
          <a:lstStyle>
            <a:lvl1pPr indent="0" lvl="0" marL="0" marR="0" algn="r">
              <a:spcBef>
                <a:spcPts val="0"/>
              </a:spcBef>
              <a:spcAft>
                <a:spcPts val="0"/>
              </a:spcAft>
              <a:buNone/>
              <a:defRPr b="1" sz="1200">
                <a:solidFill>
                  <a:schemeClr val="lt1"/>
                </a:solidFill>
                <a:latin typeface="Arial Narrow"/>
                <a:ea typeface="Arial Narrow"/>
                <a:cs typeface="Arial Narrow"/>
                <a:sym typeface="Arial Narrow"/>
              </a:defRPr>
            </a:lvl1pPr>
            <a:lvl2pPr indent="0" lvl="1" marL="0" marR="0" algn="r">
              <a:spcBef>
                <a:spcPts val="0"/>
              </a:spcBef>
              <a:spcAft>
                <a:spcPts val="0"/>
              </a:spcAft>
              <a:buNone/>
              <a:defRPr b="1" sz="1200">
                <a:solidFill>
                  <a:schemeClr val="lt1"/>
                </a:solidFill>
                <a:latin typeface="Arial Narrow"/>
                <a:ea typeface="Arial Narrow"/>
                <a:cs typeface="Arial Narrow"/>
                <a:sym typeface="Arial Narrow"/>
              </a:defRPr>
            </a:lvl2pPr>
            <a:lvl3pPr indent="0" lvl="2" marL="0" marR="0" algn="r">
              <a:spcBef>
                <a:spcPts val="0"/>
              </a:spcBef>
              <a:spcAft>
                <a:spcPts val="0"/>
              </a:spcAft>
              <a:buNone/>
              <a:defRPr b="1" sz="1200">
                <a:solidFill>
                  <a:schemeClr val="lt1"/>
                </a:solidFill>
                <a:latin typeface="Arial Narrow"/>
                <a:ea typeface="Arial Narrow"/>
                <a:cs typeface="Arial Narrow"/>
                <a:sym typeface="Arial Narrow"/>
              </a:defRPr>
            </a:lvl3pPr>
            <a:lvl4pPr indent="0" lvl="3" marL="0" marR="0" algn="r">
              <a:spcBef>
                <a:spcPts val="0"/>
              </a:spcBef>
              <a:spcAft>
                <a:spcPts val="0"/>
              </a:spcAft>
              <a:buNone/>
              <a:defRPr b="1" sz="1200">
                <a:solidFill>
                  <a:schemeClr val="lt1"/>
                </a:solidFill>
                <a:latin typeface="Arial Narrow"/>
                <a:ea typeface="Arial Narrow"/>
                <a:cs typeface="Arial Narrow"/>
                <a:sym typeface="Arial Narrow"/>
              </a:defRPr>
            </a:lvl4pPr>
            <a:lvl5pPr indent="0" lvl="4" marL="0" marR="0" algn="r">
              <a:spcBef>
                <a:spcPts val="0"/>
              </a:spcBef>
              <a:spcAft>
                <a:spcPts val="0"/>
              </a:spcAft>
              <a:buNone/>
              <a:defRPr b="1" sz="1200">
                <a:solidFill>
                  <a:schemeClr val="lt1"/>
                </a:solidFill>
                <a:latin typeface="Arial Narrow"/>
                <a:ea typeface="Arial Narrow"/>
                <a:cs typeface="Arial Narrow"/>
                <a:sym typeface="Arial Narrow"/>
              </a:defRPr>
            </a:lvl5pPr>
            <a:lvl6pPr indent="0" lvl="5" marL="0" marR="0" algn="r">
              <a:spcBef>
                <a:spcPts val="0"/>
              </a:spcBef>
              <a:spcAft>
                <a:spcPts val="0"/>
              </a:spcAft>
              <a:buNone/>
              <a:defRPr b="1" sz="1200">
                <a:solidFill>
                  <a:schemeClr val="lt1"/>
                </a:solidFill>
                <a:latin typeface="Arial Narrow"/>
                <a:ea typeface="Arial Narrow"/>
                <a:cs typeface="Arial Narrow"/>
                <a:sym typeface="Arial Narrow"/>
              </a:defRPr>
            </a:lvl6pPr>
            <a:lvl7pPr indent="0" lvl="6" marL="0" marR="0" algn="r">
              <a:spcBef>
                <a:spcPts val="0"/>
              </a:spcBef>
              <a:spcAft>
                <a:spcPts val="0"/>
              </a:spcAft>
              <a:buNone/>
              <a:defRPr b="1" sz="1200">
                <a:solidFill>
                  <a:schemeClr val="lt1"/>
                </a:solidFill>
                <a:latin typeface="Arial Narrow"/>
                <a:ea typeface="Arial Narrow"/>
                <a:cs typeface="Arial Narrow"/>
                <a:sym typeface="Arial Narrow"/>
              </a:defRPr>
            </a:lvl7pPr>
            <a:lvl8pPr indent="0" lvl="7" marL="0" marR="0" algn="r">
              <a:spcBef>
                <a:spcPts val="0"/>
              </a:spcBef>
              <a:spcAft>
                <a:spcPts val="0"/>
              </a:spcAft>
              <a:buNone/>
              <a:defRPr b="1" sz="1200">
                <a:solidFill>
                  <a:schemeClr val="lt1"/>
                </a:solidFill>
                <a:latin typeface="Arial Narrow"/>
                <a:ea typeface="Arial Narrow"/>
                <a:cs typeface="Arial Narrow"/>
                <a:sym typeface="Arial Narrow"/>
              </a:defRPr>
            </a:lvl8pPr>
            <a:lvl9pPr indent="0" lvl="8" marL="0" marR="0" algn="r">
              <a:spcBef>
                <a:spcPts val="0"/>
              </a:spcBef>
              <a:spcAft>
                <a:spcPts val="0"/>
              </a:spcAft>
              <a:buNone/>
              <a:defRPr b="1" sz="1200">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9"/>
          <p:cNvSpPr txBox="1"/>
          <p:nvPr>
            <p:ph idx="1" type="body"/>
          </p:nvPr>
        </p:nvSpPr>
        <p:spPr>
          <a:xfrm>
            <a:off x="274955" y="1349216"/>
            <a:ext cx="3453765" cy="3245644"/>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200"/>
              </a:spcBef>
              <a:spcAft>
                <a:spcPts val="0"/>
              </a:spcAft>
              <a:buClr>
                <a:srgbClr val="FF1919"/>
              </a:buClr>
              <a:buSzPts val="1600"/>
              <a:buFont typeface="Noto Sans Symbols"/>
              <a:buChar char="■"/>
              <a:defRPr b="0" i="0" sz="1600" u="none" cap="none" strike="noStrike">
                <a:solidFill>
                  <a:srgbClr val="0098A1"/>
                </a:solidFill>
                <a:latin typeface="Arial"/>
                <a:ea typeface="Arial"/>
                <a:cs typeface="Arial"/>
                <a:sym typeface="Arial"/>
              </a:defRPr>
            </a:lvl1pPr>
            <a:lvl2pPr indent="-299719" lvl="1" marL="914400" marR="0" rtl="0" algn="l">
              <a:spcBef>
                <a:spcPts val="0"/>
              </a:spcBef>
              <a:spcAft>
                <a:spcPts val="0"/>
              </a:spcAft>
              <a:buClr>
                <a:srgbClr val="0098A1"/>
              </a:buClr>
              <a:buSzPts val="1120"/>
              <a:buFont typeface="Noto Sans Symbols"/>
              <a:buChar char="■"/>
              <a:defRPr b="0" i="0" sz="1600" u="none" cap="none" strike="noStrike">
                <a:solidFill>
                  <a:srgbClr val="0098A1"/>
                </a:solidFill>
                <a:latin typeface="Arial"/>
                <a:ea typeface="Arial"/>
                <a:cs typeface="Arial"/>
                <a:sym typeface="Arial"/>
              </a:defRPr>
            </a:lvl2pPr>
            <a:lvl3pPr indent="-342900" lvl="2" marL="13716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indent="-342900" lvl="3" marL="18288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indent="-342900" lvl="4" marL="22860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indent="-355600" lvl="5" marL="27432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3" name="Google Shape;103;p19"/>
          <p:cNvSpPr txBox="1"/>
          <p:nvPr>
            <p:ph idx="2" type="body"/>
          </p:nvPr>
        </p:nvSpPr>
        <p:spPr>
          <a:xfrm>
            <a:off x="274954" y="892016"/>
            <a:ext cx="3453766" cy="31956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60"/>
              </a:spcBef>
              <a:spcAft>
                <a:spcPts val="0"/>
              </a:spcAft>
              <a:buClr>
                <a:srgbClr val="FF1919"/>
              </a:buClr>
              <a:buSzPts val="2200"/>
              <a:buFont typeface="Noto Sans Symbols"/>
              <a:buNone/>
              <a:defRPr b="1" i="0" sz="2200" u="none" cap="none" strike="noStrike">
                <a:solidFill>
                  <a:srgbClr val="EF181E"/>
                </a:solidFill>
                <a:latin typeface="Arial"/>
                <a:ea typeface="Arial"/>
                <a:cs typeface="Arial"/>
                <a:sym typeface="Arial"/>
              </a:defRPr>
            </a:lvl1pPr>
            <a:lvl2pPr indent="-342900" lvl="1" marL="9144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indent="-342900" lvl="2" marL="1371600"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indent="-342900" lvl="3" marL="18288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indent="-342900" lvl="4" marL="2286000"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indent="-355600" lvl="5" marL="27432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4" name="Google Shape;104;p19"/>
          <p:cNvSpPr/>
          <p:nvPr>
            <p:ph idx="3" type="pic"/>
          </p:nvPr>
        </p:nvSpPr>
        <p:spPr>
          <a:xfrm>
            <a:off x="4777600" y="2849880"/>
            <a:ext cx="3960000" cy="1755000"/>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5" name="Google Shape;105;p19"/>
          <p:cNvSpPr/>
          <p:nvPr>
            <p:ph idx="4" type="pic"/>
          </p:nvPr>
        </p:nvSpPr>
        <p:spPr>
          <a:xfrm>
            <a:off x="4777600" y="967740"/>
            <a:ext cx="3960000" cy="1755000"/>
          </a:xfrm>
          <a:prstGeom prst="rect">
            <a:avLst/>
          </a:prstGeom>
          <a:noFill/>
          <a:ln>
            <a:noFill/>
          </a:ln>
        </p:spPr>
        <p:txBody>
          <a:bodyPr anchorCtr="0" anchor="t" bIns="45700" lIns="91425" spcFirstLastPara="1" rIns="91425" wrap="square" tIns="45700">
            <a:noAutofit/>
          </a:bodyPr>
          <a:lstStyle>
            <a:lvl1pPr lvl="0" marR="0" rtl="0" algn="l">
              <a:spcBef>
                <a:spcPts val="660"/>
              </a:spcBef>
              <a:spcAft>
                <a:spcPts val="0"/>
              </a:spcAft>
              <a:buClr>
                <a:srgbClr val="FF1919"/>
              </a:buClr>
              <a:buSzPts val="2200"/>
              <a:buFont typeface="Noto Sans Symbols"/>
              <a:buNone/>
              <a:defRPr b="1" i="0" sz="2200" u="none" cap="none" strike="noStrike">
                <a:solidFill>
                  <a:srgbClr val="FF0000"/>
                </a:solidFill>
                <a:latin typeface="Arial"/>
                <a:ea typeface="Arial"/>
                <a:cs typeface="Arial"/>
                <a:sym typeface="Arial"/>
              </a:defRPr>
            </a:lvl1pPr>
            <a:lvl2pPr lvl="1"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2pPr>
            <a:lvl3pPr lvl="2" marR="0" rtl="0" algn="l">
              <a:spcBef>
                <a:spcPts val="360"/>
              </a:spcBef>
              <a:spcAft>
                <a:spcPts val="0"/>
              </a:spcAft>
              <a:buClr>
                <a:srgbClr val="0098A1"/>
              </a:buClr>
              <a:buSzPts val="1800"/>
              <a:buFont typeface="Noto Sans Symbols"/>
              <a:buChar char="▪"/>
              <a:defRPr b="1" i="0" sz="1800" u="none" cap="none" strike="noStrike">
                <a:solidFill>
                  <a:srgbClr val="0098A1"/>
                </a:solidFill>
                <a:latin typeface="Arial"/>
                <a:ea typeface="Arial"/>
                <a:cs typeface="Arial"/>
                <a:sym typeface="Arial"/>
              </a:defRPr>
            </a:lvl3pPr>
            <a:lvl4pPr lvl="3"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4pPr>
            <a:lvl5pPr lvl="4" marR="0" rtl="0" algn="l">
              <a:spcBef>
                <a:spcPts val="360"/>
              </a:spcBef>
              <a:spcAft>
                <a:spcPts val="0"/>
              </a:spcAft>
              <a:buClr>
                <a:srgbClr val="0098A1"/>
              </a:buClr>
              <a:buSzPts val="1800"/>
              <a:buFont typeface="Noto Sans Symbols"/>
              <a:buChar char="▪"/>
              <a:defRPr b="0" i="0" sz="1800" u="none" cap="none" strike="noStrike">
                <a:solidFill>
                  <a:srgbClr val="0098A1"/>
                </a:solidFill>
                <a:latin typeface="Arial"/>
                <a:ea typeface="Arial"/>
                <a:cs typeface="Arial"/>
                <a:sym typeface="Arial"/>
              </a:defRPr>
            </a:lvl5pPr>
            <a:lvl6pPr lvl="5"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98A1"/>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cxnSp>
        <p:nvCxnSpPr>
          <p:cNvPr id="51" name="Google Shape;51;p13"/>
          <p:cNvCxnSpPr/>
          <p:nvPr/>
        </p:nvCxnSpPr>
        <p:spPr>
          <a:xfrm>
            <a:off x="380683" y="4875610"/>
            <a:ext cx="8352000" cy="0"/>
          </a:xfrm>
          <a:prstGeom prst="straightConnector1">
            <a:avLst/>
          </a:prstGeom>
          <a:noFill/>
          <a:ln cap="flat" cmpd="sng" w="28575">
            <a:solidFill>
              <a:srgbClr val="0098A1"/>
            </a:solidFill>
            <a:prstDash val="solid"/>
            <a:round/>
            <a:headEnd len="sm" w="sm" type="none"/>
            <a:tailEnd len="sm" w="sm" type="none"/>
          </a:ln>
        </p:spPr>
      </p:cxnSp>
      <p:pic>
        <p:nvPicPr>
          <p:cNvPr descr="P:\01_ABC-Geschäftsausstattung\Logos\Logo_Stadt der Zukunft\Logo\CMYK\Mehrfarbig_Text_horizontal.jpg" id="52" name="Google Shape;52;p13"/>
          <p:cNvPicPr preferRelativeResize="0"/>
          <p:nvPr/>
        </p:nvPicPr>
        <p:blipFill rotWithShape="1">
          <a:blip r:embed="rId1">
            <a:alphaModFix/>
          </a:blip>
          <a:srcRect b="0" l="0" r="62509" t="0"/>
          <a:stretch/>
        </p:blipFill>
        <p:spPr>
          <a:xfrm>
            <a:off x="6979766" y="16259"/>
            <a:ext cx="1773237" cy="618025"/>
          </a:xfrm>
          <a:prstGeom prst="rect">
            <a:avLst/>
          </a:prstGeom>
          <a:noFill/>
          <a:ln>
            <a:noFill/>
          </a:ln>
        </p:spPr>
      </p:pic>
      <p:sp>
        <p:nvSpPr>
          <p:cNvPr id="53" name="Google Shape;53;p13"/>
          <p:cNvSpPr txBox="1"/>
          <p:nvPr>
            <p:ph idx="11" type="ftr"/>
          </p:nvPr>
        </p:nvSpPr>
        <p:spPr>
          <a:xfrm>
            <a:off x="372745" y="4917281"/>
            <a:ext cx="4894263" cy="200025"/>
          </a:xfrm>
          <a:prstGeom prst="rect">
            <a:avLst/>
          </a:prstGeom>
          <a:noFill/>
          <a:ln>
            <a:noFill/>
          </a:ln>
        </p:spPr>
        <p:txBody>
          <a:bodyPr anchorCtr="0" anchor="t" bIns="45700" lIns="0" spcFirstLastPara="1" rIns="91425" wrap="square" tIns="0">
            <a:noAutofit/>
          </a:bodyPr>
          <a:lstStyle>
            <a:lvl1pPr lvl="0" marR="0" rtl="0" algn="l">
              <a:spcBef>
                <a:spcPts val="0"/>
              </a:spcBef>
              <a:spcAft>
                <a:spcPts val="0"/>
              </a:spcAft>
              <a:buSzPts val="1400"/>
              <a:buNone/>
              <a:defRPr b="0" i="0" sz="1050" u="none" cap="none" strike="noStrike">
                <a:solidFill>
                  <a:srgbClr val="0098A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12" type="sldNum"/>
          </p:nvPr>
        </p:nvSpPr>
        <p:spPr>
          <a:xfrm>
            <a:off x="6641783" y="4920854"/>
            <a:ext cx="2133600" cy="179784"/>
          </a:xfrm>
          <a:prstGeom prst="rect">
            <a:avLst/>
          </a:prstGeom>
          <a:noFill/>
          <a:ln>
            <a:noFill/>
          </a:ln>
        </p:spPr>
        <p:txBody>
          <a:bodyPr anchorCtr="0" anchor="t" bIns="45700" lIns="91425" spcFirstLastPara="1" rIns="0" wrap="square" tIns="0">
            <a:noAutofit/>
          </a:bodyPr>
          <a:lstStyle>
            <a:lvl1pPr indent="0" lvl="0" marL="0" marR="0" rtl="0" algn="r">
              <a:spcBef>
                <a:spcPts val="0"/>
              </a:spcBef>
              <a:spcAft>
                <a:spcPts val="0"/>
              </a:spcAft>
              <a:buNone/>
              <a:defRPr b="0" i="0" sz="1050" u="none" cap="none" strike="noStrike">
                <a:solidFill>
                  <a:schemeClr val="lt1"/>
                </a:solidFill>
                <a:latin typeface="Arial Narrow"/>
                <a:ea typeface="Arial Narrow"/>
                <a:cs typeface="Arial Narrow"/>
                <a:sym typeface="Arial Narrow"/>
              </a:defRPr>
            </a:lvl1pPr>
            <a:lvl2pPr indent="0" lvl="1" marL="0" marR="0" rtl="0" algn="r">
              <a:spcBef>
                <a:spcPts val="0"/>
              </a:spcBef>
              <a:spcAft>
                <a:spcPts val="0"/>
              </a:spcAft>
              <a:buNone/>
              <a:defRPr b="0" i="0" sz="1050" u="none" cap="none" strike="noStrike">
                <a:solidFill>
                  <a:schemeClr val="lt1"/>
                </a:solidFill>
                <a:latin typeface="Arial Narrow"/>
                <a:ea typeface="Arial Narrow"/>
                <a:cs typeface="Arial Narrow"/>
                <a:sym typeface="Arial Narrow"/>
              </a:defRPr>
            </a:lvl2pPr>
            <a:lvl3pPr indent="0" lvl="2" marL="0" marR="0" rtl="0" algn="r">
              <a:spcBef>
                <a:spcPts val="0"/>
              </a:spcBef>
              <a:spcAft>
                <a:spcPts val="0"/>
              </a:spcAft>
              <a:buNone/>
              <a:defRPr b="0" i="0" sz="1050" u="none" cap="none" strike="noStrike">
                <a:solidFill>
                  <a:schemeClr val="lt1"/>
                </a:solidFill>
                <a:latin typeface="Arial Narrow"/>
                <a:ea typeface="Arial Narrow"/>
                <a:cs typeface="Arial Narrow"/>
                <a:sym typeface="Arial Narrow"/>
              </a:defRPr>
            </a:lvl3pPr>
            <a:lvl4pPr indent="0" lvl="3" marL="0" marR="0" rtl="0" algn="r">
              <a:spcBef>
                <a:spcPts val="0"/>
              </a:spcBef>
              <a:spcAft>
                <a:spcPts val="0"/>
              </a:spcAft>
              <a:buNone/>
              <a:defRPr b="0" i="0" sz="1050" u="none" cap="none" strike="noStrike">
                <a:solidFill>
                  <a:schemeClr val="lt1"/>
                </a:solidFill>
                <a:latin typeface="Arial Narrow"/>
                <a:ea typeface="Arial Narrow"/>
                <a:cs typeface="Arial Narrow"/>
                <a:sym typeface="Arial Narrow"/>
              </a:defRPr>
            </a:lvl4pPr>
            <a:lvl5pPr indent="0" lvl="4" marL="0" marR="0" rtl="0" algn="r">
              <a:spcBef>
                <a:spcPts val="0"/>
              </a:spcBef>
              <a:spcAft>
                <a:spcPts val="0"/>
              </a:spcAft>
              <a:buNone/>
              <a:defRPr b="0" i="0" sz="1050" u="none" cap="none" strike="noStrike">
                <a:solidFill>
                  <a:schemeClr val="lt1"/>
                </a:solidFill>
                <a:latin typeface="Arial Narrow"/>
                <a:ea typeface="Arial Narrow"/>
                <a:cs typeface="Arial Narrow"/>
                <a:sym typeface="Arial Narrow"/>
              </a:defRPr>
            </a:lvl5pPr>
            <a:lvl6pPr indent="0" lvl="5" marL="0" marR="0" rtl="0" algn="r">
              <a:spcBef>
                <a:spcPts val="0"/>
              </a:spcBef>
              <a:spcAft>
                <a:spcPts val="0"/>
              </a:spcAft>
              <a:buNone/>
              <a:defRPr b="0" i="0" sz="1050" u="none" cap="none" strike="noStrike">
                <a:solidFill>
                  <a:schemeClr val="lt1"/>
                </a:solidFill>
                <a:latin typeface="Arial Narrow"/>
                <a:ea typeface="Arial Narrow"/>
                <a:cs typeface="Arial Narrow"/>
                <a:sym typeface="Arial Narrow"/>
              </a:defRPr>
            </a:lvl6pPr>
            <a:lvl7pPr indent="0" lvl="6" marL="0" marR="0" rtl="0" algn="r">
              <a:spcBef>
                <a:spcPts val="0"/>
              </a:spcBef>
              <a:spcAft>
                <a:spcPts val="0"/>
              </a:spcAft>
              <a:buNone/>
              <a:defRPr b="0" i="0" sz="1050" u="none" cap="none" strike="noStrike">
                <a:solidFill>
                  <a:schemeClr val="lt1"/>
                </a:solidFill>
                <a:latin typeface="Arial Narrow"/>
                <a:ea typeface="Arial Narrow"/>
                <a:cs typeface="Arial Narrow"/>
                <a:sym typeface="Arial Narrow"/>
              </a:defRPr>
            </a:lvl7pPr>
            <a:lvl8pPr indent="0" lvl="7" marL="0" marR="0" rtl="0" algn="r">
              <a:spcBef>
                <a:spcPts val="0"/>
              </a:spcBef>
              <a:spcAft>
                <a:spcPts val="0"/>
              </a:spcAft>
              <a:buNone/>
              <a:defRPr b="0" i="0" sz="1050" u="none" cap="none" strike="noStrike">
                <a:solidFill>
                  <a:schemeClr val="lt1"/>
                </a:solidFill>
                <a:latin typeface="Arial Narrow"/>
                <a:ea typeface="Arial Narrow"/>
                <a:cs typeface="Arial Narrow"/>
                <a:sym typeface="Arial Narrow"/>
              </a:defRPr>
            </a:lvl8pPr>
            <a:lvl9pPr indent="0" lvl="8" marL="0" marR="0" rtl="0" algn="r">
              <a:spcBef>
                <a:spcPts val="0"/>
              </a:spcBef>
              <a:spcAft>
                <a:spcPts val="0"/>
              </a:spcAft>
              <a:buNone/>
              <a:defRPr b="0" i="0" sz="105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
              <a:t>‹#›</a:t>
            </a:fld>
            <a:endParaRPr/>
          </a:p>
        </p:txBody>
      </p:sp>
      <p:pic>
        <p:nvPicPr>
          <p:cNvPr descr="P:\01_ABC-Geschäftsausstattung\Logos\Logo_Stadt der Zukunft\Logo\CMYK\Mehrfarbig_Text_horizontal.jpg" id="55" name="Google Shape;55;p13"/>
          <p:cNvPicPr preferRelativeResize="0"/>
          <p:nvPr/>
        </p:nvPicPr>
        <p:blipFill rotWithShape="1">
          <a:blip r:embed="rId1">
            <a:alphaModFix/>
          </a:blip>
          <a:srcRect b="0" l="37276" r="0" t="0"/>
          <a:stretch/>
        </p:blipFill>
        <p:spPr>
          <a:xfrm>
            <a:off x="294640" y="16259"/>
            <a:ext cx="2966720" cy="618025"/>
          </a:xfrm>
          <a:prstGeom prst="rect">
            <a:avLst/>
          </a:prstGeom>
          <a:noFill/>
          <a:ln>
            <a:noFill/>
          </a:ln>
        </p:spPr>
      </p:pic>
      <p:cxnSp>
        <p:nvCxnSpPr>
          <p:cNvPr id="56" name="Google Shape;56;p13"/>
          <p:cNvCxnSpPr/>
          <p:nvPr/>
        </p:nvCxnSpPr>
        <p:spPr>
          <a:xfrm>
            <a:off x="380683" y="571263"/>
            <a:ext cx="8352000" cy="0"/>
          </a:xfrm>
          <a:prstGeom prst="straightConnector1">
            <a:avLst/>
          </a:prstGeom>
          <a:noFill/>
          <a:ln cap="flat" cmpd="sng" w="28575">
            <a:solidFill>
              <a:srgbClr val="0098A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8.jpg"/><Relationship Id="rId5" Type="http://schemas.openxmlformats.org/officeDocument/2006/relationships/image" Target="../media/image12.jpg"/><Relationship Id="rId6" Type="http://schemas.openxmlformats.org/officeDocument/2006/relationships/image" Target="../media/image6.jpg"/><Relationship Id="rId7" Type="http://schemas.openxmlformats.org/officeDocument/2006/relationships/image" Target="../media/image3.jpg"/><Relationship Id="rId8"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statisticshowto.com/types-variab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statisticshowto.com/probability-and-statistics/regression-analysi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hyperlink" Target="https://machinelearningmastery.com/metrics-evaluate-machine-learning-algorithms-python/" TargetMode="External"/><Relationship Id="rId10" Type="http://schemas.openxmlformats.org/officeDocument/2006/relationships/hyperlink" Target="https://apple.github.io/turicreate/docs/userguide/evaluation/classification.html" TargetMode="External"/><Relationship Id="rId13" Type="http://schemas.openxmlformats.org/officeDocument/2006/relationships/hyperlink" Target="https://www.saedsayad.com/model_evaluation.htm" TargetMode="External"/><Relationship Id="rId12" Type="http://schemas.openxmlformats.org/officeDocument/2006/relationships/hyperlink" Target="https://www.jeremyjordan.me/evaluating-a-machine-learning-mode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coursera.org/lecture/big-data-machine-learning/metrics-to-evaluate-model-performance-pFTGm" TargetMode="External"/><Relationship Id="rId4" Type="http://schemas.openxmlformats.org/officeDocument/2006/relationships/hyperlink" Target="https://towardsdatascience.com/metrics-to-evaluate-your-machine-learning-algorithm-f10ba6e38234" TargetMode="External"/><Relationship Id="rId9" Type="http://schemas.openxmlformats.org/officeDocument/2006/relationships/hyperlink" Target="https://www.ritchieng.com/machine-learning-evaluate-classification-model/" TargetMode="External"/><Relationship Id="rId15" Type="http://schemas.openxmlformats.org/officeDocument/2006/relationships/hyperlink" Target="http://www.datascience-pm.com/9-ways-to-measure-data-science-project-performance/" TargetMode="External"/><Relationship Id="rId14" Type="http://schemas.openxmlformats.org/officeDocument/2006/relationships/hyperlink" Target="https://www.reforge.com/brief/on-shutting-down#RUwchYKgypciYepOoG_r5g" TargetMode="External"/><Relationship Id="rId17" Type="http://schemas.openxmlformats.org/officeDocument/2006/relationships/hyperlink" Target="https://mode.com/analytics-dispatch/data-science-companies/" TargetMode="External"/><Relationship Id="rId16" Type="http://schemas.openxmlformats.org/officeDocument/2006/relationships/hyperlink" Target="https://blog.dominodatalab.com/measuring-data-science-business-value/" TargetMode="External"/><Relationship Id="rId5" Type="http://schemas.openxmlformats.org/officeDocument/2006/relationships/hyperlink" Target="https://towardsdatascience.com/beyond-accuracy-precision-and-recall-3da06bea9f6c" TargetMode="External"/><Relationship Id="rId19" Type="http://schemas.openxmlformats.org/officeDocument/2006/relationships/hyperlink" Target="https://www.information-age.com/3-steps-big-data-project-success-123461491/" TargetMode="External"/><Relationship Id="rId6" Type="http://schemas.openxmlformats.org/officeDocument/2006/relationships/hyperlink" Target="https://medium.com/thalus-ai/performance-metrics-for-classification-problems-in-machine-learning-part-i-b085d432082b" TargetMode="External"/><Relationship Id="rId18" Type="http://schemas.openxmlformats.org/officeDocument/2006/relationships/hyperlink" Target="https://heap.io/blog/analysis/measure-effectiveness-data-team" TargetMode="External"/><Relationship Id="rId7" Type="http://schemas.openxmlformats.org/officeDocument/2006/relationships/hyperlink" Target="https://www.ibmbigdatahub.com/blog/top-3-ways-measure-success-your-analytics-investment" TargetMode="External"/><Relationship Id="rId8" Type="http://schemas.openxmlformats.org/officeDocument/2006/relationships/hyperlink" Target="https://www.oreilly.com/ideas/evaluating-machine-learning-models/page/2/orient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microsoft.com/azure/machine-learning/studio-module-reference/linear-regression?WT.mc_id=infoq-article-lazzeri" TargetMode="External"/><Relationship Id="rId4" Type="http://schemas.openxmlformats.org/officeDocument/2006/relationships/hyperlink" Target="https://docs.microsoft.com/azure/machine-learning/studio-module-reference/machine-learning-initialize-model-classification?WT.mc_id=infoq-article-lazzeri" TargetMode="External"/><Relationship Id="rId5" Type="http://schemas.openxmlformats.org/officeDocument/2006/relationships/hyperlink" Target="https://docs.microsoft.com/azure/machine-learning/studio-module-reference/machine-learning-initialize-model-clustering?WT.mc_id=infoq-article-lazzeri" TargetMode="External"/><Relationship Id="rId6" Type="http://schemas.openxmlformats.org/officeDocument/2006/relationships/hyperlink" Target="https://docs.microsoft.com/azure/machine-learning/studio-module-reference/anomaly-detection?WT.mc_id=infoq-article-lazzeri" TargetMode="External"/><Relationship Id="rId7" Type="http://schemas.openxmlformats.org/officeDocument/2006/relationships/hyperlink" Target="https://docs.microsoft.com/azure/machine-learning/studio-module-reference/train-matchbox-recommender?WT.mc_id=infoq-article-lazzer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652672" y="586334"/>
            <a:ext cx="3780600" cy="10408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sz="3000">
                <a:solidFill>
                  <a:srgbClr val="FFFFFF"/>
                </a:solidFill>
              </a:rPr>
              <a:t>How do you measure success?</a:t>
            </a:r>
            <a:endParaRPr sz="1200">
              <a:solidFill>
                <a:srgbClr val="FFFFFF"/>
              </a:solidFill>
            </a:endParaRPr>
          </a:p>
        </p:txBody>
      </p:sp>
      <p:sp>
        <p:nvSpPr>
          <p:cNvPr id="111" name="Google Shape;111;p20"/>
          <p:cNvSpPr txBox="1"/>
          <p:nvPr>
            <p:ph idx="1" type="subTitle"/>
          </p:nvPr>
        </p:nvSpPr>
        <p:spPr>
          <a:xfrm>
            <a:off x="509125" y="2135725"/>
            <a:ext cx="4067700" cy="527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1800">
                <a:solidFill>
                  <a:srgbClr val="FCE5CD"/>
                </a:solidFill>
              </a:rPr>
              <a:t>Majid Aminian</a:t>
            </a:r>
            <a:endParaRPr sz="1800">
              <a:solidFill>
                <a:srgbClr val="FCE5CD"/>
              </a:solidFill>
            </a:endParaRPr>
          </a:p>
        </p:txBody>
      </p:sp>
      <p:pic>
        <p:nvPicPr>
          <p:cNvPr descr="Grashof für ppt" id="112" name="Google Shape;112;p20"/>
          <p:cNvPicPr preferRelativeResize="0"/>
          <p:nvPr>
            <p:ph idx="2" type="pic"/>
          </p:nvPr>
        </p:nvPicPr>
        <p:blipFill rotWithShape="1">
          <a:blip r:embed="rId3">
            <a:alphaModFix/>
          </a:blip>
          <a:srcRect b="0" l="0" r="0" t="0"/>
          <a:stretch/>
        </p:blipFill>
        <p:spPr>
          <a:xfrm>
            <a:off x="504364" y="3873225"/>
            <a:ext cx="945000" cy="945000"/>
          </a:xfrm>
          <a:prstGeom prst="rect">
            <a:avLst/>
          </a:prstGeom>
          <a:noFill/>
          <a:ln>
            <a:noFill/>
          </a:ln>
        </p:spPr>
      </p:pic>
      <p:pic>
        <p:nvPicPr>
          <p:cNvPr descr="P:\Berninger\PowerPointPraesentation\Bilder\Fachbereich6\Studierende.jpg" id="113" name="Google Shape;113;p20"/>
          <p:cNvPicPr preferRelativeResize="0"/>
          <p:nvPr>
            <p:ph idx="3" type="pic"/>
          </p:nvPr>
        </p:nvPicPr>
        <p:blipFill rotWithShape="1">
          <a:blip r:embed="rId4">
            <a:alphaModFix/>
          </a:blip>
          <a:srcRect b="0" l="0" r="0" t="0"/>
          <a:stretch/>
        </p:blipFill>
        <p:spPr>
          <a:xfrm>
            <a:off x="1882753" y="3867894"/>
            <a:ext cx="945000" cy="945000"/>
          </a:xfrm>
          <a:prstGeom prst="rect">
            <a:avLst/>
          </a:prstGeom>
          <a:noFill/>
          <a:ln>
            <a:noFill/>
          </a:ln>
        </p:spPr>
      </p:pic>
      <p:pic>
        <p:nvPicPr>
          <p:cNvPr descr="P:\Berninger\PowerPointPraesentation\Bilder\Fachbereich1.jpg" id="114" name="Google Shape;114;p20"/>
          <p:cNvPicPr preferRelativeResize="0"/>
          <p:nvPr>
            <p:ph idx="6" type="pic"/>
          </p:nvPr>
        </p:nvPicPr>
        <p:blipFill rotWithShape="1">
          <a:blip r:embed="rId5">
            <a:alphaModFix/>
          </a:blip>
          <a:srcRect b="0" l="0" r="0" t="0"/>
          <a:stretch/>
        </p:blipFill>
        <p:spPr>
          <a:xfrm>
            <a:off x="6011134" y="3873225"/>
            <a:ext cx="945000" cy="945000"/>
          </a:xfrm>
          <a:prstGeom prst="rect">
            <a:avLst/>
          </a:prstGeom>
          <a:noFill/>
          <a:ln>
            <a:noFill/>
          </a:ln>
        </p:spPr>
      </p:pic>
      <p:pic>
        <p:nvPicPr>
          <p:cNvPr descr="P:\Berninger\PowerPointPraesentation\Bilder\Qualitätsmanagement\Qualitätsmanagement.jpg" id="115" name="Google Shape;115;p20"/>
          <p:cNvPicPr preferRelativeResize="0"/>
          <p:nvPr>
            <p:ph idx="7" type="pic"/>
          </p:nvPr>
        </p:nvPicPr>
        <p:blipFill rotWithShape="1">
          <a:blip r:embed="rId6">
            <a:alphaModFix/>
          </a:blip>
          <a:srcRect b="0" l="0" r="0" t="0"/>
          <a:stretch/>
        </p:blipFill>
        <p:spPr>
          <a:xfrm>
            <a:off x="7385948" y="3873225"/>
            <a:ext cx="945000" cy="945000"/>
          </a:xfrm>
          <a:prstGeom prst="rect">
            <a:avLst/>
          </a:prstGeom>
          <a:noFill/>
          <a:ln>
            <a:noFill/>
          </a:ln>
        </p:spPr>
      </p:pic>
      <p:pic>
        <p:nvPicPr>
          <p:cNvPr descr="P:\Berninger\PowerPointPraesentation\Bilder\Titelseite.jpg" id="116" name="Google Shape;116;p20"/>
          <p:cNvPicPr preferRelativeResize="0"/>
          <p:nvPr>
            <p:ph idx="4" type="pic"/>
          </p:nvPr>
        </p:nvPicPr>
        <p:blipFill rotWithShape="1">
          <a:blip r:embed="rId7">
            <a:alphaModFix/>
          </a:blip>
          <a:srcRect b="0" l="0" r="0" t="0"/>
          <a:stretch/>
        </p:blipFill>
        <p:spPr>
          <a:xfrm>
            <a:off x="3257774" y="3873225"/>
            <a:ext cx="945000" cy="945000"/>
          </a:xfrm>
          <a:prstGeom prst="rect">
            <a:avLst/>
          </a:prstGeom>
          <a:noFill/>
          <a:ln>
            <a:noFill/>
          </a:ln>
        </p:spPr>
      </p:pic>
      <p:pic>
        <p:nvPicPr>
          <p:cNvPr id="117" name="Google Shape;117;p20"/>
          <p:cNvPicPr preferRelativeResize="0"/>
          <p:nvPr>
            <p:ph idx="5" type="pic"/>
          </p:nvPr>
        </p:nvPicPr>
        <p:blipFill rotWithShape="1">
          <a:blip r:embed="rId8">
            <a:alphaModFix/>
          </a:blip>
          <a:srcRect b="0" l="0" r="0" t="0"/>
          <a:stretch/>
        </p:blipFill>
        <p:spPr>
          <a:xfrm>
            <a:off x="4639534" y="3873225"/>
            <a:ext cx="945000" cy="945000"/>
          </a:xfrm>
          <a:prstGeom prst="rect">
            <a:avLst/>
          </a:prstGeom>
          <a:noFill/>
          <a:ln>
            <a:noFill/>
          </a:ln>
        </p:spPr>
      </p:pic>
      <p:sp>
        <p:nvSpPr>
          <p:cNvPr id="118" name="Google Shape;118;p20"/>
          <p:cNvSpPr txBox="1"/>
          <p:nvPr/>
        </p:nvSpPr>
        <p:spPr>
          <a:xfrm>
            <a:off x="1118800" y="3086650"/>
            <a:ext cx="3000000" cy="4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Enterprise Data Science</a:t>
            </a:r>
            <a:endParaRPr b="1" sz="1000">
              <a:solidFill>
                <a:srgbClr val="FFFFFF"/>
              </a:solidFill>
            </a:endParaRPr>
          </a:p>
          <a:p>
            <a:pPr indent="0" lvl="0" marL="0" rtl="0" algn="ctr">
              <a:spcBef>
                <a:spcPts val="0"/>
              </a:spcBef>
              <a:spcAft>
                <a:spcPts val="0"/>
              </a:spcAft>
              <a:buNone/>
            </a:pPr>
            <a:r>
              <a:rPr b="1" lang="en" sz="1000">
                <a:solidFill>
                  <a:srgbClr val="FFFFFF"/>
                </a:solidFill>
              </a:rPr>
              <a:t>WiSe 19/20</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highlight>
                  <a:srgbClr val="FFFFFF"/>
                </a:highlight>
              </a:rPr>
              <a:t>Precision</a:t>
            </a:r>
            <a:endParaRPr sz="1800">
              <a:solidFill>
                <a:srgbClr val="FF0000"/>
              </a:solidFill>
            </a:endParaRPr>
          </a:p>
        </p:txBody>
      </p:sp>
      <p:sp>
        <p:nvSpPr>
          <p:cNvPr id="174" name="Google Shape;174;p29"/>
          <p:cNvSpPr txBox="1"/>
          <p:nvPr>
            <p:ph idx="1" type="body"/>
          </p:nvPr>
        </p:nvSpPr>
        <p:spPr>
          <a:xfrm>
            <a:off x="311700" y="902000"/>
            <a:ext cx="8520600" cy="3666900"/>
          </a:xfrm>
          <a:prstGeom prst="rect">
            <a:avLst/>
          </a:prstGeom>
        </p:spPr>
        <p:txBody>
          <a:bodyPr anchorCtr="0" anchor="t" bIns="91425" lIns="91425" spcFirstLastPara="1" rIns="91425" wrap="square" tIns="91425">
            <a:noAutofit/>
          </a:bodyPr>
          <a:lstStyle/>
          <a:p>
            <a:pPr indent="0" lvl="0" marL="0" rtl="0" algn="l">
              <a:spcBef>
                <a:spcPts val="2400"/>
              </a:spcBef>
              <a:spcAft>
                <a:spcPts val="0"/>
              </a:spcAft>
              <a:buClr>
                <a:schemeClr val="dk1"/>
              </a:buClr>
              <a:buSzPts val="1100"/>
              <a:buFont typeface="Arial"/>
              <a:buNone/>
            </a:pPr>
            <a:r>
              <a:rPr lang="en" sz="1600">
                <a:solidFill>
                  <a:schemeClr val="dk1"/>
                </a:solidFill>
                <a:highlight>
                  <a:srgbClr val="FFFFFF"/>
                </a:highlight>
              </a:rPr>
              <a:t>It is the number of correct positive results divided by the number of positive results predicted by the classifier.</a:t>
            </a:r>
            <a:endParaRPr sz="1600">
              <a:solidFill>
                <a:schemeClr val="dk1"/>
              </a:solidFill>
              <a:highlight>
                <a:srgbClr val="FFFFFF"/>
              </a:highlight>
            </a:endParaRPr>
          </a:p>
          <a:p>
            <a:pPr indent="0" lvl="0" marL="0" rtl="0" algn="l">
              <a:spcBef>
                <a:spcPts val="2400"/>
              </a:spcBef>
              <a:spcAft>
                <a:spcPts val="0"/>
              </a:spcAft>
              <a:buClr>
                <a:schemeClr val="dk1"/>
              </a:buClr>
              <a:buSzPts val="1100"/>
              <a:buFont typeface="Arial"/>
              <a:buNone/>
            </a:pPr>
            <a:r>
              <a:rPr lang="en" sz="1600">
                <a:solidFill>
                  <a:schemeClr val="dk1"/>
                </a:solidFill>
                <a:highlight>
                  <a:srgbClr val="FFFFFF"/>
                </a:highlight>
              </a:rPr>
              <a:t>Precision is used when we want to </a:t>
            </a:r>
            <a:r>
              <a:rPr b="1" lang="en" sz="1600">
                <a:solidFill>
                  <a:schemeClr val="dk1"/>
                </a:solidFill>
                <a:highlight>
                  <a:srgbClr val="FFFFFF"/>
                </a:highlight>
              </a:rPr>
              <a:t>mostly focus on false positive.</a:t>
            </a:r>
            <a:endParaRPr b="1" sz="16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75" name="Google Shape;175;p29"/>
          <p:cNvPicPr preferRelativeResize="0"/>
          <p:nvPr/>
        </p:nvPicPr>
        <p:blipFill>
          <a:blip r:embed="rId3">
            <a:alphaModFix/>
          </a:blip>
          <a:stretch>
            <a:fillRect/>
          </a:stretch>
        </p:blipFill>
        <p:spPr>
          <a:xfrm>
            <a:off x="409575" y="3113925"/>
            <a:ext cx="2869400" cy="49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1800">
                <a:solidFill>
                  <a:srgbClr val="FF0000"/>
                </a:solidFill>
                <a:highlight>
                  <a:srgbClr val="FFFFFF"/>
                </a:highlight>
              </a:rPr>
              <a:t>Recall</a:t>
            </a:r>
            <a:endParaRPr sz="1800">
              <a:solidFill>
                <a:srgbClr val="FF0000"/>
              </a:solidFill>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2400"/>
              </a:spcBef>
              <a:spcAft>
                <a:spcPts val="0"/>
              </a:spcAft>
              <a:buClr>
                <a:schemeClr val="dk1"/>
              </a:buClr>
              <a:buSzPts val="1100"/>
              <a:buFont typeface="Arial"/>
              <a:buNone/>
            </a:pPr>
            <a:r>
              <a:rPr lang="en" sz="1600">
                <a:solidFill>
                  <a:schemeClr val="dk1"/>
                </a:solidFill>
                <a:highlight>
                  <a:srgbClr val="FFFFFF"/>
                </a:highlight>
              </a:rPr>
              <a:t>It is the number of correct positive results divided by the number of all relevant samples (all samples that should have been identified as positive). Recall which </a:t>
            </a:r>
            <a:r>
              <a:rPr b="1" lang="en" sz="1600">
                <a:solidFill>
                  <a:schemeClr val="dk1"/>
                </a:solidFill>
                <a:highlight>
                  <a:srgbClr val="FFFFFF"/>
                </a:highlight>
              </a:rPr>
              <a:t>mostly focus on false negative.</a:t>
            </a:r>
            <a:endParaRPr b="1" sz="1600">
              <a:solidFill>
                <a:schemeClr val="dk1"/>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82" name="Google Shape;182;p30"/>
          <p:cNvPicPr preferRelativeResize="0"/>
          <p:nvPr/>
        </p:nvPicPr>
        <p:blipFill>
          <a:blip r:embed="rId3">
            <a:alphaModFix/>
          </a:blip>
          <a:stretch>
            <a:fillRect/>
          </a:stretch>
        </p:blipFill>
        <p:spPr>
          <a:xfrm>
            <a:off x="463800" y="2775100"/>
            <a:ext cx="288645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800">
                <a:solidFill>
                  <a:srgbClr val="FF0000"/>
                </a:solidFill>
                <a:highlight>
                  <a:srgbClr val="FFFFFF"/>
                </a:highlight>
              </a:rPr>
              <a:t>F1 Score</a:t>
            </a:r>
            <a:endParaRPr b="1" sz="1800">
              <a:solidFill>
                <a:srgbClr val="FF0000"/>
              </a:solidFill>
              <a:highlight>
                <a:srgbClr val="FFFFFF"/>
              </a:highlight>
            </a:endParaRPr>
          </a:p>
          <a:p>
            <a:pPr indent="0" lvl="0" marL="0" rtl="0" algn="l">
              <a:spcBef>
                <a:spcPts val="1200"/>
              </a:spcBef>
              <a:spcAft>
                <a:spcPts val="0"/>
              </a:spcAft>
              <a:buNone/>
            </a:pPr>
            <a:r>
              <a:t/>
            </a:r>
            <a:endParaRPr/>
          </a:p>
        </p:txBody>
      </p:sp>
      <p:sp>
        <p:nvSpPr>
          <p:cNvPr id="188" name="Google Shape;188;p31"/>
          <p:cNvSpPr txBox="1"/>
          <p:nvPr>
            <p:ph idx="1" type="body"/>
          </p:nvPr>
        </p:nvSpPr>
        <p:spPr>
          <a:xfrm>
            <a:off x="311700" y="805350"/>
            <a:ext cx="8646600" cy="3763500"/>
          </a:xfrm>
          <a:prstGeom prst="rect">
            <a:avLst/>
          </a:prstGeom>
        </p:spPr>
        <p:txBody>
          <a:bodyPr anchorCtr="0" anchor="t" bIns="91425" lIns="91425" spcFirstLastPara="1" rIns="91425" wrap="square" tIns="91425">
            <a:noAutofit/>
          </a:bodyPr>
          <a:lstStyle/>
          <a:p>
            <a:pPr indent="0" lvl="0" marL="0" rtl="0" algn="just">
              <a:lnSpc>
                <a:spcPct val="150000"/>
              </a:lnSpc>
              <a:spcBef>
                <a:spcPts val="2400"/>
              </a:spcBef>
              <a:spcAft>
                <a:spcPts val="0"/>
              </a:spcAft>
              <a:buClr>
                <a:schemeClr val="dk1"/>
              </a:buClr>
              <a:buSzPts val="1100"/>
              <a:buFont typeface="Arial"/>
              <a:buNone/>
            </a:pPr>
            <a:r>
              <a:rPr lang="en" sz="1600">
                <a:solidFill>
                  <a:schemeClr val="dk1"/>
                </a:solidFill>
                <a:highlight>
                  <a:srgbClr val="FFFFFF"/>
                </a:highlight>
              </a:rPr>
              <a:t>F1 Score is used to measure a </a:t>
            </a:r>
            <a:r>
              <a:rPr b="1" lang="en" sz="1600">
                <a:solidFill>
                  <a:schemeClr val="dk1"/>
                </a:solidFill>
                <a:highlight>
                  <a:srgbClr val="FFFFFF"/>
                </a:highlight>
              </a:rPr>
              <a:t>test’s accuracy</a:t>
            </a:r>
            <a:r>
              <a:rPr lang="en" sz="1600">
                <a:solidFill>
                  <a:schemeClr val="dk1"/>
                </a:solidFill>
                <a:highlight>
                  <a:srgbClr val="FFFFFF"/>
                </a:highlight>
              </a:rPr>
              <a:t>, harmonic Mean between precision and recall, and tries to find the </a:t>
            </a:r>
            <a:r>
              <a:rPr b="1" lang="en" sz="1600">
                <a:solidFill>
                  <a:schemeClr val="dk1"/>
                </a:solidFill>
                <a:highlight>
                  <a:srgbClr val="FFFFFF"/>
                </a:highlight>
              </a:rPr>
              <a:t>balance between precision and recall.</a:t>
            </a:r>
            <a:endParaRPr b="1" sz="1600">
              <a:solidFill>
                <a:schemeClr val="dk1"/>
              </a:solidFill>
              <a:highlight>
                <a:srgbClr val="FFFFFF"/>
              </a:highlight>
            </a:endParaRPr>
          </a:p>
          <a:p>
            <a:pPr indent="0" lvl="0" marL="0" rtl="0" algn="just">
              <a:lnSpc>
                <a:spcPct val="150000"/>
              </a:lnSpc>
              <a:spcBef>
                <a:spcPts val="2400"/>
              </a:spcBef>
              <a:spcAft>
                <a:spcPts val="0"/>
              </a:spcAft>
              <a:buClr>
                <a:schemeClr val="dk1"/>
              </a:buClr>
              <a:buSzPts val="1100"/>
              <a:buFont typeface="Arial"/>
              <a:buNone/>
            </a:pPr>
            <a:r>
              <a:rPr lang="en" sz="1600">
                <a:solidFill>
                  <a:schemeClr val="dk1"/>
                </a:solidFill>
                <a:highlight>
                  <a:srgbClr val="FFFFFF"/>
                </a:highlight>
              </a:rPr>
              <a:t>We focus on </a:t>
            </a:r>
            <a:r>
              <a:rPr b="1" lang="en" sz="1600">
                <a:solidFill>
                  <a:schemeClr val="dk1"/>
                </a:solidFill>
                <a:highlight>
                  <a:srgbClr val="FFFFFF"/>
                </a:highlight>
              </a:rPr>
              <a:t>both false positive and false negative</a:t>
            </a:r>
            <a:r>
              <a:rPr lang="en" sz="1600">
                <a:solidFill>
                  <a:schemeClr val="dk1"/>
                </a:solidFill>
                <a:highlight>
                  <a:srgbClr val="FFFFFF"/>
                </a:highlight>
              </a:rPr>
              <a:t>, and try to </a:t>
            </a:r>
            <a:r>
              <a:rPr b="1" lang="en" sz="1600">
                <a:solidFill>
                  <a:schemeClr val="dk1"/>
                </a:solidFill>
                <a:highlight>
                  <a:srgbClr val="FFFFFF"/>
                </a:highlight>
              </a:rPr>
              <a:t>decrease both</a:t>
            </a:r>
            <a:r>
              <a:rPr lang="en" sz="1600">
                <a:solidFill>
                  <a:schemeClr val="dk1"/>
                </a:solidFill>
                <a:highlight>
                  <a:srgbClr val="FFFFFF"/>
                </a:highlight>
              </a:rPr>
              <a:t> false positive and false negative thereby increase F1-score. Accuracy can be used when the class distribution is similar while F1-score is a better metric </a:t>
            </a:r>
            <a:r>
              <a:rPr b="1" lang="en" sz="1600">
                <a:solidFill>
                  <a:schemeClr val="dk1"/>
                </a:solidFill>
                <a:highlight>
                  <a:srgbClr val="FFFFFF"/>
                </a:highlight>
              </a:rPr>
              <a:t>when there are imbalanced data</a:t>
            </a:r>
            <a:r>
              <a:rPr lang="en" sz="1600">
                <a:solidFill>
                  <a:schemeClr val="dk1"/>
                </a:solidFill>
                <a:highlight>
                  <a:srgbClr val="FFFFFF"/>
                </a:highlight>
              </a:rPr>
              <a:t>.</a:t>
            </a:r>
            <a:endParaRPr sz="1600">
              <a:solidFill>
                <a:schemeClr val="dk1"/>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89" name="Google Shape;189;p31"/>
          <p:cNvPicPr preferRelativeResize="0"/>
          <p:nvPr/>
        </p:nvPicPr>
        <p:blipFill>
          <a:blip r:embed="rId3">
            <a:alphaModFix/>
          </a:blip>
          <a:stretch>
            <a:fillRect/>
          </a:stretch>
        </p:blipFill>
        <p:spPr>
          <a:xfrm>
            <a:off x="311700" y="3740138"/>
            <a:ext cx="3581400" cy="82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800">
                <a:solidFill>
                  <a:srgbClr val="FF0000"/>
                </a:solidFill>
                <a:highlight>
                  <a:srgbClr val="FFFFFF"/>
                </a:highlight>
              </a:rPr>
              <a:t>Comparisons of classification metrics</a:t>
            </a:r>
            <a:endParaRPr sz="1800">
              <a:solidFill>
                <a:srgbClr val="FF0000"/>
              </a:solidFill>
            </a:endParaRPr>
          </a:p>
        </p:txBody>
      </p:sp>
      <p:sp>
        <p:nvSpPr>
          <p:cNvPr id="195" name="Google Shape;19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1200"/>
              </a:spcBef>
              <a:spcAft>
                <a:spcPts val="0"/>
              </a:spcAft>
              <a:buClr>
                <a:schemeClr val="dk1"/>
              </a:buClr>
              <a:buSzPts val="1800"/>
              <a:buChar char="❖"/>
            </a:pPr>
            <a:r>
              <a:rPr lang="en" sz="700">
                <a:solidFill>
                  <a:schemeClr val="dk1"/>
                </a:solidFill>
                <a:latin typeface="Times New Roman"/>
                <a:ea typeface="Times New Roman"/>
                <a:cs typeface="Times New Roman"/>
                <a:sym typeface="Times New Roman"/>
              </a:rPr>
              <a:t> </a:t>
            </a:r>
            <a:r>
              <a:rPr lang="en" sz="1600">
                <a:solidFill>
                  <a:schemeClr val="dk1"/>
                </a:solidFill>
                <a:highlight>
                  <a:srgbClr val="FFFFFF"/>
                </a:highlight>
              </a:rPr>
              <a:t>If you care for absolute probabilistic difference, go with log-loss</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rPr>
              <a:t> </a:t>
            </a:r>
            <a:r>
              <a:rPr lang="en" sz="1600">
                <a:solidFill>
                  <a:schemeClr val="dk1"/>
                </a:solidFill>
                <a:highlight>
                  <a:srgbClr val="FFFFFF"/>
                </a:highlight>
              </a:rPr>
              <a:t>If you care only for the final class prediction and you want to tune threshold, go with AUC score</a:t>
            </a:r>
            <a:endParaRPr sz="1600">
              <a:solidFill>
                <a:schemeClr val="dk1"/>
              </a:solidFill>
              <a:highlight>
                <a:srgbClr val="FFFFFF"/>
              </a:highlight>
            </a:endParaRPr>
          </a:p>
          <a:p>
            <a:pPr indent="-330200" lvl="0" marL="457200" marR="0" rtl="0" algn="l">
              <a:lnSpc>
                <a:spcPct val="200000"/>
              </a:lnSpc>
              <a:spcBef>
                <a:spcPts val="0"/>
              </a:spcBef>
              <a:spcAft>
                <a:spcPts val="0"/>
              </a:spcAft>
              <a:buClr>
                <a:schemeClr val="dk1"/>
              </a:buClr>
              <a:buSzPts val="1600"/>
              <a:buChar char="❖"/>
            </a:pPr>
            <a:r>
              <a:rPr lang="en" sz="1600">
                <a:solidFill>
                  <a:schemeClr val="dk1"/>
                </a:solidFill>
              </a:rPr>
              <a:t>If your distribution is skewed then accuracy and AUC-ROC are not good instead could use F1 score or Log loss</a:t>
            </a:r>
            <a:endParaRPr sz="160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800">
                <a:solidFill>
                  <a:srgbClr val="FF0000"/>
                </a:solidFill>
                <a:highlight>
                  <a:srgbClr val="FFFFFF"/>
                </a:highlight>
              </a:rPr>
              <a:t>Regression Metrics</a:t>
            </a:r>
            <a:endParaRPr b="1" sz="1800">
              <a:solidFill>
                <a:srgbClr val="FF0000"/>
              </a:solidFill>
              <a:highlight>
                <a:srgbClr val="FFFFFF"/>
              </a:highlight>
            </a:endParaRPr>
          </a:p>
          <a:p>
            <a:pPr indent="0" lvl="0" marL="0" rtl="0" algn="l">
              <a:spcBef>
                <a:spcPts val="1200"/>
              </a:spcBef>
              <a:spcAft>
                <a:spcPts val="0"/>
              </a:spcAft>
              <a:buNone/>
            </a:pPr>
            <a:r>
              <a:t/>
            </a:r>
            <a:endParaRPr/>
          </a:p>
        </p:txBody>
      </p:sp>
      <p:sp>
        <p:nvSpPr>
          <p:cNvPr id="201" name="Google Shape;20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1300"/>
              </a:spcBef>
              <a:spcAft>
                <a:spcPts val="0"/>
              </a:spcAft>
              <a:buClr>
                <a:schemeClr val="dk1"/>
              </a:buClr>
              <a:buSzPts val="1600"/>
              <a:buChar char="●"/>
            </a:pPr>
            <a:r>
              <a:rPr lang="en" sz="1600">
                <a:solidFill>
                  <a:schemeClr val="dk1"/>
                </a:solidFill>
                <a:highlight>
                  <a:schemeClr val="lt1"/>
                </a:highlight>
              </a:rPr>
              <a:t>Mean Absolute Error (MAE)</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Mean Squared Error (MSE)</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R Squared (R²)</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Adjusted R Squared (R²)</a:t>
            </a:r>
            <a:endParaRPr sz="160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600">
                <a:solidFill>
                  <a:srgbClr val="FF0000"/>
                </a:solidFill>
                <a:highlight>
                  <a:srgbClr val="FFFFFF"/>
                </a:highlight>
              </a:rPr>
              <a:t>Mean Absolute Error</a:t>
            </a:r>
            <a:endParaRPr sz="1600">
              <a:solidFill>
                <a:srgbClr val="FF0000"/>
              </a:solidFill>
            </a:endParaRPr>
          </a:p>
        </p:txBody>
      </p:sp>
      <p:sp>
        <p:nvSpPr>
          <p:cNvPr id="207" name="Google Shape;20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lang="en" sz="1600">
                <a:solidFill>
                  <a:schemeClr val="dk1"/>
                </a:solidFill>
                <a:highlight>
                  <a:srgbClr val="FFFFFF"/>
                </a:highlight>
              </a:rPr>
              <a:t>Mean Absolute Error is the average of the difference between the Original Values and the Predicted Values. It gives us the measure of how far the predictions were from the actual output.</a:t>
            </a:r>
            <a:endParaRPr sz="16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208" name="Google Shape;208;p34"/>
          <p:cNvPicPr preferRelativeResize="0"/>
          <p:nvPr/>
        </p:nvPicPr>
        <p:blipFill>
          <a:blip r:embed="rId3">
            <a:alphaModFix/>
          </a:blip>
          <a:stretch>
            <a:fillRect/>
          </a:stretch>
        </p:blipFill>
        <p:spPr>
          <a:xfrm>
            <a:off x="453050" y="2842125"/>
            <a:ext cx="2789825"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600">
                <a:solidFill>
                  <a:srgbClr val="FF0000"/>
                </a:solidFill>
                <a:highlight>
                  <a:srgbClr val="FFFFFF"/>
                </a:highlight>
              </a:rPr>
              <a:t>Mean Squared Error</a:t>
            </a:r>
            <a:endParaRPr sz="1600">
              <a:solidFill>
                <a:srgbClr val="FF0000"/>
              </a:solidFill>
            </a:endParaRPr>
          </a:p>
        </p:txBody>
      </p:sp>
      <p:sp>
        <p:nvSpPr>
          <p:cNvPr id="214" name="Google Shape;21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600">
                <a:solidFill>
                  <a:schemeClr val="dk1"/>
                </a:solidFill>
                <a:highlight>
                  <a:srgbClr val="FFFFFF"/>
                </a:highlight>
              </a:rPr>
              <a:t>Mean Squared Error (MSE) is quite similar to Mean Absolute Error. The advantage of MSE being that it is easier to compute the gradient, whereas Mean Absolute Error requires complicated linear programming tools to compute the gradient. As, we take square of the error, the effect of larger errors become more pronounced then smaller error, hence the model can now focus more on the larger errors.</a:t>
            </a:r>
            <a:endParaRPr sz="1600">
              <a:solidFill>
                <a:schemeClr val="dk1"/>
              </a:solidFill>
              <a:highlight>
                <a:srgbClr val="FFFFFF"/>
              </a:highlight>
            </a:endParaRPr>
          </a:p>
          <a:p>
            <a:pPr indent="0" lvl="0" marL="0" rtl="0" algn="l">
              <a:spcBef>
                <a:spcPts val="1200"/>
              </a:spcBef>
              <a:spcAft>
                <a:spcPts val="1600"/>
              </a:spcAft>
              <a:buNone/>
            </a:pPr>
            <a:r>
              <a:t/>
            </a:r>
            <a:endParaRPr/>
          </a:p>
        </p:txBody>
      </p:sp>
      <p:pic>
        <p:nvPicPr>
          <p:cNvPr id="215" name="Google Shape;215;p35"/>
          <p:cNvPicPr preferRelativeResize="0"/>
          <p:nvPr/>
        </p:nvPicPr>
        <p:blipFill>
          <a:blip r:embed="rId3">
            <a:alphaModFix/>
          </a:blip>
          <a:stretch>
            <a:fillRect/>
          </a:stretch>
        </p:blipFill>
        <p:spPr>
          <a:xfrm>
            <a:off x="453075" y="3583050"/>
            <a:ext cx="2596525" cy="65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rgbClr val="FF0000"/>
                </a:solidFill>
                <a:highlight>
                  <a:srgbClr val="FFFFFF"/>
                </a:highlight>
              </a:rPr>
              <a:t>Disadvantage of</a:t>
            </a:r>
            <a:r>
              <a:rPr b="1" lang="en" sz="1400">
                <a:highlight>
                  <a:srgbClr val="FFFFFF"/>
                </a:highlight>
              </a:rPr>
              <a:t> </a:t>
            </a:r>
            <a:r>
              <a:rPr b="1" lang="en" sz="1600">
                <a:solidFill>
                  <a:srgbClr val="FF0000"/>
                </a:solidFill>
                <a:highlight>
                  <a:srgbClr val="FFFFFF"/>
                </a:highlight>
              </a:rPr>
              <a:t>Mean Squared Error</a:t>
            </a:r>
            <a:endParaRPr/>
          </a:p>
        </p:txBody>
      </p:sp>
      <p:sp>
        <p:nvSpPr>
          <p:cNvPr id="221" name="Google Shape;22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1600">
                <a:solidFill>
                  <a:schemeClr val="dk1"/>
                </a:solidFill>
                <a:highlight>
                  <a:srgbClr val="FFFFFF"/>
                </a:highlight>
              </a:rPr>
              <a:t>If we make a single very bad prediction, the squaring will make the error even worse and it may skew the metric towards overestimating the model’s badness. That is a particularly problematic behavior if we have noisy data (that is, data that for whatever reason is not entirely reliable) — even a “perfect” model may have a high MSE in that situation, so it becomes hard to judge how well the model is performing. On the other hand, if all the errors are small, or rather, smaller than 1, than the opposite effect is felt: we may underestimate the model’s badness.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solidFill>
                  <a:srgbClr val="FF0000"/>
                </a:solidFill>
                <a:highlight>
                  <a:srgbClr val="FFFFFF"/>
                </a:highlight>
              </a:rPr>
              <a:t>R Squared (R²)  </a:t>
            </a:r>
            <a:endParaRPr b="1" sz="1600">
              <a:solidFill>
                <a:srgbClr val="FF0000"/>
              </a:solidFill>
              <a:highlight>
                <a:srgbClr val="FFFFFF"/>
              </a:highlight>
            </a:endParaRPr>
          </a:p>
          <a:p>
            <a:pPr indent="0" lvl="0" marL="0" rtl="0" algn="l">
              <a:spcBef>
                <a:spcPts val="1200"/>
              </a:spcBef>
              <a:spcAft>
                <a:spcPts val="0"/>
              </a:spcAft>
              <a:buNone/>
            </a:pPr>
            <a:r>
              <a:t/>
            </a:r>
            <a:endParaRPr/>
          </a:p>
        </p:txBody>
      </p:sp>
      <p:sp>
        <p:nvSpPr>
          <p:cNvPr id="227" name="Google Shape;22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600">
                <a:solidFill>
                  <a:schemeClr val="dk1"/>
                </a:solidFill>
                <a:highlight>
                  <a:srgbClr val="FFFFFF"/>
                </a:highlight>
              </a:rPr>
              <a:t>R Squared &amp; Adjusted R Squared are often used for explanatory purposes and explains how well your selected independent variable(s) explain the variability in your dependent variable(s)</a:t>
            </a:r>
            <a:endParaRPr sz="1600">
              <a:solidFill>
                <a:schemeClr val="dk1"/>
              </a:solidFill>
              <a:highlight>
                <a:srgbClr val="FFFFFF"/>
              </a:highlight>
            </a:endParaRPr>
          </a:p>
          <a:p>
            <a:pPr indent="0" lvl="0" marL="0" rtl="0" algn="l">
              <a:spcBef>
                <a:spcPts val="1200"/>
              </a:spcBef>
              <a:spcAft>
                <a:spcPts val="1600"/>
              </a:spcAft>
              <a:buNone/>
            </a:pPr>
            <a:r>
              <a:t/>
            </a:r>
            <a:endParaRPr/>
          </a:p>
        </p:txBody>
      </p:sp>
      <p:pic>
        <p:nvPicPr>
          <p:cNvPr id="228" name="Google Shape;228;p37"/>
          <p:cNvPicPr preferRelativeResize="0"/>
          <p:nvPr/>
        </p:nvPicPr>
        <p:blipFill>
          <a:blip r:embed="rId3">
            <a:alphaModFix/>
          </a:blip>
          <a:stretch>
            <a:fillRect/>
          </a:stretch>
        </p:blipFill>
        <p:spPr>
          <a:xfrm>
            <a:off x="427425" y="2978950"/>
            <a:ext cx="3998125" cy="1151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600">
                <a:solidFill>
                  <a:srgbClr val="FF0000"/>
                </a:solidFill>
                <a:highlight>
                  <a:srgbClr val="FFFFFF"/>
                </a:highlight>
              </a:rPr>
              <a:t>Adjusted R²</a:t>
            </a:r>
            <a:endParaRPr sz="1600">
              <a:solidFill>
                <a:srgbClr val="FF0000"/>
              </a:solidFill>
            </a:endParaRPr>
          </a:p>
        </p:txBody>
      </p:sp>
      <p:sp>
        <p:nvSpPr>
          <p:cNvPr id="234" name="Google Shape;234;p38"/>
          <p:cNvSpPr txBox="1"/>
          <p:nvPr>
            <p:ph idx="1" type="body"/>
          </p:nvPr>
        </p:nvSpPr>
        <p:spPr>
          <a:xfrm>
            <a:off x="311700" y="1060850"/>
            <a:ext cx="8520600" cy="36159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600">
                <a:solidFill>
                  <a:schemeClr val="dk1"/>
                </a:solidFill>
                <a:highlight>
                  <a:schemeClr val="lt1"/>
                </a:highlight>
              </a:rPr>
              <a:t>A</a:t>
            </a:r>
            <a:r>
              <a:rPr lang="en" sz="1600">
                <a:solidFill>
                  <a:schemeClr val="dk1"/>
                </a:solidFill>
                <a:highlight>
                  <a:schemeClr val="lt1"/>
                </a:highlight>
              </a:rPr>
              <a:t>djusted R² is </a:t>
            </a:r>
            <a:r>
              <a:rPr lang="en" sz="1600">
                <a:solidFill>
                  <a:schemeClr val="dk1"/>
                </a:solidFill>
                <a:highlight>
                  <a:srgbClr val="FFFFFF"/>
                </a:highlight>
              </a:rPr>
              <a:t>j</a:t>
            </a:r>
            <a:r>
              <a:rPr lang="en" sz="1600">
                <a:solidFill>
                  <a:schemeClr val="dk1"/>
                </a:solidFill>
                <a:highlight>
                  <a:srgbClr val="FFFFFF"/>
                </a:highlight>
              </a:rPr>
              <a:t>ust like R², If you add more and more </a:t>
            </a:r>
            <a:r>
              <a:rPr b="1" lang="en" sz="1600">
                <a:solidFill>
                  <a:schemeClr val="dk1"/>
                </a:solidFill>
                <a:highlight>
                  <a:srgbClr val="FFFFFF"/>
                </a:highlight>
              </a:rPr>
              <a:t>useless</a:t>
            </a:r>
            <a:r>
              <a:rPr lang="en" sz="1600">
                <a:solidFill>
                  <a:schemeClr val="dk1"/>
                </a:solidFill>
                <a:highlight>
                  <a:srgbClr val="FFFFFF"/>
                </a:highlight>
              </a:rPr>
              <a:t> </a:t>
            </a:r>
            <a:r>
              <a:rPr lang="en" sz="1600">
                <a:solidFill>
                  <a:schemeClr val="dk1"/>
                </a:solidFill>
                <a:highlight>
                  <a:srgbClr val="FFFFFF"/>
                </a:highlight>
                <a:uFill>
                  <a:noFill/>
                </a:uFill>
                <a:hlinkClick r:id="rId3"/>
              </a:rPr>
              <a:t>variables </a:t>
            </a:r>
            <a:r>
              <a:rPr lang="en" sz="1600">
                <a:solidFill>
                  <a:schemeClr val="dk1"/>
                </a:solidFill>
                <a:highlight>
                  <a:srgbClr val="FFFFFF"/>
                </a:highlight>
              </a:rPr>
              <a:t>to a model, adjusted R squared will decrease. If you add more </a:t>
            </a:r>
            <a:r>
              <a:rPr b="1" lang="en" sz="1600">
                <a:solidFill>
                  <a:schemeClr val="dk1"/>
                </a:solidFill>
                <a:highlight>
                  <a:srgbClr val="FFFFFF"/>
                </a:highlight>
              </a:rPr>
              <a:t>useful</a:t>
            </a:r>
            <a:r>
              <a:rPr lang="en" sz="1600">
                <a:solidFill>
                  <a:schemeClr val="dk1"/>
                </a:solidFill>
                <a:highlight>
                  <a:srgbClr val="FFFFFF"/>
                </a:highlight>
              </a:rPr>
              <a:t> variables, adjusted R squared will increase. Adjusted R² will </a:t>
            </a:r>
            <a:r>
              <a:rPr b="1" lang="en" sz="1600">
                <a:solidFill>
                  <a:schemeClr val="dk1"/>
                </a:solidFill>
                <a:highlight>
                  <a:srgbClr val="FFFFFF"/>
                </a:highlight>
              </a:rPr>
              <a:t>always be less than or equal to R²</a:t>
            </a:r>
            <a:r>
              <a:rPr lang="en" sz="1600">
                <a:solidFill>
                  <a:schemeClr val="dk1"/>
                </a:solidFill>
                <a:highlight>
                  <a:srgbClr val="FFFFFF"/>
                </a:highlight>
              </a:rPr>
              <a:t>.</a:t>
            </a:r>
            <a:endParaRPr sz="1600">
              <a:solidFill>
                <a:schemeClr val="dk1"/>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t/>
            </a:r>
            <a:endParaRPr sz="16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b="1" sz="1600">
              <a:solidFill>
                <a:srgbClr val="FF0000"/>
              </a:solidFill>
              <a:highlight>
                <a:srgbClr val="FFFFFF"/>
              </a:highlight>
            </a:endParaRPr>
          </a:p>
          <a:p>
            <a:pPr indent="0" lvl="0" marL="0" rtl="0" algn="l">
              <a:lnSpc>
                <a:spcPct val="150000"/>
              </a:lnSpc>
              <a:spcBef>
                <a:spcPts val="2400"/>
              </a:spcBef>
              <a:spcAft>
                <a:spcPts val="0"/>
              </a:spcAft>
              <a:buClr>
                <a:schemeClr val="dk1"/>
              </a:buClr>
              <a:buSzPts val="1100"/>
              <a:buFont typeface="Arial"/>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Agenda</a:t>
            </a:r>
            <a:endParaRPr b="1" sz="1800">
              <a:solidFill>
                <a:srgbClr val="FF0000"/>
              </a:solidFill>
            </a:endParaRPr>
          </a:p>
        </p:txBody>
      </p:sp>
      <p:sp>
        <p:nvSpPr>
          <p:cNvPr id="124" name="Google Shape;124;p21"/>
          <p:cNvSpPr txBox="1"/>
          <p:nvPr>
            <p:ph idx="1" type="body"/>
          </p:nvPr>
        </p:nvSpPr>
        <p:spPr>
          <a:xfrm>
            <a:off x="311700" y="110952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1200"/>
              </a:spcBef>
              <a:spcAft>
                <a:spcPts val="0"/>
              </a:spcAft>
              <a:buClr>
                <a:schemeClr val="dk1"/>
              </a:buClr>
              <a:buSzPts val="1800"/>
              <a:buChar char="❖"/>
            </a:pPr>
            <a:r>
              <a:rPr b="1" lang="en">
                <a:solidFill>
                  <a:schemeClr val="dk1"/>
                </a:solidFill>
                <a:highlight>
                  <a:schemeClr val="lt1"/>
                </a:highlight>
              </a:rPr>
              <a:t>Success always depends on the predefined goals.</a:t>
            </a:r>
            <a:endParaRPr b="1">
              <a:solidFill>
                <a:schemeClr val="dk1"/>
              </a:solidFill>
              <a:highlight>
                <a:schemeClr val="lt1"/>
              </a:highlight>
            </a:endParaRPr>
          </a:p>
          <a:p>
            <a:pPr indent="-342900" lvl="0" marL="457200" rtl="0" algn="l">
              <a:lnSpc>
                <a:spcPct val="200000"/>
              </a:lnSpc>
              <a:spcBef>
                <a:spcPts val="0"/>
              </a:spcBef>
              <a:spcAft>
                <a:spcPts val="0"/>
              </a:spcAft>
              <a:buClr>
                <a:schemeClr val="dk1"/>
              </a:buClr>
              <a:buSzPts val="1800"/>
              <a:buChar char="❖"/>
            </a:pPr>
            <a:r>
              <a:rPr b="1" lang="en">
                <a:solidFill>
                  <a:schemeClr val="dk1"/>
                </a:solidFill>
                <a:highlight>
                  <a:schemeClr val="lt1"/>
                </a:highlight>
              </a:rPr>
              <a:t>Evaluation </a:t>
            </a:r>
            <a:r>
              <a:rPr b="1" lang="en" u="sng">
                <a:solidFill>
                  <a:schemeClr val="dk1"/>
                </a:solidFill>
                <a:highlight>
                  <a:schemeClr val="lt1"/>
                </a:highlight>
              </a:rPr>
              <a:t>metrics</a:t>
            </a:r>
            <a:r>
              <a:rPr b="1" lang="en">
                <a:solidFill>
                  <a:schemeClr val="dk1"/>
                </a:solidFill>
                <a:highlight>
                  <a:schemeClr val="lt1"/>
                </a:highlight>
              </a:rPr>
              <a:t> explain the performance of a model.</a:t>
            </a:r>
            <a:endParaRPr sz="1600">
              <a:solidFill>
                <a:schemeClr val="dk1"/>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solidFill>
                  <a:srgbClr val="FF0000"/>
                </a:solidFill>
                <a:highlight>
                  <a:schemeClr val="lt1"/>
                </a:highlight>
              </a:rPr>
              <a:t>Problem with R² that are corrected with an adjusted R²</a:t>
            </a:r>
            <a:endParaRPr b="1" sz="1600">
              <a:solidFill>
                <a:srgbClr val="FF0000"/>
              </a:solidFill>
              <a:highlight>
                <a:srgbClr val="FFFFFF"/>
              </a:highlight>
            </a:endParaRPr>
          </a:p>
          <a:p>
            <a:pPr indent="0" lvl="0" marL="0" rtl="0" algn="l">
              <a:spcBef>
                <a:spcPts val="1200"/>
              </a:spcBef>
              <a:spcAft>
                <a:spcPts val="0"/>
              </a:spcAft>
              <a:buNone/>
            </a:pPr>
            <a:r>
              <a:t/>
            </a:r>
            <a:endParaRPr/>
          </a:p>
        </p:txBody>
      </p:sp>
      <p:sp>
        <p:nvSpPr>
          <p:cNvPr id="240" name="Google Shape;240;p39"/>
          <p:cNvSpPr txBox="1"/>
          <p:nvPr>
            <p:ph idx="1" type="body"/>
          </p:nvPr>
        </p:nvSpPr>
        <p:spPr>
          <a:xfrm>
            <a:off x="311700" y="820775"/>
            <a:ext cx="8520600" cy="3930300"/>
          </a:xfrm>
          <a:prstGeom prst="rect">
            <a:avLst/>
          </a:prstGeom>
        </p:spPr>
        <p:txBody>
          <a:bodyPr anchorCtr="0" anchor="t" bIns="91425" lIns="91425" spcFirstLastPara="1" rIns="91425" wrap="square" tIns="91425">
            <a:noAutofit/>
          </a:bodyPr>
          <a:lstStyle/>
          <a:p>
            <a:pPr indent="0" lvl="0" marL="0" rtl="0" algn="just">
              <a:lnSpc>
                <a:spcPct val="150000"/>
              </a:lnSpc>
              <a:spcBef>
                <a:spcPts val="2400"/>
              </a:spcBef>
              <a:spcAft>
                <a:spcPts val="0"/>
              </a:spcAft>
              <a:buClr>
                <a:schemeClr val="dk1"/>
              </a:buClr>
              <a:buSzPts val="1100"/>
              <a:buFont typeface="Arial"/>
              <a:buNone/>
            </a:pPr>
            <a:r>
              <a:rPr lang="en" sz="1600">
                <a:solidFill>
                  <a:schemeClr val="dk1"/>
                </a:solidFill>
                <a:highlight>
                  <a:schemeClr val="lt1"/>
                </a:highlight>
              </a:rPr>
              <a:t>R² </a:t>
            </a:r>
            <a:r>
              <a:rPr b="1" lang="en" sz="1600">
                <a:solidFill>
                  <a:schemeClr val="dk1"/>
                </a:solidFill>
                <a:highlight>
                  <a:schemeClr val="lt1"/>
                </a:highlight>
              </a:rPr>
              <a:t>increases with every independent</a:t>
            </a:r>
            <a:r>
              <a:rPr lang="en" sz="1600">
                <a:solidFill>
                  <a:schemeClr val="dk1"/>
                </a:solidFill>
                <a:highlight>
                  <a:schemeClr val="lt1"/>
                </a:highlight>
              </a:rPr>
              <a:t> added to a model. As R² always increases and never decreases, it can appear to be a better fit with the more terms you add to the model. This can </a:t>
            </a:r>
            <a:r>
              <a:rPr b="1" lang="en" sz="1600">
                <a:solidFill>
                  <a:schemeClr val="dk1"/>
                </a:solidFill>
                <a:highlight>
                  <a:schemeClr val="lt1"/>
                </a:highlight>
              </a:rPr>
              <a:t>be completely misleading.</a:t>
            </a:r>
            <a:endParaRPr b="1" sz="1600">
              <a:solidFill>
                <a:schemeClr val="dk1"/>
              </a:solidFill>
              <a:highlight>
                <a:srgbClr val="FFFFFF"/>
              </a:highlight>
            </a:endParaRPr>
          </a:p>
          <a:p>
            <a:pPr indent="0" lvl="0" marL="0" rtl="0" algn="just">
              <a:lnSpc>
                <a:spcPct val="150000"/>
              </a:lnSpc>
              <a:spcBef>
                <a:spcPts val="1200"/>
              </a:spcBef>
              <a:spcAft>
                <a:spcPts val="0"/>
              </a:spcAft>
              <a:buClr>
                <a:schemeClr val="dk1"/>
              </a:buClr>
              <a:buSzPts val="1100"/>
              <a:buFont typeface="Arial"/>
              <a:buNone/>
            </a:pPr>
            <a:r>
              <a:rPr lang="en" sz="1600">
                <a:solidFill>
                  <a:schemeClr val="dk1"/>
                </a:solidFill>
                <a:highlight>
                  <a:srgbClr val="FFFFFF"/>
                </a:highlight>
              </a:rPr>
              <a:t>In reality, adjusted R² will </a:t>
            </a:r>
            <a:r>
              <a:rPr b="1" lang="en" sz="1600">
                <a:solidFill>
                  <a:schemeClr val="dk1"/>
                </a:solidFill>
                <a:highlight>
                  <a:srgbClr val="FFFFFF"/>
                </a:highlight>
              </a:rPr>
              <a:t>penalize you for adding independent variables that do not fit</a:t>
            </a:r>
            <a:r>
              <a:rPr lang="en" sz="1600">
                <a:solidFill>
                  <a:schemeClr val="dk1"/>
                </a:solidFill>
                <a:highlight>
                  <a:srgbClr val="FFFFFF"/>
                </a:highlight>
              </a:rPr>
              <a:t> the model. Why? In </a:t>
            </a:r>
            <a:r>
              <a:rPr lang="en" sz="1600">
                <a:solidFill>
                  <a:schemeClr val="dk1"/>
                </a:solidFill>
                <a:highlight>
                  <a:srgbClr val="FFFFFF"/>
                </a:highlight>
                <a:uFill>
                  <a:noFill/>
                </a:uFill>
                <a:hlinkClick r:id="rId3"/>
              </a:rPr>
              <a:t>regression analysis</a:t>
            </a:r>
            <a:r>
              <a:rPr lang="en" sz="1600">
                <a:solidFill>
                  <a:schemeClr val="dk1"/>
                </a:solidFill>
                <a:highlight>
                  <a:srgbClr val="FFFFFF"/>
                </a:highlight>
              </a:rPr>
              <a:t>, it can be tempting to add more variables to the data as you think of them. Some of those variables will be significant, but you can’t be sure that significance is just by chance. The adjusted R² will compensate for this by that penalizing you for those extra variables.</a:t>
            </a:r>
            <a:endParaRPr sz="160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solidFill>
                  <a:srgbClr val="FF0000"/>
                </a:solidFill>
                <a:highlight>
                  <a:srgbClr val="FFFFFF"/>
                </a:highlight>
              </a:rPr>
              <a:t>A/B Testing</a:t>
            </a:r>
            <a:endParaRPr b="1" sz="1600">
              <a:solidFill>
                <a:srgbClr val="FF0000"/>
              </a:solidFill>
              <a:highlight>
                <a:srgbClr val="FFFFFF"/>
              </a:highlight>
            </a:endParaRPr>
          </a:p>
          <a:p>
            <a:pPr indent="0" lvl="0" marL="0" rtl="0" algn="l">
              <a:spcBef>
                <a:spcPts val="1200"/>
              </a:spcBef>
              <a:spcAft>
                <a:spcPts val="0"/>
              </a:spcAft>
              <a:buNone/>
            </a:pPr>
            <a:r>
              <a:t/>
            </a:r>
            <a:endParaRPr/>
          </a:p>
        </p:txBody>
      </p:sp>
      <p:sp>
        <p:nvSpPr>
          <p:cNvPr id="246" name="Google Shape;246;p40"/>
          <p:cNvSpPr txBox="1"/>
          <p:nvPr>
            <p:ph idx="1" type="body"/>
          </p:nvPr>
        </p:nvSpPr>
        <p:spPr>
          <a:xfrm>
            <a:off x="311700" y="1017725"/>
            <a:ext cx="8520600" cy="3691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 sz="1600">
                <a:solidFill>
                  <a:schemeClr val="dk1"/>
                </a:solidFill>
                <a:highlight>
                  <a:srgbClr val="FFFFFF"/>
                </a:highlight>
              </a:rPr>
              <a:t>A and B, or control and experiment. We define two different models (A and B) and randomly assign data to each category.</a:t>
            </a:r>
            <a:endParaRPr sz="1600">
              <a:solidFill>
                <a:schemeClr val="dk1"/>
              </a:solidFill>
              <a:highlight>
                <a:srgbClr val="FFFFFF"/>
              </a:highlight>
            </a:endParaRPr>
          </a:p>
          <a:p>
            <a:pPr indent="0" lvl="0" marL="0" rtl="0" algn="just">
              <a:lnSpc>
                <a:spcPct val="150000"/>
              </a:lnSpc>
              <a:spcBef>
                <a:spcPts val="1200"/>
              </a:spcBef>
              <a:spcAft>
                <a:spcPts val="0"/>
              </a:spcAft>
              <a:buClr>
                <a:schemeClr val="dk1"/>
              </a:buClr>
              <a:buSzPts val="1100"/>
              <a:buFont typeface="Arial"/>
              <a:buNone/>
            </a:pPr>
            <a:r>
              <a:rPr lang="en" sz="1600">
                <a:solidFill>
                  <a:schemeClr val="dk1"/>
                </a:solidFill>
                <a:highlight>
                  <a:schemeClr val="lt1"/>
                </a:highlight>
              </a:rPr>
              <a:t>Two scenario against each other for example one has a feature and another one does not have that feature (hypothesis).</a:t>
            </a:r>
            <a:endParaRPr sz="1600">
              <a:solidFill>
                <a:schemeClr val="dk1"/>
              </a:solidFill>
              <a:highlight>
                <a:srgbClr val="FFFFFF"/>
              </a:highlight>
            </a:endParaRPr>
          </a:p>
          <a:p>
            <a:pPr indent="0" lvl="0" marL="0" rtl="0" algn="just">
              <a:lnSpc>
                <a:spcPct val="150000"/>
              </a:lnSpc>
              <a:spcBef>
                <a:spcPts val="1200"/>
              </a:spcBef>
              <a:spcAft>
                <a:spcPts val="0"/>
              </a:spcAft>
              <a:buClr>
                <a:schemeClr val="dk1"/>
              </a:buClr>
              <a:buSzPts val="1100"/>
              <a:buFont typeface="Arial"/>
              <a:buNone/>
            </a:pPr>
            <a:r>
              <a:rPr lang="en" sz="1600">
                <a:solidFill>
                  <a:schemeClr val="dk1"/>
                </a:solidFill>
                <a:highlight>
                  <a:srgbClr val="FFFFFF"/>
                </a:highlight>
              </a:rPr>
              <a:t>It is often seen that these </a:t>
            </a:r>
            <a:r>
              <a:rPr b="1" lang="en" sz="1600">
                <a:solidFill>
                  <a:schemeClr val="dk1"/>
                </a:solidFill>
                <a:highlight>
                  <a:srgbClr val="FFFFFF"/>
                </a:highlight>
              </a:rPr>
              <a:t>ML metrics don’t correlate with the original targets</a:t>
            </a:r>
            <a:r>
              <a:rPr lang="en" sz="1600">
                <a:solidFill>
                  <a:schemeClr val="dk1"/>
                </a:solidFill>
                <a:highlight>
                  <a:srgbClr val="FFFFFF"/>
                </a:highlight>
              </a:rPr>
              <a:t>, which is why running A/B tests is so vital in production because it lets us verify our ML models against the true objectives of a task.</a:t>
            </a:r>
            <a:endParaRPr sz="1600">
              <a:solidFill>
                <a:schemeClr val="dk1"/>
              </a:solidFill>
              <a:highlight>
                <a:srgbClr val="FFFFFF"/>
              </a:highlight>
            </a:endParaRPr>
          </a:p>
          <a:p>
            <a:pPr indent="0" lvl="0" marL="0" rtl="0" algn="just">
              <a:lnSpc>
                <a:spcPct val="150000"/>
              </a:lnSpc>
              <a:spcBef>
                <a:spcPts val="1200"/>
              </a:spcBef>
              <a:spcAft>
                <a:spcPts val="0"/>
              </a:spcAft>
              <a:buClr>
                <a:schemeClr val="dk1"/>
              </a:buClr>
              <a:buSzPts val="1100"/>
              <a:buFont typeface="Arial"/>
              <a:buNone/>
            </a:pPr>
            <a:r>
              <a:t/>
            </a:r>
            <a:endParaRPr sz="160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solidFill>
                  <a:srgbClr val="FF0000"/>
                </a:solidFill>
                <a:highlight>
                  <a:srgbClr val="FFFFFF"/>
                </a:highlight>
              </a:rPr>
              <a:t>Here is a steps’ guide to running a proper A/B test </a:t>
            </a:r>
            <a:endParaRPr b="1" sz="1600">
              <a:solidFill>
                <a:srgbClr val="FF0000"/>
              </a:solidFill>
              <a:highlight>
                <a:srgbClr val="FFFFFF"/>
              </a:highlight>
            </a:endParaRPr>
          </a:p>
          <a:p>
            <a:pPr indent="0" lvl="0" marL="0" rtl="0" algn="l">
              <a:spcBef>
                <a:spcPts val="1200"/>
              </a:spcBef>
              <a:spcAft>
                <a:spcPts val="0"/>
              </a:spcAft>
              <a:buNone/>
            </a:pPr>
            <a:r>
              <a:t/>
            </a:r>
            <a:endParaRPr/>
          </a:p>
        </p:txBody>
      </p:sp>
      <p:sp>
        <p:nvSpPr>
          <p:cNvPr id="252" name="Google Shape;25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lang="en" sz="1600">
                <a:solidFill>
                  <a:schemeClr val="dk1"/>
                </a:solidFill>
                <a:highlight>
                  <a:srgbClr val="FFFFFF"/>
                </a:highlight>
              </a:rPr>
              <a:t>1. Define your goal and form your hypotheses (what is your trying to improve with this experiment). </a:t>
            </a:r>
            <a:endParaRPr sz="1600">
              <a:solidFill>
                <a:schemeClr val="dk1"/>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600">
                <a:solidFill>
                  <a:schemeClr val="dk1"/>
                </a:solidFill>
                <a:highlight>
                  <a:srgbClr val="FFFFFF"/>
                </a:highlight>
              </a:rPr>
              <a:t>2. Identify a control and a treatment (these are two experiment groups against each other).</a:t>
            </a:r>
            <a:endParaRPr sz="1600">
              <a:solidFill>
                <a:schemeClr val="dk1"/>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600">
                <a:solidFill>
                  <a:schemeClr val="dk1"/>
                </a:solidFill>
                <a:highlight>
                  <a:srgbClr val="FFFFFF"/>
                </a:highlight>
              </a:rPr>
              <a:t>3. Identify key metrics to measure (what we want to change with our experiment). </a:t>
            </a:r>
            <a:endParaRPr sz="1600">
              <a:solidFill>
                <a:schemeClr val="dk1"/>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600">
                <a:solidFill>
                  <a:schemeClr val="dk1"/>
                </a:solidFill>
                <a:highlight>
                  <a:srgbClr val="FFFFFF"/>
                </a:highlight>
              </a:rPr>
              <a:t>4. Identify what data needs to be collected.</a:t>
            </a:r>
            <a:endParaRPr sz="1600">
              <a:solidFill>
                <a:schemeClr val="dk1"/>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t/>
            </a:r>
            <a:endParaRPr sz="160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idx="1" type="body"/>
          </p:nvPr>
        </p:nvSpPr>
        <p:spPr>
          <a:xfrm>
            <a:off x="311700" y="557225"/>
            <a:ext cx="8520600" cy="4018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600">
                <a:solidFill>
                  <a:schemeClr val="dk1"/>
                </a:solidFill>
                <a:highlight>
                  <a:srgbClr val="FFFFFF"/>
                </a:highlight>
              </a:rPr>
              <a:t>5. Determine what fraction of data you want to be in the treatment (50-50) </a:t>
            </a:r>
            <a:endParaRPr sz="1600">
              <a:solidFill>
                <a:schemeClr val="dk1"/>
              </a:solidFill>
              <a:highlight>
                <a:srgbClr val="FFFFFF"/>
              </a:highlight>
            </a:endParaRPr>
          </a:p>
          <a:p>
            <a:pPr indent="0" lvl="0" marL="0" rtl="0" algn="l">
              <a:lnSpc>
                <a:spcPct val="150000"/>
              </a:lnSpc>
              <a:spcBef>
                <a:spcPts val="1200"/>
              </a:spcBef>
              <a:spcAft>
                <a:spcPts val="0"/>
              </a:spcAft>
              <a:buNone/>
            </a:pPr>
            <a:r>
              <a:rPr lang="en" sz="1600">
                <a:solidFill>
                  <a:schemeClr val="dk1"/>
                </a:solidFill>
                <a:highlight>
                  <a:srgbClr val="FFFFFF"/>
                </a:highlight>
              </a:rPr>
              <a:t>6. Need to collect and how long you need to run the test.  </a:t>
            </a:r>
            <a:endParaRPr sz="1600">
              <a:solidFill>
                <a:schemeClr val="dk1"/>
              </a:solidFill>
              <a:highlight>
                <a:srgbClr val="FFFFFF"/>
              </a:highlight>
            </a:endParaRPr>
          </a:p>
          <a:p>
            <a:pPr indent="0" lvl="0" marL="0" rtl="0" algn="l">
              <a:lnSpc>
                <a:spcPct val="150000"/>
              </a:lnSpc>
              <a:spcBef>
                <a:spcPts val="1200"/>
              </a:spcBef>
              <a:spcAft>
                <a:spcPts val="0"/>
              </a:spcAft>
              <a:buNone/>
            </a:pPr>
            <a:r>
              <a:t/>
            </a:r>
            <a:endParaRPr sz="1600">
              <a:solidFill>
                <a:schemeClr val="dk1"/>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600">
                <a:solidFill>
                  <a:schemeClr val="dk1"/>
                </a:solidFill>
                <a:highlight>
                  <a:schemeClr val="lt1"/>
                </a:highlight>
              </a:rPr>
              <a:t>You will learn valuable insights about your customers, because you will know their preferences </a:t>
            </a:r>
            <a:r>
              <a:rPr b="1" lang="en" sz="1600">
                <a:solidFill>
                  <a:schemeClr val="dk1"/>
                </a:solidFill>
                <a:highlight>
                  <a:schemeClr val="lt1"/>
                </a:highlight>
              </a:rPr>
              <a:t>instead of guessing</a:t>
            </a:r>
            <a:r>
              <a:rPr lang="en" sz="1600">
                <a:solidFill>
                  <a:schemeClr val="dk1"/>
                </a:solidFill>
                <a:highlight>
                  <a:schemeClr val="lt1"/>
                </a:highlight>
              </a:rPr>
              <a:t> what your customer may want.</a:t>
            </a:r>
            <a:endParaRPr sz="1600">
              <a:solidFill>
                <a:schemeClr val="dk1"/>
              </a:solidFill>
              <a:highlight>
                <a:schemeClr val="lt1"/>
              </a:highlight>
            </a:endParaRPr>
          </a:p>
          <a:p>
            <a:pPr indent="0" lvl="0" marL="0" rtl="0" algn="l">
              <a:lnSpc>
                <a:spcPct val="150000"/>
              </a:lnSpc>
              <a:spcBef>
                <a:spcPts val="1200"/>
              </a:spcBef>
              <a:spcAft>
                <a:spcPts val="0"/>
              </a:spcAft>
              <a:buClr>
                <a:schemeClr val="dk1"/>
              </a:buClr>
              <a:buSzPts val="1100"/>
              <a:buFont typeface="Arial"/>
              <a:buNone/>
            </a:pPr>
            <a:r>
              <a:rPr lang="en" sz="1600">
                <a:solidFill>
                  <a:schemeClr val="dk1"/>
                </a:solidFill>
                <a:highlight>
                  <a:schemeClr val="lt1"/>
                </a:highlight>
              </a:rPr>
              <a:t>A/B testing offers a very systematic way of finding out </a:t>
            </a:r>
            <a:r>
              <a:rPr b="1" lang="en" sz="1600">
                <a:solidFill>
                  <a:schemeClr val="dk1"/>
                </a:solidFill>
                <a:highlight>
                  <a:schemeClr val="lt1"/>
                </a:highlight>
              </a:rPr>
              <a:t>what works and what doesn’t work.</a:t>
            </a:r>
            <a:endParaRPr b="1" sz="1600">
              <a:solidFill>
                <a:schemeClr val="dk1"/>
              </a:solidFill>
              <a:highlight>
                <a:srgbClr val="FFFFFF"/>
              </a:highlight>
            </a:endParaRPr>
          </a:p>
          <a:p>
            <a:pPr indent="0" lvl="0" marL="0" rtl="0" algn="l">
              <a:lnSpc>
                <a:spcPct val="150000"/>
              </a:lnSpc>
              <a:spcBef>
                <a:spcPts val="1200"/>
              </a:spcBef>
              <a:spcAft>
                <a:spcPts val="0"/>
              </a:spcAft>
              <a:buNone/>
            </a:pPr>
            <a:r>
              <a:t/>
            </a:r>
            <a:endParaRPr sz="160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800">
                <a:solidFill>
                  <a:srgbClr val="FF0000"/>
                </a:solidFill>
                <a:highlight>
                  <a:srgbClr val="FFFFFF"/>
                </a:highlight>
              </a:rPr>
              <a:t>Business vision points for metrics:</a:t>
            </a:r>
            <a:endParaRPr>
              <a:solidFill>
                <a:srgbClr val="FF0000"/>
              </a:solidFill>
            </a:endParaRPr>
          </a:p>
        </p:txBody>
      </p:sp>
      <p:sp>
        <p:nvSpPr>
          <p:cNvPr id="263" name="Google Shape;26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1200"/>
              </a:spcBef>
              <a:spcAft>
                <a:spcPts val="0"/>
              </a:spcAft>
              <a:buClr>
                <a:schemeClr val="dk1"/>
              </a:buClr>
              <a:buSzPts val="1600"/>
              <a:buChar char="❖"/>
            </a:pPr>
            <a:r>
              <a:rPr lang="en" sz="1600">
                <a:solidFill>
                  <a:schemeClr val="dk1"/>
                </a:solidFill>
                <a:highlight>
                  <a:srgbClr val="FFFFFF"/>
                </a:highlight>
              </a:rPr>
              <a:t>Do not use AUC-ROC, PR-Curve Area (Average Precision score) for business reporting.</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Do not use too complex metrics like F1 Score for reporting.</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Use Derived Metrics since they easily capture the essence of your business easily.</a:t>
            </a:r>
            <a:endParaRPr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highlight>
                  <a:srgbClr val="FFFFFF"/>
                </a:highlight>
              </a:rPr>
              <a:t>If your data is imbalanced, don’t use accuracy or AUC-ROC.</a:t>
            </a:r>
            <a:endParaRPr sz="160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236700" y="59275"/>
            <a:ext cx="8520600" cy="3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References</a:t>
            </a:r>
            <a:endParaRPr b="1" sz="1800">
              <a:solidFill>
                <a:srgbClr val="FF0000"/>
              </a:solidFill>
            </a:endParaRPr>
          </a:p>
        </p:txBody>
      </p:sp>
      <p:sp>
        <p:nvSpPr>
          <p:cNvPr id="269" name="Google Shape;269;p44"/>
          <p:cNvSpPr txBox="1"/>
          <p:nvPr>
            <p:ph idx="1" type="body"/>
          </p:nvPr>
        </p:nvSpPr>
        <p:spPr>
          <a:xfrm>
            <a:off x="311700" y="519050"/>
            <a:ext cx="8520600" cy="4521900"/>
          </a:xfrm>
          <a:prstGeom prst="rect">
            <a:avLst/>
          </a:prstGeom>
        </p:spPr>
        <p:txBody>
          <a:bodyPr anchorCtr="0" anchor="t" bIns="91425" lIns="91425" spcFirstLastPara="1" rIns="91425" wrap="square" tIns="91425">
            <a:noAutofit/>
          </a:bodyPr>
          <a:lstStyle/>
          <a:p>
            <a:pPr indent="0" lvl="0" marL="0" rtl="0" algn="l">
              <a:lnSpc>
                <a:spcPct val="50000"/>
              </a:lnSpc>
              <a:spcBef>
                <a:spcPts val="1200"/>
              </a:spcBef>
              <a:spcAft>
                <a:spcPts val="0"/>
              </a:spcAft>
              <a:buClr>
                <a:schemeClr val="dk1"/>
              </a:buClr>
              <a:buSzPts val="1100"/>
              <a:buFont typeface="Arial"/>
              <a:buNone/>
            </a:pPr>
            <a:r>
              <a:rPr lang="en" sz="1100" u="sng">
                <a:solidFill>
                  <a:srgbClr val="1155CC"/>
                </a:solidFill>
                <a:hlinkClick r:id="rId3"/>
              </a:rPr>
              <a:t>https://www.coursera.org/lecture/big-data-machine-learning/metrics-to-evaluate-model-performance-pFTGm</a:t>
            </a:r>
            <a:endParaRPr sz="1100" u="sng">
              <a:solidFill>
                <a:srgbClr val="1155CC"/>
              </a:solidFill>
            </a:endParaRPr>
          </a:p>
          <a:p>
            <a:pPr indent="0" lvl="0" marL="0" rtl="0" algn="l">
              <a:lnSpc>
                <a:spcPct val="50000"/>
              </a:lnSpc>
              <a:spcBef>
                <a:spcPts val="1200"/>
              </a:spcBef>
              <a:spcAft>
                <a:spcPts val="0"/>
              </a:spcAft>
              <a:buClr>
                <a:schemeClr val="dk1"/>
              </a:buClr>
              <a:buSzPts val="1100"/>
              <a:buFont typeface="Arial"/>
              <a:buNone/>
            </a:pPr>
            <a:r>
              <a:rPr lang="en" sz="1100" u="sng">
                <a:solidFill>
                  <a:srgbClr val="1155CC"/>
                </a:solidFill>
                <a:hlinkClick r:id="rId4"/>
              </a:rPr>
              <a:t>https://towardsdatascience.com/metrics-to-evaluate-your-machine-learning-algorithm-f10ba6e38234</a:t>
            </a:r>
            <a:endParaRPr sz="1100" u="sng">
              <a:solidFill>
                <a:srgbClr val="1155CC"/>
              </a:solidFill>
            </a:endParaRPr>
          </a:p>
          <a:p>
            <a:pPr indent="0" lvl="0" marL="0" rtl="0" algn="l">
              <a:lnSpc>
                <a:spcPct val="50000"/>
              </a:lnSpc>
              <a:spcBef>
                <a:spcPts val="1200"/>
              </a:spcBef>
              <a:spcAft>
                <a:spcPts val="0"/>
              </a:spcAft>
              <a:buClr>
                <a:schemeClr val="dk1"/>
              </a:buClr>
              <a:buSzPts val="1100"/>
              <a:buFont typeface="Arial"/>
              <a:buNone/>
            </a:pPr>
            <a:r>
              <a:rPr lang="en" sz="1100" u="sng">
                <a:solidFill>
                  <a:srgbClr val="1155CC"/>
                </a:solidFill>
                <a:hlinkClick r:id="rId5"/>
              </a:rPr>
              <a:t>https://towardsdatascience.com/beyond-accuracy-precision-and-recall-3da06bea9f6c</a:t>
            </a:r>
            <a:endParaRPr sz="1100" u="sng">
              <a:solidFill>
                <a:srgbClr val="1155CC"/>
              </a:solidFill>
            </a:endParaRPr>
          </a:p>
          <a:p>
            <a:pPr indent="0" lvl="0" marL="0" rtl="0" algn="l">
              <a:lnSpc>
                <a:spcPct val="50000"/>
              </a:lnSpc>
              <a:spcBef>
                <a:spcPts val="1200"/>
              </a:spcBef>
              <a:spcAft>
                <a:spcPts val="0"/>
              </a:spcAft>
              <a:buClr>
                <a:schemeClr val="dk1"/>
              </a:buClr>
              <a:buSzPts val="1100"/>
              <a:buFont typeface="Arial"/>
              <a:buNone/>
            </a:pPr>
            <a:r>
              <a:rPr lang="en" sz="1100" u="sng">
                <a:solidFill>
                  <a:srgbClr val="1155CC"/>
                </a:solidFill>
                <a:hlinkClick r:id="rId6"/>
              </a:rPr>
              <a:t>https://medium.com/thalus-ai/performance-metrics-for-classification-problems-in-machine-learning-part-i-b085d432082b</a:t>
            </a:r>
            <a:endParaRPr sz="1100" u="sng">
              <a:solidFill>
                <a:srgbClr val="1155CC"/>
              </a:solidFill>
            </a:endParaRPr>
          </a:p>
          <a:p>
            <a:pPr indent="0" lvl="0" marL="0" rtl="0" algn="l">
              <a:lnSpc>
                <a:spcPct val="50000"/>
              </a:lnSpc>
              <a:spcBef>
                <a:spcPts val="1200"/>
              </a:spcBef>
              <a:spcAft>
                <a:spcPts val="0"/>
              </a:spcAft>
              <a:buClr>
                <a:schemeClr val="dk1"/>
              </a:buClr>
              <a:buSzPts val="1100"/>
              <a:buFont typeface="Arial"/>
              <a:buNone/>
            </a:pPr>
            <a:r>
              <a:rPr lang="en" sz="1100" u="sng">
                <a:solidFill>
                  <a:srgbClr val="1155CC"/>
                </a:solidFill>
                <a:hlinkClick r:id="rId7"/>
              </a:rPr>
              <a:t>https://www.ibmbigdatahub.com/blog/top-3-ways-measure-success-your-analytics-investment</a:t>
            </a:r>
            <a:endParaRPr sz="1100" u="sng">
              <a:solidFill>
                <a:srgbClr val="1155CC"/>
              </a:solidFill>
            </a:endParaRPr>
          </a:p>
          <a:p>
            <a:pPr indent="0" lvl="0" marL="0" rtl="0" algn="l">
              <a:lnSpc>
                <a:spcPct val="50000"/>
              </a:lnSpc>
              <a:spcBef>
                <a:spcPts val="1200"/>
              </a:spcBef>
              <a:spcAft>
                <a:spcPts val="0"/>
              </a:spcAft>
              <a:buClr>
                <a:schemeClr val="dk1"/>
              </a:buClr>
              <a:buSzPts val="1100"/>
              <a:buFont typeface="Arial"/>
              <a:buNone/>
            </a:pPr>
            <a:r>
              <a:rPr lang="en" sz="1100" u="sng">
                <a:solidFill>
                  <a:srgbClr val="1155CC"/>
                </a:solidFill>
                <a:hlinkClick r:id="rId8"/>
              </a:rPr>
              <a:t>https://www.oreilly.com/ideas/evaluating-machine-learning-models/page/2/orientation</a:t>
            </a:r>
            <a:endParaRPr sz="1100" u="sng">
              <a:solidFill>
                <a:srgbClr val="1155CC"/>
              </a:solidFill>
            </a:endParaRPr>
          </a:p>
          <a:p>
            <a:pPr indent="0" lvl="0" marL="0" rtl="0" algn="l">
              <a:lnSpc>
                <a:spcPct val="50000"/>
              </a:lnSpc>
              <a:spcBef>
                <a:spcPts val="1200"/>
              </a:spcBef>
              <a:spcAft>
                <a:spcPts val="0"/>
              </a:spcAft>
              <a:buClr>
                <a:schemeClr val="dk1"/>
              </a:buClr>
              <a:buSzPts val="1100"/>
              <a:buFont typeface="Arial"/>
              <a:buNone/>
            </a:pPr>
            <a:r>
              <a:rPr lang="en" sz="1100" u="sng">
                <a:solidFill>
                  <a:srgbClr val="1155CC"/>
                </a:solidFill>
                <a:hlinkClick r:id="rId9"/>
              </a:rPr>
              <a:t>https://www.ritchieng.com/machine-learning-evaluate-classification-model/</a:t>
            </a:r>
            <a:endParaRPr sz="1100" u="sng">
              <a:solidFill>
                <a:srgbClr val="1155CC"/>
              </a:solidFill>
            </a:endParaRPr>
          </a:p>
          <a:p>
            <a:pPr indent="0" lvl="0" marL="0" rtl="0" algn="l">
              <a:lnSpc>
                <a:spcPct val="50000"/>
              </a:lnSpc>
              <a:spcBef>
                <a:spcPts val="1200"/>
              </a:spcBef>
              <a:spcAft>
                <a:spcPts val="0"/>
              </a:spcAft>
              <a:buClr>
                <a:schemeClr val="dk1"/>
              </a:buClr>
              <a:buSzPts val="1100"/>
              <a:buFont typeface="Arial"/>
              <a:buNone/>
            </a:pPr>
            <a:r>
              <a:rPr lang="en" sz="1100" u="sng">
                <a:solidFill>
                  <a:srgbClr val="1155CC"/>
                </a:solidFill>
                <a:hlinkClick r:id="rId10"/>
              </a:rPr>
              <a:t>https://apple.github.io/turicreate/docs/userguide/evaluation/classification.html</a:t>
            </a:r>
            <a:endParaRPr sz="1100" u="sng">
              <a:solidFill>
                <a:srgbClr val="1155CC"/>
              </a:solidFill>
            </a:endParaRPr>
          </a:p>
          <a:p>
            <a:pPr indent="0" lvl="0" marL="0" rtl="0" algn="l">
              <a:lnSpc>
                <a:spcPct val="50000"/>
              </a:lnSpc>
              <a:spcBef>
                <a:spcPts val="1200"/>
              </a:spcBef>
              <a:spcAft>
                <a:spcPts val="0"/>
              </a:spcAft>
              <a:buClr>
                <a:schemeClr val="dk1"/>
              </a:buClr>
              <a:buSzPts val="1100"/>
              <a:buFont typeface="Arial"/>
              <a:buNone/>
            </a:pPr>
            <a:r>
              <a:rPr lang="en" sz="1100" u="sng">
                <a:solidFill>
                  <a:srgbClr val="1155CC"/>
                </a:solidFill>
                <a:hlinkClick r:id="rId11"/>
              </a:rPr>
              <a:t>https://machinelearningmastery.com/metrics-evaluate-machine-learning-algorithms-python/</a:t>
            </a:r>
            <a:endParaRPr sz="1100" u="sng">
              <a:solidFill>
                <a:srgbClr val="1155CC"/>
              </a:solidFill>
            </a:endParaRPr>
          </a:p>
          <a:p>
            <a:pPr indent="0" lvl="0" marL="0" rtl="0" algn="l">
              <a:lnSpc>
                <a:spcPct val="50000"/>
              </a:lnSpc>
              <a:spcBef>
                <a:spcPts val="1200"/>
              </a:spcBef>
              <a:spcAft>
                <a:spcPts val="0"/>
              </a:spcAft>
              <a:buClr>
                <a:schemeClr val="dk1"/>
              </a:buClr>
              <a:buSzPts val="1100"/>
              <a:buFont typeface="Arial"/>
              <a:buNone/>
            </a:pPr>
            <a:r>
              <a:rPr lang="en" sz="1100" u="sng">
                <a:solidFill>
                  <a:srgbClr val="1155CC"/>
                </a:solidFill>
                <a:hlinkClick r:id="rId12"/>
              </a:rPr>
              <a:t>https://www.jeremyjordan.me/evaluating-a-machine-learning-model/</a:t>
            </a:r>
            <a:endParaRPr sz="1100" u="sng">
              <a:solidFill>
                <a:srgbClr val="1155CC"/>
              </a:solidFill>
            </a:endParaRPr>
          </a:p>
          <a:p>
            <a:pPr indent="0" lvl="0" marL="0" rtl="0" algn="l">
              <a:lnSpc>
                <a:spcPct val="50000"/>
              </a:lnSpc>
              <a:spcBef>
                <a:spcPts val="1200"/>
              </a:spcBef>
              <a:spcAft>
                <a:spcPts val="0"/>
              </a:spcAft>
              <a:buClr>
                <a:schemeClr val="dk1"/>
              </a:buClr>
              <a:buSzPts val="1100"/>
              <a:buFont typeface="Arial"/>
              <a:buNone/>
            </a:pPr>
            <a:r>
              <a:rPr lang="en" sz="1100" u="sng">
                <a:solidFill>
                  <a:srgbClr val="1155CC"/>
                </a:solidFill>
                <a:hlinkClick r:id="rId13"/>
              </a:rPr>
              <a:t>https://www.saedsayad.com/model_evaluation.htm</a:t>
            </a:r>
            <a:endParaRPr sz="1100" u="sng">
              <a:solidFill>
                <a:srgbClr val="1155CC"/>
              </a:solidFill>
            </a:endParaRPr>
          </a:p>
          <a:p>
            <a:pPr indent="0" lvl="0" marL="0" rtl="0" algn="l">
              <a:lnSpc>
                <a:spcPct val="50000"/>
              </a:lnSpc>
              <a:spcBef>
                <a:spcPts val="1200"/>
              </a:spcBef>
              <a:spcAft>
                <a:spcPts val="0"/>
              </a:spcAft>
              <a:buNone/>
            </a:pPr>
            <a:r>
              <a:rPr lang="en" sz="1100" u="sng">
                <a:solidFill>
                  <a:srgbClr val="1155CC"/>
                </a:solidFill>
              </a:rPr>
              <a:t> </a:t>
            </a:r>
            <a:r>
              <a:rPr lang="en" sz="1100" u="sng">
                <a:solidFill>
                  <a:srgbClr val="1155CC"/>
                </a:solidFill>
                <a:hlinkClick r:id="rId14"/>
              </a:rPr>
              <a:t>https://www.reforge.com/brief/on-shutting-down#RUwchYKgypciYepOoG_r5g</a:t>
            </a:r>
            <a:endParaRPr sz="1400">
              <a:solidFill>
                <a:schemeClr val="dk1"/>
              </a:solidFill>
              <a:highlight>
                <a:srgbClr val="FFFFFF"/>
              </a:highlight>
            </a:endParaRPr>
          </a:p>
          <a:p>
            <a:pPr indent="0" lvl="0" marL="0" rtl="0" algn="l">
              <a:spcBef>
                <a:spcPts val="1200"/>
              </a:spcBef>
              <a:spcAft>
                <a:spcPts val="0"/>
              </a:spcAft>
              <a:buNone/>
            </a:pPr>
            <a:r>
              <a:rPr lang="en" sz="1100" u="sng">
                <a:solidFill>
                  <a:srgbClr val="1155CC"/>
                </a:solidFill>
                <a:hlinkClick r:id="rId15"/>
              </a:rPr>
              <a:t>http://www.datascience-pm.com/9-ways-to-measure-data-science-project-performance/</a:t>
            </a:r>
            <a:endParaRPr sz="1100">
              <a:solidFill>
                <a:schemeClr val="dk1"/>
              </a:solidFill>
            </a:endParaRPr>
          </a:p>
          <a:p>
            <a:pPr indent="0" lvl="0" marL="0" rtl="0" algn="l">
              <a:spcBef>
                <a:spcPts val="0"/>
              </a:spcBef>
              <a:spcAft>
                <a:spcPts val="0"/>
              </a:spcAft>
              <a:buNone/>
            </a:pPr>
            <a:r>
              <a:rPr lang="en" sz="1100" u="sng">
                <a:solidFill>
                  <a:srgbClr val="1155CC"/>
                </a:solidFill>
                <a:hlinkClick r:id="rId16"/>
              </a:rPr>
              <a:t>https://blog.dominodatalab.com/measuring-data-science-business-value/</a:t>
            </a:r>
            <a:endParaRPr sz="1100">
              <a:solidFill>
                <a:schemeClr val="dk1"/>
              </a:solidFill>
            </a:endParaRPr>
          </a:p>
          <a:p>
            <a:pPr indent="0" lvl="0" marL="0" rtl="0" algn="l">
              <a:spcBef>
                <a:spcPts val="0"/>
              </a:spcBef>
              <a:spcAft>
                <a:spcPts val="0"/>
              </a:spcAft>
              <a:buNone/>
            </a:pPr>
            <a:r>
              <a:rPr lang="en" sz="1100" u="sng">
                <a:solidFill>
                  <a:srgbClr val="1155CC"/>
                </a:solidFill>
                <a:hlinkClick r:id="rId17"/>
              </a:rPr>
              <a:t>https://mode.com/analytics-dispatch/data-science-companies/</a:t>
            </a:r>
            <a:endParaRPr sz="1100">
              <a:solidFill>
                <a:schemeClr val="dk1"/>
              </a:solidFill>
            </a:endParaRPr>
          </a:p>
          <a:p>
            <a:pPr indent="0" lvl="0" marL="0" rtl="0" algn="l">
              <a:spcBef>
                <a:spcPts val="0"/>
              </a:spcBef>
              <a:spcAft>
                <a:spcPts val="0"/>
              </a:spcAft>
              <a:buNone/>
            </a:pPr>
            <a:r>
              <a:rPr lang="en" sz="1100" u="sng">
                <a:solidFill>
                  <a:srgbClr val="1155CC"/>
                </a:solidFill>
                <a:hlinkClick r:id="rId18"/>
              </a:rPr>
              <a:t>https://heap.io/blog/analysis/measure-effectiveness-data-team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u="sng">
                <a:solidFill>
                  <a:srgbClr val="1155CC"/>
                </a:solidFill>
                <a:hlinkClick r:id="rId19"/>
              </a:rPr>
              <a:t>https://www.information-age.com/3-steps-big-data-project-success-123461491/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5"/>
          <p:cNvSpPr txBox="1"/>
          <p:nvPr>
            <p:ph idx="1" type="body"/>
          </p:nvPr>
        </p:nvSpPr>
        <p:spPr>
          <a:xfrm>
            <a:off x="311700" y="633550"/>
            <a:ext cx="8520600" cy="39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rgbClr val="274E13"/>
              </a:solidFill>
            </a:endParaRPr>
          </a:p>
          <a:p>
            <a:pPr indent="0" lvl="0" marL="0" rtl="0" algn="ctr">
              <a:spcBef>
                <a:spcPts val="1600"/>
              </a:spcBef>
              <a:spcAft>
                <a:spcPts val="0"/>
              </a:spcAft>
              <a:buNone/>
            </a:pPr>
            <a:r>
              <a:rPr b="1" lang="en" sz="3000">
                <a:solidFill>
                  <a:srgbClr val="274E13"/>
                </a:solidFill>
              </a:rPr>
              <a:t>Thank you</a:t>
            </a:r>
            <a:endParaRPr b="1" sz="3000">
              <a:solidFill>
                <a:srgbClr val="274E13"/>
              </a:solidFill>
            </a:endParaRPr>
          </a:p>
          <a:p>
            <a:pPr indent="0" lvl="0" marL="0" rtl="0" algn="ctr">
              <a:spcBef>
                <a:spcPts val="1600"/>
              </a:spcBef>
              <a:spcAft>
                <a:spcPts val="0"/>
              </a:spcAft>
              <a:buNone/>
            </a:pPr>
            <a:r>
              <a:t/>
            </a:r>
            <a:endParaRPr b="1" sz="3000">
              <a:solidFill>
                <a:srgbClr val="274E13"/>
              </a:solidFill>
            </a:endParaRPr>
          </a:p>
          <a:p>
            <a:pPr indent="0" lvl="0" marL="0" rtl="0" algn="ctr">
              <a:spcBef>
                <a:spcPts val="1600"/>
              </a:spcBef>
              <a:spcAft>
                <a:spcPts val="1600"/>
              </a:spcAft>
              <a:buNone/>
            </a:pPr>
            <a:r>
              <a:rPr b="1" lang="en" sz="3000">
                <a:solidFill>
                  <a:srgbClr val="274E13"/>
                </a:solidFill>
              </a:rPr>
              <a:t>Any questions!?</a:t>
            </a:r>
            <a:endParaRPr b="1" sz="3000">
              <a:solidFill>
                <a:srgbClr val="274E1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idx="1" type="body"/>
          </p:nvPr>
        </p:nvSpPr>
        <p:spPr>
          <a:xfrm>
            <a:off x="311700" y="616775"/>
            <a:ext cx="8520600" cy="3082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rgbClr val="FF0000"/>
                </a:solidFill>
                <a:highlight>
                  <a:srgbClr val="FFFFFF"/>
                </a:highlight>
              </a:rPr>
              <a:t>Main questions for evaluation of metrics</a:t>
            </a:r>
            <a:endParaRPr b="1">
              <a:solidFill>
                <a:srgbClr val="FF0000"/>
              </a:solidFill>
              <a:highlight>
                <a:srgbClr val="FFFFFF"/>
              </a:highlight>
            </a:endParaRPr>
          </a:p>
          <a:p>
            <a:pPr indent="-330200" lvl="0" marL="457200" rtl="0" algn="l">
              <a:lnSpc>
                <a:spcPct val="200000"/>
              </a:lnSpc>
              <a:spcBef>
                <a:spcPts val="2400"/>
              </a:spcBef>
              <a:spcAft>
                <a:spcPts val="0"/>
              </a:spcAft>
              <a:buClr>
                <a:schemeClr val="dk1"/>
              </a:buClr>
              <a:buSzPts val="1600"/>
              <a:buChar char="●"/>
            </a:pPr>
            <a:r>
              <a:rPr b="1" lang="en" sz="1600">
                <a:solidFill>
                  <a:schemeClr val="dk1"/>
                </a:solidFill>
                <a:highlight>
                  <a:srgbClr val="FFFFFF"/>
                </a:highlight>
              </a:rPr>
              <a:t>Type of task: Regression? Classification?</a:t>
            </a:r>
            <a:endParaRPr b="1"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b="1" lang="en" sz="1600">
                <a:solidFill>
                  <a:schemeClr val="dk1"/>
                </a:solidFill>
                <a:highlight>
                  <a:srgbClr val="FFFFFF"/>
                </a:highlight>
              </a:rPr>
              <a:t>Business goal?</a:t>
            </a:r>
            <a:endParaRPr b="1" sz="1600">
              <a:solidFill>
                <a:schemeClr val="dk1"/>
              </a:solidFill>
              <a:highlight>
                <a:srgbClr val="FFFFFF"/>
              </a:highlight>
            </a:endParaRPr>
          </a:p>
          <a:p>
            <a:pPr indent="-330200" lvl="0" marL="457200" rtl="0" algn="l">
              <a:lnSpc>
                <a:spcPct val="200000"/>
              </a:lnSpc>
              <a:spcBef>
                <a:spcPts val="0"/>
              </a:spcBef>
              <a:spcAft>
                <a:spcPts val="0"/>
              </a:spcAft>
              <a:buClr>
                <a:schemeClr val="dk1"/>
              </a:buClr>
              <a:buSzPts val="1600"/>
              <a:buChar char="●"/>
            </a:pPr>
            <a:r>
              <a:rPr b="1" lang="en" sz="1600">
                <a:solidFill>
                  <a:schemeClr val="dk1"/>
                </a:solidFill>
                <a:highlight>
                  <a:srgbClr val="FFFFFF"/>
                </a:highlight>
              </a:rPr>
              <a:t>W</a:t>
            </a:r>
            <a:r>
              <a:rPr b="1" lang="en" sz="1600">
                <a:solidFill>
                  <a:schemeClr val="dk1"/>
                </a:solidFill>
                <a:highlight>
                  <a:srgbClr val="FFFFFF"/>
                </a:highlight>
              </a:rPr>
              <a:t>hat is the distribution of the target variable?</a:t>
            </a:r>
            <a:endParaRPr b="1" sz="16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120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400">
                <a:solidFill>
                  <a:srgbClr val="FF0000"/>
                </a:solidFill>
                <a:highlight>
                  <a:srgbClr val="FFFFFF"/>
                </a:highlight>
              </a:rPr>
              <a:t>In Addition</a:t>
            </a:r>
            <a:r>
              <a:rPr b="1" lang="en" sz="1400">
                <a:solidFill>
                  <a:srgbClr val="FF0000"/>
                </a:solidFill>
                <a:highlight>
                  <a:srgbClr val="FFFFFF"/>
                </a:highlight>
              </a:rPr>
              <a:t>,</a:t>
            </a:r>
            <a:r>
              <a:rPr b="1" lang="en" sz="1400">
                <a:solidFill>
                  <a:srgbClr val="FF0000"/>
                </a:solidFill>
                <a:highlight>
                  <a:srgbClr val="FFFFFF"/>
                </a:highlight>
              </a:rPr>
              <a:t> we should answer five types of questions for metric’s evaluation:</a:t>
            </a:r>
            <a:endParaRPr b="1" sz="1400">
              <a:solidFill>
                <a:srgbClr val="FF0000"/>
              </a:solidFill>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600">
                <a:solidFill>
                  <a:schemeClr val="dk1"/>
                </a:solidFill>
                <a:highlight>
                  <a:srgbClr val="FFFFFF"/>
                </a:highlight>
              </a:rPr>
              <a:t>How much or how many? (</a:t>
            </a:r>
            <a:r>
              <a:rPr lang="en" sz="1600" u="sng">
                <a:solidFill>
                  <a:schemeClr val="dk1"/>
                </a:solidFill>
                <a:highlight>
                  <a:srgbClr val="FFFFFF"/>
                </a:highlight>
                <a:hlinkClick r:id="rId3"/>
              </a:rPr>
              <a:t>regression</a:t>
            </a:r>
            <a:r>
              <a:rPr lang="en" sz="1600">
                <a:solidFill>
                  <a:schemeClr val="dk1"/>
                </a:solidFill>
                <a:highlight>
                  <a:srgbClr val="FFFFFF"/>
                </a:highlight>
              </a:rPr>
              <a:t>)</a:t>
            </a:r>
            <a:endParaRPr sz="16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600">
                <a:solidFill>
                  <a:schemeClr val="dk1"/>
                </a:solidFill>
                <a:highlight>
                  <a:srgbClr val="FFFFFF"/>
                </a:highlight>
              </a:rPr>
              <a:t>Which category? (</a:t>
            </a:r>
            <a:r>
              <a:rPr lang="en" sz="1600" u="sng">
                <a:solidFill>
                  <a:schemeClr val="dk1"/>
                </a:solidFill>
                <a:highlight>
                  <a:srgbClr val="FFFFFF"/>
                </a:highlight>
                <a:hlinkClick r:id="rId4"/>
              </a:rPr>
              <a:t>classification</a:t>
            </a:r>
            <a:r>
              <a:rPr lang="en" sz="1600">
                <a:solidFill>
                  <a:schemeClr val="dk1"/>
                </a:solidFill>
                <a:highlight>
                  <a:srgbClr val="FFFFFF"/>
                </a:highlight>
              </a:rPr>
              <a:t>)</a:t>
            </a:r>
            <a:endParaRPr sz="16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600">
                <a:solidFill>
                  <a:schemeClr val="dk1"/>
                </a:solidFill>
                <a:highlight>
                  <a:srgbClr val="FFFFFF"/>
                </a:highlight>
              </a:rPr>
              <a:t>Which group? (</a:t>
            </a:r>
            <a:r>
              <a:rPr lang="en" sz="1600" u="sng">
                <a:solidFill>
                  <a:schemeClr val="dk1"/>
                </a:solidFill>
                <a:highlight>
                  <a:srgbClr val="FFFFFF"/>
                </a:highlight>
                <a:hlinkClick r:id="rId5"/>
              </a:rPr>
              <a:t>clustering</a:t>
            </a:r>
            <a:r>
              <a:rPr lang="en" sz="1600">
                <a:solidFill>
                  <a:schemeClr val="dk1"/>
                </a:solidFill>
                <a:highlight>
                  <a:srgbClr val="FFFFFF"/>
                </a:highlight>
              </a:rPr>
              <a:t>)</a:t>
            </a:r>
            <a:endParaRPr sz="16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600">
                <a:solidFill>
                  <a:schemeClr val="dk1"/>
                </a:solidFill>
                <a:highlight>
                  <a:srgbClr val="FFFFFF"/>
                </a:highlight>
              </a:rPr>
              <a:t>Is this weird? (</a:t>
            </a:r>
            <a:r>
              <a:rPr lang="en" sz="1600" u="sng">
                <a:solidFill>
                  <a:schemeClr val="dk1"/>
                </a:solidFill>
                <a:highlight>
                  <a:srgbClr val="FFFFFF"/>
                </a:highlight>
                <a:hlinkClick r:id="rId6"/>
              </a:rPr>
              <a:t>anomaly detection</a:t>
            </a:r>
            <a:r>
              <a:rPr lang="en" sz="1600">
                <a:solidFill>
                  <a:schemeClr val="dk1"/>
                </a:solidFill>
                <a:highlight>
                  <a:srgbClr val="FFFFFF"/>
                </a:highlight>
              </a:rPr>
              <a:t>)</a:t>
            </a:r>
            <a:endParaRPr sz="1600">
              <a:solidFill>
                <a:schemeClr val="dk1"/>
              </a:solidFill>
              <a:highlight>
                <a:srgbClr val="FFFFFF"/>
              </a:highlight>
            </a:endParaRPr>
          </a:p>
          <a:p>
            <a:pPr indent="0" lvl="0" marL="0" rtl="0" algn="l">
              <a:spcBef>
                <a:spcPts val="1200"/>
              </a:spcBef>
              <a:spcAft>
                <a:spcPts val="1200"/>
              </a:spcAft>
              <a:buClr>
                <a:schemeClr val="dk1"/>
              </a:buClr>
              <a:buSzPts val="1100"/>
              <a:buFont typeface="Arial"/>
              <a:buNone/>
            </a:pPr>
            <a:r>
              <a:rPr lang="en" sz="1600">
                <a:solidFill>
                  <a:schemeClr val="dk1"/>
                </a:solidFill>
                <a:highlight>
                  <a:srgbClr val="FFFFFF"/>
                </a:highlight>
              </a:rPr>
              <a:t>Which option should be taken? (</a:t>
            </a:r>
            <a:r>
              <a:rPr lang="en" sz="1600" u="sng">
                <a:solidFill>
                  <a:schemeClr val="dk1"/>
                </a:solidFill>
                <a:highlight>
                  <a:srgbClr val="FFFFFF"/>
                </a:highlight>
                <a:hlinkClick r:id="rId7"/>
              </a:rPr>
              <a:t>recommendation</a:t>
            </a:r>
            <a:r>
              <a:rPr lang="en" sz="1600">
                <a:solidFill>
                  <a:schemeClr val="dk1"/>
                </a:solidFill>
                <a:highlight>
                  <a:srgbClr val="FFFFFF"/>
                </a:highlight>
              </a:rPr>
              <a: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9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800">
                <a:solidFill>
                  <a:srgbClr val="FF0000"/>
                </a:solidFill>
                <a:highlight>
                  <a:srgbClr val="FFFFFF"/>
                </a:highlight>
              </a:rPr>
              <a:t>Firstly, </a:t>
            </a:r>
            <a:r>
              <a:rPr b="1" lang="en" sz="1800">
                <a:solidFill>
                  <a:srgbClr val="FF0000"/>
                </a:solidFill>
                <a:highlight>
                  <a:srgbClr val="FFFFFF"/>
                </a:highlight>
              </a:rPr>
              <a:t>we will review some of the metrics used in classification problems, namely:</a:t>
            </a:r>
            <a:endParaRPr b="1" sz="1800">
              <a:solidFill>
                <a:srgbClr val="FF0000"/>
              </a:solidFill>
            </a:endParaRPr>
          </a:p>
        </p:txBody>
      </p:sp>
      <p:sp>
        <p:nvSpPr>
          <p:cNvPr id="141" name="Google Shape;141;p24"/>
          <p:cNvSpPr txBox="1"/>
          <p:nvPr>
            <p:ph idx="1" type="body"/>
          </p:nvPr>
        </p:nvSpPr>
        <p:spPr>
          <a:xfrm>
            <a:off x="311700" y="1406675"/>
            <a:ext cx="8520600" cy="31623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1200"/>
              </a:spcBef>
              <a:spcAft>
                <a:spcPts val="0"/>
              </a:spcAft>
              <a:buClr>
                <a:schemeClr val="dk1"/>
              </a:buClr>
              <a:buSzPts val="1400"/>
              <a:buChar char="●"/>
            </a:pPr>
            <a:r>
              <a:rPr b="1" lang="en" sz="1400">
                <a:solidFill>
                  <a:schemeClr val="dk1"/>
                </a:solidFill>
                <a:highlight>
                  <a:srgbClr val="FFFFFF"/>
                </a:highlight>
              </a:rPr>
              <a:t>Classification Accuracy</a:t>
            </a:r>
            <a:endParaRPr b="1" sz="1400">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b="1" lang="en" sz="1400">
                <a:solidFill>
                  <a:schemeClr val="dk1"/>
                </a:solidFill>
                <a:highlight>
                  <a:srgbClr val="FFFFFF"/>
                </a:highlight>
              </a:rPr>
              <a:t>Logarithmic Loss</a:t>
            </a:r>
            <a:endParaRPr b="1" sz="1400">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b="1" lang="en" sz="1400">
                <a:solidFill>
                  <a:schemeClr val="dk1"/>
                </a:solidFill>
                <a:highlight>
                  <a:srgbClr val="FFFFFF"/>
                </a:highlight>
              </a:rPr>
              <a:t>Area under curve (AUC)</a:t>
            </a:r>
            <a:endParaRPr b="1" sz="1400">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b="1" lang="en" sz="1400">
                <a:solidFill>
                  <a:schemeClr val="dk1"/>
                </a:solidFill>
                <a:highlight>
                  <a:srgbClr val="FFFFFF"/>
                </a:highlight>
              </a:rPr>
              <a:t>Confusion matrix</a:t>
            </a:r>
            <a:endParaRPr b="1" sz="1400">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b="1" lang="en" sz="1400">
                <a:solidFill>
                  <a:schemeClr val="dk1"/>
                </a:solidFill>
                <a:highlight>
                  <a:srgbClr val="FFFFFF"/>
                </a:highlight>
              </a:rPr>
              <a:t>Precision and recall</a:t>
            </a:r>
            <a:endParaRPr b="1" sz="1400">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b="1" lang="en" sz="1400">
                <a:solidFill>
                  <a:schemeClr val="dk1"/>
                </a:solidFill>
                <a:highlight>
                  <a:srgbClr val="FFFFFF"/>
                </a:highlight>
              </a:rPr>
              <a:t>F-Measure</a:t>
            </a:r>
            <a:endParaRPr b="1" sz="140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highlight>
                  <a:srgbClr val="FFFFFF"/>
                </a:highlight>
              </a:rPr>
              <a:t>Classification Accuracy</a:t>
            </a:r>
            <a:endParaRPr sz="1800">
              <a:solidFill>
                <a:srgbClr val="FF0000"/>
              </a:solidFill>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600">
                <a:solidFill>
                  <a:schemeClr val="dk1"/>
                </a:solidFill>
                <a:highlight>
                  <a:srgbClr val="FFFFFF"/>
                </a:highlight>
              </a:rPr>
              <a:t>It is the ratio of </a:t>
            </a:r>
            <a:r>
              <a:rPr b="1" lang="en" sz="1600">
                <a:solidFill>
                  <a:schemeClr val="dk1"/>
                </a:solidFill>
                <a:highlight>
                  <a:srgbClr val="FFFFFF"/>
                </a:highlight>
              </a:rPr>
              <a:t>number of correct predictions</a:t>
            </a:r>
            <a:r>
              <a:rPr lang="en" sz="1600">
                <a:solidFill>
                  <a:schemeClr val="dk1"/>
                </a:solidFill>
                <a:highlight>
                  <a:srgbClr val="FFFFFF"/>
                </a:highlight>
              </a:rPr>
              <a:t> to the total number of input samples.</a:t>
            </a:r>
            <a:endParaRPr sz="1600">
              <a:solidFill>
                <a:schemeClr val="dk1"/>
              </a:solidFill>
              <a:highlight>
                <a:srgbClr val="FFFFFF"/>
              </a:highlight>
            </a:endParaRPr>
          </a:p>
          <a:p>
            <a:pPr indent="0" lvl="0" marL="0" rtl="0" algn="l">
              <a:spcBef>
                <a:spcPts val="1000"/>
              </a:spcBef>
              <a:spcAft>
                <a:spcPts val="0"/>
              </a:spcAft>
              <a:buNone/>
            </a:pPr>
            <a:r>
              <a:t/>
            </a:r>
            <a:endParaRPr sz="1400">
              <a:solidFill>
                <a:schemeClr val="dk1"/>
              </a:solidFill>
              <a:highlight>
                <a:srgbClr val="FFFFFF"/>
              </a:highlight>
              <a:latin typeface="Georgia"/>
              <a:ea typeface="Georgia"/>
              <a:cs typeface="Georgia"/>
              <a:sym typeface="Georgia"/>
            </a:endParaRPr>
          </a:p>
          <a:p>
            <a:pPr indent="0" lvl="0" marL="0" rtl="0" algn="l">
              <a:spcBef>
                <a:spcPts val="1000"/>
              </a:spcBef>
              <a:spcAft>
                <a:spcPts val="0"/>
              </a:spcAft>
              <a:buClr>
                <a:schemeClr val="dk1"/>
              </a:buClr>
              <a:buSzPts val="1100"/>
              <a:buFont typeface="Arial"/>
              <a:buNone/>
            </a:pPr>
            <a:r>
              <a:t/>
            </a:r>
            <a:endParaRPr sz="14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48" name="Google Shape;148;p25"/>
          <p:cNvPicPr preferRelativeResize="0"/>
          <p:nvPr/>
        </p:nvPicPr>
        <p:blipFill>
          <a:blip r:embed="rId3">
            <a:alphaModFix/>
          </a:blip>
          <a:stretch>
            <a:fillRect/>
          </a:stretch>
        </p:blipFill>
        <p:spPr>
          <a:xfrm>
            <a:off x="474500" y="2614625"/>
            <a:ext cx="3029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highlight>
                  <a:srgbClr val="FFFFFF"/>
                </a:highlight>
              </a:rPr>
              <a:t>Logarithmic Loss</a:t>
            </a:r>
            <a:endParaRPr b="1" sz="1800">
              <a:solidFill>
                <a:srgbClr val="FF0000"/>
              </a:solidFill>
            </a:endParaRPr>
          </a:p>
        </p:txBody>
      </p:sp>
      <p:sp>
        <p:nvSpPr>
          <p:cNvPr id="154" name="Google Shape;154;p26"/>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lang="en" sz="1600">
                <a:solidFill>
                  <a:schemeClr val="dk1"/>
                </a:solidFill>
                <a:highlight>
                  <a:srgbClr val="FFFFFF"/>
                </a:highlight>
              </a:rPr>
              <a:t>Logarithmic Loss or Log Loss, works by </a:t>
            </a:r>
            <a:r>
              <a:rPr b="1" lang="en" sz="1600">
                <a:solidFill>
                  <a:schemeClr val="dk1"/>
                </a:solidFill>
                <a:highlight>
                  <a:srgbClr val="FFFFFF"/>
                </a:highlight>
              </a:rPr>
              <a:t>penalizing the false classifications</a:t>
            </a:r>
            <a:r>
              <a:rPr lang="en" sz="1600">
                <a:solidFill>
                  <a:schemeClr val="dk1"/>
                </a:solidFill>
                <a:highlight>
                  <a:srgbClr val="FFFFFF"/>
                </a:highlight>
              </a:rPr>
              <a:t>. It works </a:t>
            </a:r>
            <a:r>
              <a:rPr b="1" lang="en" sz="1600">
                <a:solidFill>
                  <a:schemeClr val="dk1"/>
                </a:solidFill>
                <a:highlight>
                  <a:srgbClr val="FFFFFF"/>
                </a:highlight>
              </a:rPr>
              <a:t>well for multi-class classification</a:t>
            </a:r>
            <a:r>
              <a:rPr lang="en" sz="1600">
                <a:solidFill>
                  <a:schemeClr val="dk1"/>
                </a:solidFill>
                <a:highlight>
                  <a:srgbClr val="FFFFFF"/>
                </a:highlight>
              </a:rPr>
              <a:t>. When working with Log Loss, the classifier must assign </a:t>
            </a:r>
            <a:r>
              <a:rPr b="1" lang="en" sz="1600">
                <a:solidFill>
                  <a:schemeClr val="dk1"/>
                </a:solidFill>
                <a:highlight>
                  <a:srgbClr val="FFFFFF"/>
                </a:highlight>
              </a:rPr>
              <a:t>probability to each class</a:t>
            </a:r>
            <a:r>
              <a:rPr lang="en" sz="1600">
                <a:solidFill>
                  <a:schemeClr val="dk1"/>
                </a:solidFill>
                <a:highlight>
                  <a:srgbClr val="FFFFFF"/>
                </a:highlight>
              </a:rPr>
              <a:t> for all the samples.</a:t>
            </a:r>
            <a:endParaRPr sz="1600">
              <a:solidFill>
                <a:schemeClr val="dk1"/>
              </a:solidFill>
              <a:highlight>
                <a:srgbClr val="FFFFFF"/>
              </a:highlight>
            </a:endParaRPr>
          </a:p>
          <a:p>
            <a:pPr indent="0" lvl="0" marL="0" rtl="0" algn="just">
              <a:lnSpc>
                <a:spcPct val="150000"/>
              </a:lnSpc>
              <a:spcBef>
                <a:spcPts val="2400"/>
              </a:spcBef>
              <a:spcAft>
                <a:spcPts val="0"/>
              </a:spcAft>
              <a:buClr>
                <a:schemeClr val="dk1"/>
              </a:buClr>
              <a:buSzPts val="1100"/>
              <a:buFont typeface="Arial"/>
              <a:buNone/>
            </a:pPr>
            <a:r>
              <a:rPr lang="en" sz="1600">
                <a:solidFill>
                  <a:schemeClr val="dk1"/>
                </a:solidFill>
                <a:highlight>
                  <a:srgbClr val="FFFFFF"/>
                </a:highlight>
              </a:rPr>
              <a:t>In general, minimizing Log Loss gives greater accuracy for the classifier. It is totally </a:t>
            </a:r>
            <a:r>
              <a:rPr b="1" lang="en" sz="1600">
                <a:solidFill>
                  <a:schemeClr val="dk1"/>
                </a:solidFill>
                <a:highlight>
                  <a:srgbClr val="FFFFFF"/>
                </a:highlight>
              </a:rPr>
              <a:t>based on probability score unlike other metrics</a:t>
            </a:r>
            <a:r>
              <a:rPr lang="en" sz="1600">
                <a:solidFill>
                  <a:schemeClr val="dk1"/>
                </a:solidFill>
                <a:highlight>
                  <a:srgbClr val="FFFFFF"/>
                </a:highlight>
              </a:rPr>
              <a:t>.</a:t>
            </a:r>
            <a:endParaRPr sz="1600">
              <a:solidFill>
                <a:schemeClr val="dk1"/>
              </a:solidFill>
              <a:highlight>
                <a:srgbClr val="FFFFFF"/>
              </a:highlight>
            </a:endParaRPr>
          </a:p>
          <a:p>
            <a:pPr indent="0" lvl="0" marL="0" rtl="0" algn="l">
              <a:spcBef>
                <a:spcPts val="2400"/>
              </a:spcBef>
              <a:spcAft>
                <a:spcPts val="0"/>
              </a:spcAft>
              <a:buClr>
                <a:schemeClr val="dk1"/>
              </a:buClr>
              <a:buSzPts val="1100"/>
              <a:buFont typeface="Arial"/>
              <a:buNone/>
            </a:pPr>
            <a:r>
              <a:rPr b="1" lang="en" sz="1600">
                <a:solidFill>
                  <a:schemeClr val="dk1"/>
                </a:solidFill>
                <a:highlight>
                  <a:srgbClr val="FFFFFF"/>
                </a:highlight>
              </a:rPr>
              <a:t>Log Loss would not be the best metric to use in unbalanced data.</a:t>
            </a:r>
            <a:endParaRPr sz="160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3486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800">
                <a:solidFill>
                  <a:srgbClr val="FF0000"/>
                </a:solidFill>
                <a:highlight>
                  <a:srgbClr val="FFFFFF"/>
                </a:highlight>
              </a:rPr>
              <a:t>Area Under Curve (AUC)</a:t>
            </a:r>
            <a:endParaRPr b="1" sz="1800">
              <a:solidFill>
                <a:srgbClr val="FF0000"/>
              </a:solidFill>
              <a:highlight>
                <a:srgbClr val="FFFFFF"/>
              </a:highlight>
            </a:endParaRPr>
          </a:p>
          <a:p>
            <a:pPr indent="0" lvl="0" marL="0" rtl="0" algn="l">
              <a:spcBef>
                <a:spcPts val="1200"/>
              </a:spcBef>
              <a:spcAft>
                <a:spcPts val="0"/>
              </a:spcAft>
              <a:buNone/>
            </a:pPr>
            <a:r>
              <a:t/>
            </a:r>
            <a:endParaRPr/>
          </a:p>
        </p:txBody>
      </p:sp>
      <p:sp>
        <p:nvSpPr>
          <p:cNvPr id="160" name="Google Shape;160;p27"/>
          <p:cNvSpPr txBox="1"/>
          <p:nvPr>
            <p:ph idx="1" type="body"/>
          </p:nvPr>
        </p:nvSpPr>
        <p:spPr>
          <a:xfrm>
            <a:off x="311700" y="776225"/>
            <a:ext cx="8520600" cy="4120800"/>
          </a:xfrm>
          <a:prstGeom prst="rect">
            <a:avLst/>
          </a:prstGeom>
        </p:spPr>
        <p:txBody>
          <a:bodyPr anchorCtr="0" anchor="t" bIns="91425" lIns="91425" spcFirstLastPara="1" rIns="91425" wrap="square" tIns="91425">
            <a:noAutofit/>
          </a:bodyPr>
          <a:lstStyle/>
          <a:p>
            <a:pPr indent="0" lvl="0" marL="0" rtl="0" algn="just">
              <a:lnSpc>
                <a:spcPct val="150000"/>
              </a:lnSpc>
              <a:spcBef>
                <a:spcPts val="2400"/>
              </a:spcBef>
              <a:spcAft>
                <a:spcPts val="0"/>
              </a:spcAft>
              <a:buClr>
                <a:schemeClr val="dk1"/>
              </a:buClr>
              <a:buSzPts val="1100"/>
              <a:buFont typeface="Arial"/>
              <a:buNone/>
            </a:pPr>
            <a:r>
              <a:rPr lang="en" sz="1600">
                <a:solidFill>
                  <a:schemeClr val="dk1"/>
                </a:solidFill>
                <a:highlight>
                  <a:srgbClr val="FFFFFF"/>
                </a:highlight>
              </a:rPr>
              <a:t>Visualize the performance of the multi - class classification, but </a:t>
            </a:r>
            <a:r>
              <a:rPr b="1" lang="en" sz="1600">
                <a:solidFill>
                  <a:schemeClr val="dk1"/>
                </a:solidFill>
                <a:highlight>
                  <a:srgbClr val="FFFFFF"/>
                </a:highlight>
              </a:rPr>
              <a:t>mostly used in binary classification</a:t>
            </a:r>
            <a:r>
              <a:rPr lang="en" sz="1600">
                <a:solidFill>
                  <a:schemeClr val="dk1"/>
                </a:solidFill>
                <a:highlight>
                  <a:srgbClr val="FFFFFF"/>
                </a:highlight>
              </a:rPr>
              <a:t> problems problem.  For classification </a:t>
            </a:r>
            <a:r>
              <a:rPr b="1" lang="en" sz="1600">
                <a:solidFill>
                  <a:schemeClr val="dk1"/>
                </a:solidFill>
                <a:highlight>
                  <a:srgbClr val="FFFFFF"/>
                </a:highlight>
              </a:rPr>
              <a:t>problem at various thresholds</a:t>
            </a:r>
            <a:r>
              <a:rPr lang="en" sz="1600">
                <a:solidFill>
                  <a:schemeClr val="dk1"/>
                </a:solidFill>
                <a:highlight>
                  <a:srgbClr val="FFFFFF"/>
                </a:highlight>
              </a:rPr>
              <a:t> settings. This metric is very </a:t>
            </a:r>
            <a:r>
              <a:rPr lang="en" sz="1600">
                <a:solidFill>
                  <a:schemeClr val="dk1"/>
                </a:solidFill>
                <a:highlight>
                  <a:srgbClr val="FFFFFF"/>
                </a:highlight>
              </a:rPr>
              <a:t>useful</a:t>
            </a:r>
            <a:r>
              <a:rPr lang="en" sz="1600">
                <a:solidFill>
                  <a:schemeClr val="dk1"/>
                </a:solidFill>
                <a:highlight>
                  <a:srgbClr val="FFFFFF"/>
                </a:highlight>
              </a:rPr>
              <a:t> for anomaly detection tasks because we use </a:t>
            </a:r>
            <a:r>
              <a:rPr lang="en" sz="1600">
                <a:solidFill>
                  <a:schemeClr val="dk1"/>
                </a:solidFill>
                <a:highlight>
                  <a:srgbClr val="FFFFFF"/>
                </a:highlight>
              </a:rPr>
              <a:t>threshold.</a:t>
            </a:r>
            <a:r>
              <a:rPr lang="en" sz="1600">
                <a:solidFill>
                  <a:schemeClr val="dk1"/>
                </a:solidFill>
                <a:highlight>
                  <a:srgbClr val="FFFFFF"/>
                </a:highlight>
              </a:rPr>
              <a:t>  </a:t>
            </a:r>
            <a:endParaRPr sz="1600">
              <a:solidFill>
                <a:schemeClr val="dk1"/>
              </a:solidFill>
              <a:highlight>
                <a:srgbClr val="FFFFFF"/>
              </a:highlight>
            </a:endParaRPr>
          </a:p>
          <a:p>
            <a:pPr indent="0" lvl="0" marL="0" rtl="0" algn="l">
              <a:spcBef>
                <a:spcPts val="2400"/>
              </a:spcBef>
              <a:spcAft>
                <a:spcPts val="0"/>
              </a:spcAft>
              <a:buClr>
                <a:schemeClr val="dk1"/>
              </a:buClr>
              <a:buSzPts val="1100"/>
              <a:buFont typeface="Arial"/>
              <a:buNone/>
            </a:pPr>
            <a:r>
              <a:rPr lang="en" sz="1600">
                <a:solidFill>
                  <a:schemeClr val="dk1"/>
                </a:solidFill>
                <a:highlight>
                  <a:srgbClr val="FFFFFF"/>
                </a:highlight>
              </a:rPr>
              <a:t>As evident, AUC has a range of [0, 1]. The greater the value, the better is the performance of our model.</a:t>
            </a:r>
            <a:endParaRPr sz="1600">
              <a:solidFill>
                <a:schemeClr val="dk1"/>
              </a:solidFill>
              <a:highlight>
                <a:srgbClr val="FFFFFF"/>
              </a:highlight>
            </a:endParaRPr>
          </a:p>
          <a:p>
            <a:pPr indent="0" lvl="0" marL="0" rtl="0" algn="l">
              <a:spcBef>
                <a:spcPts val="0"/>
              </a:spcBef>
              <a:spcAft>
                <a:spcPts val="1600"/>
              </a:spcAft>
              <a:buNone/>
            </a:pPr>
            <a:r>
              <a:t/>
            </a:r>
            <a:endParaRPr/>
          </a:p>
        </p:txBody>
      </p:sp>
      <p:pic>
        <p:nvPicPr>
          <p:cNvPr id="161" name="Google Shape;161;p27"/>
          <p:cNvPicPr preferRelativeResize="0"/>
          <p:nvPr/>
        </p:nvPicPr>
        <p:blipFill>
          <a:blip r:embed="rId3">
            <a:alphaModFix/>
          </a:blip>
          <a:stretch>
            <a:fillRect/>
          </a:stretch>
        </p:blipFill>
        <p:spPr>
          <a:xfrm>
            <a:off x="431650" y="3225400"/>
            <a:ext cx="3190875" cy="167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800">
                <a:solidFill>
                  <a:srgbClr val="FF0000"/>
                </a:solidFill>
                <a:highlight>
                  <a:srgbClr val="FFFFFF"/>
                </a:highlight>
              </a:rPr>
              <a:t>Confusion Matrix</a:t>
            </a:r>
            <a:endParaRPr b="1" sz="1800">
              <a:solidFill>
                <a:srgbClr val="FF0000"/>
              </a:solidFill>
              <a:highlight>
                <a:srgbClr val="FFFFFF"/>
              </a:highlight>
            </a:endParaRPr>
          </a:p>
          <a:p>
            <a:pPr indent="0" lvl="0" marL="0" rtl="0" algn="l">
              <a:spcBef>
                <a:spcPts val="1200"/>
              </a:spcBef>
              <a:spcAft>
                <a:spcPts val="0"/>
              </a:spcAft>
              <a:buNone/>
            </a:pPr>
            <a:r>
              <a:t/>
            </a:r>
            <a:endParaRPr/>
          </a:p>
        </p:txBody>
      </p:sp>
      <p:sp>
        <p:nvSpPr>
          <p:cNvPr id="167" name="Google Shape;167;p28"/>
          <p:cNvSpPr txBox="1"/>
          <p:nvPr>
            <p:ph idx="1" type="body"/>
          </p:nvPr>
        </p:nvSpPr>
        <p:spPr>
          <a:xfrm>
            <a:off x="311700" y="1017725"/>
            <a:ext cx="8520600" cy="3654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600">
                <a:solidFill>
                  <a:schemeClr val="dk1"/>
                </a:solidFill>
                <a:highlight>
                  <a:srgbClr val="FFFFFF"/>
                </a:highlight>
              </a:rPr>
              <a:t>Confusion Matrix as the name suggests gives us a matrix as output and describes the complete performance of the model.</a:t>
            </a:r>
            <a:endParaRPr sz="1600">
              <a:solidFill>
                <a:schemeClr val="dk1"/>
              </a:solidFill>
              <a:highlight>
                <a:srgbClr val="FFFFFF"/>
              </a:highlight>
            </a:endParaRPr>
          </a:p>
          <a:p>
            <a:pPr indent="0" lvl="0" marL="0" rtl="0" algn="l">
              <a:spcBef>
                <a:spcPts val="1200"/>
              </a:spcBef>
              <a:spcAft>
                <a:spcPts val="0"/>
              </a:spcAft>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2400"/>
              </a:spcBef>
              <a:spcAft>
                <a:spcPts val="0"/>
              </a:spcAft>
              <a:buClr>
                <a:schemeClr val="dk1"/>
              </a:buClr>
              <a:buSzPts val="1100"/>
              <a:buFont typeface="Arial"/>
              <a:buNone/>
            </a:pPr>
            <a:r>
              <a:rPr lang="en" sz="1600">
                <a:solidFill>
                  <a:schemeClr val="dk1"/>
                </a:solidFill>
                <a:highlight>
                  <a:srgbClr val="FFFFFF"/>
                </a:highlight>
              </a:rPr>
              <a:t>It gives us insight </a:t>
            </a:r>
            <a:r>
              <a:rPr b="1" lang="en" sz="1600">
                <a:solidFill>
                  <a:schemeClr val="dk1"/>
                </a:solidFill>
                <a:highlight>
                  <a:srgbClr val="FFFFFF"/>
                </a:highlight>
              </a:rPr>
              <a:t>not only into the errors</a:t>
            </a:r>
            <a:r>
              <a:rPr lang="en" sz="1600">
                <a:solidFill>
                  <a:schemeClr val="dk1"/>
                </a:solidFill>
                <a:highlight>
                  <a:srgbClr val="FFFFFF"/>
                </a:highlight>
              </a:rPr>
              <a:t> being made by a classifier but more importantly the </a:t>
            </a:r>
            <a:r>
              <a:rPr b="1" lang="en" sz="1600">
                <a:solidFill>
                  <a:schemeClr val="dk1"/>
                </a:solidFill>
                <a:highlight>
                  <a:srgbClr val="FFFFFF"/>
                </a:highlight>
              </a:rPr>
              <a:t>types of errors</a:t>
            </a:r>
            <a:r>
              <a:rPr lang="en" sz="1600">
                <a:solidFill>
                  <a:schemeClr val="dk1"/>
                </a:solidFill>
                <a:highlight>
                  <a:srgbClr val="FFFFFF"/>
                </a:highlight>
              </a:rPr>
              <a:t> that are being made.</a:t>
            </a:r>
            <a:endParaRPr sz="1600">
              <a:solidFill>
                <a:schemeClr val="dk1"/>
              </a:solidFill>
              <a:highlight>
                <a:srgbClr val="FFFFFF"/>
              </a:highlight>
            </a:endParaRPr>
          </a:p>
          <a:p>
            <a:pPr indent="0" lvl="0" marL="0" rtl="0" algn="l">
              <a:spcBef>
                <a:spcPts val="0"/>
              </a:spcBef>
              <a:spcAft>
                <a:spcPts val="1600"/>
              </a:spcAft>
              <a:buNone/>
            </a:pPr>
            <a:r>
              <a:t/>
            </a:r>
            <a:endParaRPr/>
          </a:p>
        </p:txBody>
      </p:sp>
      <p:pic>
        <p:nvPicPr>
          <p:cNvPr id="168" name="Google Shape;168;p28"/>
          <p:cNvPicPr preferRelativeResize="0"/>
          <p:nvPr/>
        </p:nvPicPr>
        <p:blipFill>
          <a:blip r:embed="rId3">
            <a:alphaModFix/>
          </a:blip>
          <a:stretch>
            <a:fillRect/>
          </a:stretch>
        </p:blipFill>
        <p:spPr>
          <a:xfrm>
            <a:off x="471488" y="1933563"/>
            <a:ext cx="2371725" cy="170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esentation_Beuth_University_english">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