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Economica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6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Economica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Economica-italic.fntdata"/><Relationship Id="rId14" Type="http://schemas.openxmlformats.org/officeDocument/2006/relationships/slide" Target="slides/slide10.xml"/><Relationship Id="rId36" Type="http://schemas.openxmlformats.org/officeDocument/2006/relationships/font" Target="fonts/Economica-bold.fntdata"/><Relationship Id="rId17" Type="http://schemas.openxmlformats.org/officeDocument/2006/relationships/slide" Target="slides/slide13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2.xml"/><Relationship Id="rId38" Type="http://schemas.openxmlformats.org/officeDocument/2006/relationships/font" Target="fonts/Economica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youtube.com/user/Pirulla25/search?query=fal%C3%A1cias" TargetMode="External"/><Relationship Id="rId4" Type="http://schemas.openxmlformats.org/officeDocument/2006/relationships/hyperlink" Target="https://www.youtube.com/watch?v=9U2457cS_rU&amp;list=PL7298E65F62E9A95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profs: Jonice Oliveira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Fabrício Firmino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você vai sair sabendo fazer após o curso?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construir bases de dados para análises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Como visualizar dados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Como aplicar estatísticas para problemas de análise de dados (principalmente para testar hipóteses)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Como aplicar modelos de aprendizado de máquina para classificação ou para prever séries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 principalmente: COMO FAZER BOAS PERGUNTAS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563" y="1515513"/>
            <a:ext cx="49244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600"/>
              <a:t>O que é Ciência?</a:t>
            </a:r>
            <a:endParaRPr b="1" sz="3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Ciência (do latim scientia, traduzido por "conhecimento") refere-se a </a:t>
            </a:r>
            <a:r>
              <a:rPr b="1" lang="pt-BR"/>
              <a:t>qualquer conhecimento</a:t>
            </a:r>
            <a:r>
              <a:rPr lang="pt-BR"/>
              <a:t> ou </a:t>
            </a:r>
            <a:r>
              <a:rPr b="1" lang="pt-BR"/>
              <a:t>prática sistemáticos</a:t>
            </a:r>
            <a:r>
              <a:rPr lang="pt-BR"/>
              <a:t>. Em sentido estrito, ciência refere-se ao </a:t>
            </a:r>
            <a:r>
              <a:rPr b="1" lang="pt-BR"/>
              <a:t>sistema de adquirir conhecimento baseado no método científico </a:t>
            </a:r>
            <a:r>
              <a:rPr lang="pt-BR"/>
              <a:t>bem como ao corpo organizado de conhecimento conseguido através de tais pesquisas.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124" y="1225225"/>
            <a:ext cx="2330225" cy="36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550" y="1225225"/>
            <a:ext cx="2426775" cy="35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Qual a parte mais crucial do método científico?</a:t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550" y="1225225"/>
            <a:ext cx="2426775" cy="35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1304500" y="1833775"/>
            <a:ext cx="2603700" cy="70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211700" y="1772275"/>
            <a:ext cx="3697500" cy="831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Mas se a ciência é tão boa por que fica toda hora mudando?</a:t>
            </a:r>
            <a:endParaRPr sz="2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349" y="2482500"/>
            <a:ext cx="2981150" cy="21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Filosofia da ciência: 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800"/>
              <a:t>ref:</a:t>
            </a:r>
            <a:r>
              <a:rPr lang="pt-BR"/>
              <a:t> </a:t>
            </a:r>
            <a:r>
              <a:rPr lang="pt-BR" sz="1000"/>
              <a:t>http://multimidia.ufrgs.br/conteudo/frontdaciencia/Fronteiras_da_Ciencia-T08E01-Fisica.e.Filosofia-06.03.2017.mp3</a:t>
            </a:r>
            <a:endParaRPr sz="100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350" y="1732555"/>
            <a:ext cx="3410375" cy="25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P</a:t>
            </a:r>
            <a:r>
              <a:rPr lang="pt-BR" sz="2400"/>
              <a:t>or que é tão difícil fazer análises?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+"/>
            </a:pPr>
            <a:r>
              <a:rPr lang="pt-BR" sz="2400"/>
              <a:t>Aplicação de gráficos para tudo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pt-BR" sz="2400"/>
              <a:t>Simplificação dos problemas (o mundo é complexo)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pt-BR" sz="2400"/>
              <a:t>Bolhas cognitivas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pt-BR" sz="2400"/>
              <a:t>Argumentos falaciosos ******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Apresentação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Cadastro na plataforma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Formato das aulas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Avaliação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Requisitos básicos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 que você vai sair sabendo fazer após o curso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Introdução à Ciência de Dados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Falácias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umblr_mcm9hzzhI41rozcejo1_540.jp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850" y="2339675"/>
            <a:ext cx="3336450" cy="22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Falácias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Falsa Causalidade:</a:t>
            </a:r>
            <a:b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Supor que uma relação real ou percebida entre duas coisas significa que uma é a causa da outra.</a:t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Falácias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Falsa Causalidade:</a:t>
            </a:r>
            <a:b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ivorcexmargarine.png"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725" y="2532875"/>
            <a:ext cx="5359471" cy="22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Falácias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Argumentum ad hominem</a:t>
            </a:r>
            <a:b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É uma falácia identificada quando alguém procura negar uma proposição com uma crítica ao seu autor e não ao seu conteúdo.</a:t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Falácias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Espantalho</a:t>
            </a:r>
            <a:b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Consiste em criar ideias reprováveis ou fracas, atribuindo-as à posição oposta.</a:t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Falácias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Ladeira Escorregadia</a:t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Você faz parecer que o fato de permitirmos que aconteça A fará com que aconteça Z, e por isso não podemos permitir A.</a:t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Falácias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Inversão do Ônus da prova</a:t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Você espera que outra pessoa prove que você está errado, em vez de você mesmo provar que está certo.</a:t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Falácias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Escocês de Verdade</a:t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Um escocês de verdade não põe açúcar no mingau.</a:t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2931.gif"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750" y="3755674"/>
            <a:ext cx="2578550" cy="12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Falácias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Falsa dicotomia:</a:t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Ou você é coxinha ou você é petralha!!!!</a:t>
            </a:r>
            <a:b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( só existem dois possíveis e nada a mais)</a:t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Falácias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Existem várias outras falácias:</a:t>
            </a:r>
            <a:br>
              <a:rPr lang="pt-BR"/>
            </a:br>
            <a:br>
              <a:rPr lang="pt-BR"/>
            </a:b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(https://pt.wikipedia.org/wiki/Fal%C3%A1cia)</a:t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pt-BR" sz="1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1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Pirulla (youtube): </a:t>
            </a: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https://www.youtube.com/user/Pirulla25/search?query=fal%C3%A1cias</a:t>
            </a:r>
            <a:endParaRPr sz="1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Clarion(youtube): </a:t>
            </a: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https://www.youtube.com/watch?v=9U2457cS_rU&amp;list=PL7298E65F62E9A957</a:t>
            </a:r>
            <a:endParaRPr sz="1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Scicast (podcast): http://www.scicast.com.br/tag/falacias/</a:t>
            </a:r>
            <a:endParaRPr sz="1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Dragões de Garagem (posdcast): http://scienceblogs.com.br/dragoesdegaragem/2015/09/dragoes-de-garagem-60-falacias/</a:t>
            </a:r>
            <a:endParaRPr sz="1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Professor responsável: </a:t>
            </a:r>
            <a:r>
              <a:rPr b="1" lang="pt-BR"/>
              <a:t>Professora Jonice Oliveira</a:t>
            </a:r>
            <a:endParaRPr b="1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Quem vai dar maior parte das aulas: </a:t>
            </a:r>
            <a:r>
              <a:rPr b="1" lang="pt-BR"/>
              <a:t>Fabricio Firmino</a:t>
            </a:r>
            <a:endParaRPr b="1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Se o curso é mineração por que você está falando de Data Science?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Vou sair desse curso o “bicho mermo” ? 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Esse curso será dado tanto para a graduação quanto para o mestrado.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Ciência de Dados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 na plataforma: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Encontre três exemplos de falácias na argumentação de políticos (escolha um que você odeia e outro que você “ama”): Link o vídeo no youtube com o instante e diga qual falácia ele utilizou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Mas você sabe alguma coisa de Data Science?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empresa: http://techniati.com.br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aulas ministradas na UFRJ: mineração de dados (terceira vez), big data (duas vezes)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aulas ministradas em outros locais: pós-graduação em análise de dados (UVA), pós-graduação em big data (UVA)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doutorado: Deep learning + Lógica + Recuperação da informação + Imagens + loucura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 na plataforma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utilizar o Google Classroom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Nome da sala: Introdução à Ciência de Dados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Código da turma: </a:t>
            </a:r>
            <a:r>
              <a:rPr lang="pt-BR" sz="3000"/>
              <a:t>tjqjtol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Formato das Aulas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Terças-feiras: aulas teóricas presenciais</a:t>
            </a:r>
            <a:endParaRPr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Muita matemática</a:t>
            </a:r>
            <a:endParaRPr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Métodos serão descritos em detalhe</a:t>
            </a:r>
            <a:endParaRPr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Trabalhos serão passados para serem entregues em uma semana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Quintas-feiras: aulas remotas (porém devem ser assistidas na hora da aula)</a:t>
            </a:r>
            <a:endParaRPr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Vou abrir uma LIVE no youtube (É UMA TENTATIVA).</a:t>
            </a:r>
            <a:endParaRPr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Vou mostrar a tela do meu computador e como eu resolvo os problemas que passar.</a:t>
            </a:r>
            <a:endParaRPr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Vou passar exercícios para serem entregues durante a aula (se não assistir na hora não entrega o exercício)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Formato das Aulas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</a:pPr>
            <a:r>
              <a:rPr lang="pt-BR" sz="2200"/>
              <a:t>Palestrantes:</a:t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b="1" lang="pt-BR" sz="1800"/>
              <a:t>Marketing da C&amp;A</a:t>
            </a:r>
            <a:r>
              <a:rPr lang="pt-BR" sz="1800"/>
              <a:t>: Eduardo Kim &amp; Emanuel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1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b="1" lang="pt-BR" sz="1800"/>
              <a:t>Marketing da Coca-Cola</a:t>
            </a:r>
            <a:r>
              <a:rPr lang="pt-BR" sz="1800"/>
              <a:t>:  Fabio Medeiros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pt-BR"/>
              <a:t>Trabalhos diários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pt-BR"/>
              <a:t>Trabalho final com tudo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Nota Final</a:t>
            </a:r>
            <a:r>
              <a:rPr lang="pt-BR"/>
              <a:t>: 0.4 * </a:t>
            </a:r>
            <a:r>
              <a:rPr lang="pt-BR"/>
              <a:t>Trabalhos diários + 0.6 * Trabalho final com tudo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IF NOTA FINAL &gt;= 5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IF NOTA FINAL &lt; 5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674" y="4061575"/>
            <a:ext cx="1209475" cy="9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144" y="2877374"/>
            <a:ext cx="960342" cy="10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5598225" y="2877375"/>
            <a:ext cx="3041400" cy="182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galera da Pós: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A: nota &gt;=9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B:  7 &lt;= </a:t>
            </a:r>
            <a:r>
              <a:rPr lang="pt-BR">
                <a:solidFill>
                  <a:schemeClr val="dk1"/>
                </a:solidFill>
              </a:rPr>
              <a:t>nota  &lt;</a:t>
            </a:r>
            <a:r>
              <a:rPr lang="pt-BR"/>
              <a:t> 9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C:  5 &lt;= nota  &lt; 7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D: nota &lt; 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Básicos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b="1" lang="pt-BR"/>
              <a:t>Algebra linear</a:t>
            </a:r>
            <a:r>
              <a:rPr lang="pt-BR"/>
              <a:t>: Multiplicar matrizes, Matriz transposta, Matriz Inversa, Resolução de sistemas.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b="1" lang="pt-BR"/>
              <a:t>Cálculo</a:t>
            </a:r>
            <a:r>
              <a:rPr lang="pt-BR"/>
              <a:t>: derivada, gradiente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b="1" lang="pt-BR"/>
              <a:t>Programação em Python</a:t>
            </a:r>
            <a:r>
              <a:rPr lang="pt-BR"/>
              <a:t>: abrir e escrever arquivos, criar funções, utilizar bibliotecas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