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6327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Vector Machine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(SVM)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Introduzido pelo matemático russo Vladimir Vapnik (1995) (odiado pelos estatísticos)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Definir o melhor hiperplano separador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Maximizar a distância entre os pontos e hiperplano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1147225"/>
            <a:ext cx="4981924" cy="37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0" y="993800"/>
            <a:ext cx="3438825" cy="3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425" y="2413550"/>
            <a:ext cx="25717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875" y="1634275"/>
            <a:ext cx="6038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311700" y="1147224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Char char="●"/>
            </a:pPr>
            <a:r>
              <a:rPr lang="pt-BR" sz="3000">
                <a:solidFill>
                  <a:srgbClr val="191919"/>
                </a:solidFill>
              </a:rPr>
              <a:t>Maximizar a distância é igual minimizar o vetor w</a:t>
            </a:r>
            <a:endParaRPr sz="3000">
              <a:solidFill>
                <a:srgbClr val="191919"/>
              </a:solidFill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88" y="2341146"/>
            <a:ext cx="25241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Maximizar a distância é igual minimizar o módulo do vetor w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970" y="3161025"/>
            <a:ext cx="32956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757" y="2113975"/>
            <a:ext cx="25241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Função objetivo: convexa!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25" y="2035450"/>
            <a:ext cx="32956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575" y="3769000"/>
            <a:ext cx="64198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Duas classes para o problema (y): (+1 ou -1)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30" y="2061866"/>
            <a:ext cx="3631800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63" y="2871225"/>
            <a:ext cx="69437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Se a função é convexa, pode-se utilizar um multiplicador de Lagrange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Restrição de igualdade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Porém temos uma restrição de desigualdade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Condição de Karush-Kuhn-Tucker: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Se a restrição é de desigualdade, pode-se utilizar multiplicadores de Lagrange se:</a:t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13" y="3159100"/>
            <a:ext cx="5476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Método dos Multiplicadores de Lagrange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pt-BR"/>
              <a:t>SVM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389875" y="1103674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Char char="●"/>
            </a:pPr>
            <a:r>
              <a:rPr lang="pt-BR" sz="3000">
                <a:solidFill>
                  <a:srgbClr val="191919"/>
                </a:solidFill>
              </a:rPr>
              <a:t>Ou seja!</a:t>
            </a:r>
            <a:endParaRPr sz="3000">
              <a:solidFill>
                <a:srgbClr val="191919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○"/>
            </a:pPr>
            <a:r>
              <a:rPr lang="pt-BR" sz="2400">
                <a:solidFill>
                  <a:srgbClr val="191919"/>
                </a:solidFill>
              </a:rPr>
              <a:t>Se o ponto não for um ponto de support, então o multiplicador de Lagrange que multiplica a restrição daquele ponto é zero.</a:t>
            </a:r>
            <a:endParaRPr sz="2400">
              <a:solidFill>
                <a:srgbClr val="191919"/>
              </a:solidFill>
            </a:endParaRP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3307200"/>
            <a:ext cx="5476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Adicionando a restrição a função objetivo: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619275"/>
            <a:ext cx="8520600" cy="141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Calculando o mínimo: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50" y="2162625"/>
            <a:ext cx="2276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25" y="1289000"/>
            <a:ext cx="5390126" cy="1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375" y="2696692"/>
            <a:ext cx="3576050" cy="1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Calculando o mínimo: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625" y="2116125"/>
            <a:ext cx="2836776" cy="2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Substituindo os achados na equação original (função objetivo dual, calcular o máximo)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50" y="2766100"/>
            <a:ext cx="7037300" cy="1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Minimizar: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" y="2370300"/>
            <a:ext cx="8097049" cy="18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5" y="1470350"/>
            <a:ext cx="7872400" cy="29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Ok! Mas se os pontos não forem linearmente separáveis? Dá para usar SVM?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https://www.youtube.com/watch?v=3liCbRZPrZA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Utilize uma transformação não linear para levar os pontos até uma outra dimensão maior.</a:t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Melhor dos mundos: problema continua com a mesma complexidade.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Multiplicadores de Lagrange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3950" y="1380125"/>
            <a:ext cx="1279200" cy="1400400"/>
          </a:xfrm>
          <a:prstGeom prst="cube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248600" y="1508050"/>
            <a:ext cx="5722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Imagine que você precisa projetar uma caixa gastando o mínimo de papelão possível. Essa caixa deve ter quatro camadas de papelão no fundo, duas nas laterais e uma camada na tampa.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 uma restrição, essa caixa deve armazenar 10dm</a:t>
            </a:r>
            <a:r>
              <a:rPr baseline="30000" lang="pt-BR">
                <a:solidFill>
                  <a:schemeClr val="dk1"/>
                </a:solidFill>
              </a:rPr>
              <a:t>3 </a:t>
            </a:r>
            <a:r>
              <a:rPr lang="pt-BR">
                <a:solidFill>
                  <a:schemeClr val="dk1"/>
                </a:solidFill>
              </a:rPr>
              <a:t>.</a:t>
            </a:r>
            <a:endParaRPr baseline="30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 minimizar o gasto com papelão?</a:t>
            </a:r>
            <a:endParaRPr baseline="30000"/>
          </a:p>
        </p:txBody>
      </p:sp>
      <p:sp>
        <p:nvSpPr>
          <p:cNvPr id="76" name="Shape 76"/>
          <p:cNvSpPr txBox="1"/>
          <p:nvPr/>
        </p:nvSpPr>
        <p:spPr>
          <a:xfrm>
            <a:off x="720350" y="2780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484475" y="2531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683150" y="1775050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0" y="4773225"/>
            <a:ext cx="8785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https://www.youtube.com/watch?v=oCR4vvtjGMw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Multiplicadores de Lagrange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03950" y="1380125"/>
            <a:ext cx="1279200" cy="1400400"/>
          </a:xfrm>
          <a:prstGeom prst="cube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248600" y="1508050"/>
            <a:ext cx="57225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você precisa projetar uma caixa gastando o mínimo de papelão possível. Essa caixa deve ter quatro camadas de papelão no fundo, duas nas laterais e uma camada na tampa.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uma restrição, essa caixa deve armazenar 10dm</a:t>
            </a:r>
            <a:r>
              <a:rPr baseline="30000" lang="pt-BR"/>
              <a:t>3 </a:t>
            </a:r>
            <a:r>
              <a:rPr lang="pt-BR">
                <a:solidFill>
                  <a:schemeClr val="dk1"/>
                </a:solidFill>
              </a:rPr>
              <a:t>.</a:t>
            </a:r>
            <a:endParaRPr baseline="30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minimizar o gasto com papelão?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Lagrange nos diz que o gradiente da função que queremos minimizar é igual a uma constante vezes o gradiente da função de restrição.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 = 4*xy +  xy + yz*2*2 + xz *2*2   &lt;= função área total da caixa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 = x*y*z  = 10  &lt;= restrição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20350" y="2780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484475" y="2531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683150" y="1775050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0" y="4773225"/>
            <a:ext cx="8785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https://www.youtube.com/watch?v=oCR4vvtjGMw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Multiplicadores de Lagrange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03950" y="1380125"/>
            <a:ext cx="1279200" cy="1400400"/>
          </a:xfrm>
          <a:prstGeom prst="cube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248600" y="1508050"/>
            <a:ext cx="57225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Lagrange nos diz que o gradiente da função que queremos minimizar é igual a uma constante vezes o gradiente da função de restrição.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 = 4*x*y +  x*y + y*z*2*2 + x*z*2*2   &lt;= função área total da caixa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 = x*y*z  = 10  &lt;= restrição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20350" y="2780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484475" y="2531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683150" y="1775050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0" y="4773225"/>
            <a:ext cx="8785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https://www.youtube.com/watch?v=oCR4vvtjGMw</a:t>
            </a:r>
            <a:endParaRPr sz="8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50" y="3126500"/>
            <a:ext cx="3182738" cy="140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800" y="3269400"/>
            <a:ext cx="1955424" cy="1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Multiplicadores de Lagrange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03950" y="1380125"/>
            <a:ext cx="1279200" cy="1400400"/>
          </a:xfrm>
          <a:prstGeom prst="cube">
            <a:avLst>
              <a:gd fmla="val 25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20350" y="2780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484475" y="2531525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683150" y="1775050"/>
            <a:ext cx="3231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0" y="4773225"/>
            <a:ext cx="8785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https://www.youtube.com/watch?v=oCR4vvtjGMw</a:t>
            </a:r>
            <a:endParaRPr sz="8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200" y="1605250"/>
            <a:ext cx="1955424" cy="111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675" y="1553087"/>
            <a:ext cx="1184876" cy="1218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325" y="1541749"/>
            <a:ext cx="1184876" cy="130781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Shape 117"/>
          <p:cNvSpPr/>
          <p:nvPr/>
        </p:nvSpPr>
        <p:spPr>
          <a:xfrm>
            <a:off x="4699175" y="2013863"/>
            <a:ext cx="3231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668913" y="2013850"/>
            <a:ext cx="3231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140875" y="3446950"/>
            <a:ext cx="321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valores de x, y e z que minimizam a área da caixa são x=2, y=2 e z = 2.5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5" y="1521500"/>
            <a:ext cx="3295150" cy="28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955000" y="1555175"/>
            <a:ext cx="3877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Desses três hiperplanos separadores, qual “melhor separa” os pontos claros e escuros ? </a:t>
            </a:r>
            <a:br>
              <a:rPr lang="pt-BR" sz="1800"/>
            </a:b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5" y="1521500"/>
            <a:ext cx="3295150" cy="28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955000" y="1555175"/>
            <a:ext cx="3877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Desses </a:t>
            </a:r>
            <a:r>
              <a:rPr b="1" lang="pt-BR" sz="1800"/>
              <a:t>dois</a:t>
            </a:r>
            <a:r>
              <a:rPr lang="pt-BR" sz="1800"/>
              <a:t> hiperplanos separadores, qual “melhor separa” os pontos claros e escuros ? </a:t>
            </a:r>
            <a:br>
              <a:rPr lang="pt-BR" sz="1800"/>
            </a:br>
            <a:endParaRPr sz="1800"/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" y="1521500"/>
            <a:ext cx="3295151" cy="284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SVM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5" y="1521500"/>
            <a:ext cx="3295150" cy="28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955000" y="1555175"/>
            <a:ext cx="3877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Considere um novo ponto (não utilizado no treinamento), como ele seria classificado utilizando cada um dos hiperplanos?</a:t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" y="1521500"/>
            <a:ext cx="3295151" cy="284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75" y="1555175"/>
            <a:ext cx="3295150" cy="2843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 rot="6436619">
            <a:off x="2082152" y="1030793"/>
            <a:ext cx="1051546" cy="86841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