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BF0FE-52AC-44AA-A849-BFD8AD263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6FC8CB-8C07-40ED-BC8A-2D0A2A508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5275B7-E492-4548-AB63-68B12F32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3257-C157-426C-B6FF-6CFF7B8643C9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1262D-3B02-49EF-B340-14C9F444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6962D-025F-41B9-9326-F19A426E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CC9C-1D6D-41AB-BBC0-C2F2E050D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D266A-A701-4C8B-9B6B-886E9DB9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339C11-0A7E-4C13-8D8E-5227E1B8F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7872B-7F9D-43F4-9E1D-51D95B6CA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3257-C157-426C-B6FF-6CFF7B8643C9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DE8E5-B33C-4385-8272-A622E2CF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F3E31-6336-4721-B835-D8920140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CC9C-1D6D-41AB-BBC0-C2F2E050D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28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5D792A-0761-48FF-8FB8-C1E80E3AD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9C3B7F-1CAF-44CA-B083-A1361D931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CC59E-2495-4E00-8F83-E96D2E4B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3257-C157-426C-B6FF-6CFF7B8643C9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879C09-BF8B-4310-B764-1376F209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39646-1B9B-4637-AB45-3811C35F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CC9C-1D6D-41AB-BBC0-C2F2E050D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0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6263D-1004-4027-852A-E42C3194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8CD53-1F5D-421D-9598-5E3954D60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BFBD9-AEBB-48A3-940A-E0A97172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3257-C157-426C-B6FF-6CFF7B8643C9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BADB7-1468-4043-B6D2-D999ABDF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EF5C8-83BA-4ED2-B06A-62A620CB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CC9C-1D6D-41AB-BBC0-C2F2E050D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75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3B3DC-286A-42F0-9E6E-D15F09D7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6A0F28-A926-41BF-B399-7F78540DF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C6AC9-CA41-4D82-9C28-311F1879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3257-C157-426C-B6FF-6CFF7B8643C9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E5E24-02A3-455D-B235-33461D39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A59F9-8A96-4E88-87CD-F26CC6C1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CC9C-1D6D-41AB-BBC0-C2F2E050D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56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6A84C-8EC5-4C80-9550-717B1143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B98C51-3E1D-48A7-8678-1A626F58A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1CD064-D772-42FF-9FBC-EF183CE9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C4D83-6643-49C7-82E7-15E209F7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3257-C157-426C-B6FF-6CFF7B8643C9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94E616-C632-42B0-812B-CC66F3A0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96DE65-A7D4-411D-A24D-4D077328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CC9C-1D6D-41AB-BBC0-C2F2E050D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72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E503B-C4C4-4C57-92CF-0877B47A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FDD313-810F-4C9D-BF3E-4A06E27EE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17E575-3FC7-4869-892F-83A32D779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BB4EE0-A436-450E-948A-322CC366A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A0D123-2795-488A-8F1F-C729E0342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A68589-F256-403E-BBD8-07F37077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3257-C157-426C-B6FF-6CFF7B8643C9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E70702-8A77-4A00-81D1-C1E38906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F6B65A-EB71-47A0-B38F-30A09B55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CC9C-1D6D-41AB-BBC0-C2F2E050D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79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3C118-544E-4454-A054-02353672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6734B9-B0B6-4B9B-A5B6-C4DB39E1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3257-C157-426C-B6FF-6CFF7B8643C9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4B684B-8AD1-455D-A005-ECCC68A7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40DE1F-E817-455F-AA0C-12422583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CC9C-1D6D-41AB-BBC0-C2F2E050D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3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80D1CE-F766-4AD8-A290-0C556C39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3257-C157-426C-B6FF-6CFF7B8643C9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D43412-420E-4F42-8F7D-4283ED9E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83924E-B16B-4AD1-B846-A004FA38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CC9C-1D6D-41AB-BBC0-C2F2E050D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50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4D881-B5FD-414A-834E-E8BB036B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29D19-594A-4D8C-8896-EDAD6D560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C6337D-73D1-4421-8275-41007B8F0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DF7A40-5A7B-46F8-B8EB-4CDF3CAC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3257-C157-426C-B6FF-6CFF7B8643C9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9D6AD1-C2DC-436F-A7DA-E7F5A980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07E021-2587-4238-AD4A-B2469433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CC9C-1D6D-41AB-BBC0-C2F2E050D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88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FA6D3-E469-473B-9988-E3005E75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38C809-BA9D-430E-8F57-30A4AE0AB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847053-A2D6-4D2C-BFBA-95A6BEDC9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C4B9E9-3A27-4380-BCB1-07B8D9F9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3257-C157-426C-B6FF-6CFF7B8643C9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8A369-2B10-4EC8-90A5-E485BFCC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5DEA2-8135-45D6-AEA4-7FCFD7EA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CC9C-1D6D-41AB-BBC0-C2F2E050D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60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992B26-6219-4285-9CDB-8ADD236A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858810-1081-4427-9C56-A085D6200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E5028-CD13-4140-88CD-64092F118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D3257-C157-426C-B6FF-6CFF7B8643C9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1D958-A95B-4544-8606-A1893C917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3B9176-56BD-4A2C-B5AC-D70FDE71C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7CC9C-1D6D-41AB-BBC0-C2F2E050D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6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84BE7FB-2B57-4201-A1A4-7CBD8D18141A}"/>
              </a:ext>
            </a:extLst>
          </p:cNvPr>
          <p:cNvSpPr/>
          <p:nvPr/>
        </p:nvSpPr>
        <p:spPr>
          <a:xfrm>
            <a:off x="3095895" y="1293223"/>
            <a:ext cx="5077433" cy="3124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FECFBCA-79B0-4A9D-B671-E32DD3B05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712745"/>
              </p:ext>
            </p:extLst>
          </p:nvPr>
        </p:nvGraphicFramePr>
        <p:xfrm>
          <a:off x="3095895" y="1437119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4643861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784294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108162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605049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781544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076443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87484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电影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电视剧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日本动漫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爱奇艺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YouTube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腾讯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17633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E37A422-F160-4433-95A5-F39AE9FA79E1}"/>
              </a:ext>
            </a:extLst>
          </p:cNvPr>
          <p:cNvCxnSpPr>
            <a:cxnSpLocks/>
          </p:cNvCxnSpPr>
          <p:nvPr/>
        </p:nvCxnSpPr>
        <p:spPr>
          <a:xfrm>
            <a:off x="5634611" y="998936"/>
            <a:ext cx="0" cy="486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83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84BE7FB-2B57-4201-A1A4-7CBD8D18141A}"/>
              </a:ext>
            </a:extLst>
          </p:cNvPr>
          <p:cNvSpPr/>
          <p:nvPr/>
        </p:nvSpPr>
        <p:spPr>
          <a:xfrm>
            <a:off x="3095895" y="1293223"/>
            <a:ext cx="5077433" cy="3124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FECFBCA-79B0-4A9D-B671-E32DD3B05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000125"/>
              </p:ext>
            </p:extLst>
          </p:nvPr>
        </p:nvGraphicFramePr>
        <p:xfrm>
          <a:off x="3095895" y="1437119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4643861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784294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108162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605049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781544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076443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87484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Movie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TV play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Anime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QY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YouTube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Youku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Netflix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17633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E37A422-F160-4433-95A5-F39AE9FA79E1}"/>
              </a:ext>
            </a:extLst>
          </p:cNvPr>
          <p:cNvCxnSpPr>
            <a:cxnSpLocks/>
          </p:cNvCxnSpPr>
          <p:nvPr/>
        </p:nvCxnSpPr>
        <p:spPr>
          <a:xfrm flipH="1">
            <a:off x="5634610" y="998936"/>
            <a:ext cx="1" cy="367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8532966-71D6-4C6F-8E2D-4C4C7A3E54E3}"/>
              </a:ext>
            </a:extLst>
          </p:cNvPr>
          <p:cNvCxnSpPr>
            <a:cxnSpLocks/>
          </p:cNvCxnSpPr>
          <p:nvPr/>
        </p:nvCxnSpPr>
        <p:spPr>
          <a:xfrm flipV="1">
            <a:off x="4794069" y="1807959"/>
            <a:ext cx="0" cy="50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9F7C4A0-150D-4F03-84B1-95BBF9E03D41}"/>
              </a:ext>
            </a:extLst>
          </p:cNvPr>
          <p:cNvCxnSpPr>
            <a:cxnSpLocks/>
          </p:cNvCxnSpPr>
          <p:nvPr/>
        </p:nvCxnSpPr>
        <p:spPr>
          <a:xfrm flipV="1">
            <a:off x="7267304" y="1807958"/>
            <a:ext cx="0" cy="50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4BD0BB3-D3EB-4B32-87A0-01E46A478B29}"/>
              </a:ext>
            </a:extLst>
          </p:cNvPr>
          <p:cNvSpPr txBox="1"/>
          <p:nvPr/>
        </p:nvSpPr>
        <p:spPr>
          <a:xfrm>
            <a:off x="4644028" y="24790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179CF6-8ECE-4825-BBE9-7940C977085A}"/>
              </a:ext>
            </a:extLst>
          </p:cNvPr>
          <p:cNvSpPr txBox="1"/>
          <p:nvPr/>
        </p:nvSpPr>
        <p:spPr>
          <a:xfrm>
            <a:off x="7117263" y="2472873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D8A7FD5-2752-4D63-96D4-815126AC48C0}"/>
              </a:ext>
            </a:extLst>
          </p:cNvPr>
          <p:cNvSpPr txBox="1"/>
          <p:nvPr/>
        </p:nvSpPr>
        <p:spPr>
          <a:xfrm>
            <a:off x="5634610" y="1718805"/>
            <a:ext cx="37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graphicFrame>
        <p:nvGraphicFramePr>
          <p:cNvPr id="43" name="表格 43">
            <a:extLst>
              <a:ext uri="{FF2B5EF4-FFF2-40B4-BE49-F238E27FC236}">
                <a16:creationId xmlns:a16="http://schemas.microsoft.com/office/drawing/2014/main" id="{E604BBA0-249B-406D-A79A-BFE5CFC97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78344"/>
              </p:ext>
            </p:extLst>
          </p:nvPr>
        </p:nvGraphicFramePr>
        <p:xfrm>
          <a:off x="3095894" y="769689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703649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16667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2958242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196470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693481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4044582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92369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756596"/>
                  </a:ext>
                </a:extLst>
              </a:tr>
            </a:tbl>
          </a:graphicData>
        </a:graphic>
      </p:graphicFrame>
      <p:sp>
        <p:nvSpPr>
          <p:cNvPr id="50" name="右大括号 49">
            <a:extLst>
              <a:ext uri="{FF2B5EF4-FFF2-40B4-BE49-F238E27FC236}">
                <a16:creationId xmlns:a16="http://schemas.microsoft.com/office/drawing/2014/main" id="{D0004939-E3C5-4E9D-BEB7-334EE4E15F52}"/>
              </a:ext>
            </a:extLst>
          </p:cNvPr>
          <p:cNvSpPr/>
          <p:nvPr/>
        </p:nvSpPr>
        <p:spPr>
          <a:xfrm rot="5400000">
            <a:off x="6427917" y="1669563"/>
            <a:ext cx="127621" cy="16326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F67AD08-5C22-448A-AABC-F6A7E5242BA2}"/>
              </a:ext>
            </a:extLst>
          </p:cNvPr>
          <p:cNvSpPr txBox="1"/>
          <p:nvPr/>
        </p:nvSpPr>
        <p:spPr>
          <a:xfrm>
            <a:off x="6291553" y="253351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B86F9D1-E488-4DB9-BA05-85522B387E99}"/>
              </a:ext>
            </a:extLst>
          </p:cNvPr>
          <p:cNvSpPr/>
          <p:nvPr/>
        </p:nvSpPr>
        <p:spPr>
          <a:xfrm>
            <a:off x="5575514" y="1693299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257B379-F8CA-4481-9F15-410DFE48FC39}"/>
              </a:ext>
            </a:extLst>
          </p:cNvPr>
          <p:cNvSpPr txBox="1"/>
          <p:nvPr/>
        </p:nvSpPr>
        <p:spPr>
          <a:xfrm>
            <a:off x="2544918" y="2472873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box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807D9FFA-8B5D-4FBC-B2DA-76E73F275B45}"/>
              </a:ext>
            </a:extLst>
          </p:cNvPr>
          <p:cNvCxnSpPr/>
          <p:nvPr/>
        </p:nvCxnSpPr>
        <p:spPr>
          <a:xfrm>
            <a:off x="2630658" y="2842205"/>
            <a:ext cx="46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大括号 64">
            <a:extLst>
              <a:ext uri="{FF2B5EF4-FFF2-40B4-BE49-F238E27FC236}">
                <a16:creationId xmlns:a16="http://schemas.microsoft.com/office/drawing/2014/main" id="{A773993D-F6C7-4E04-830D-A53F021A8E89}"/>
              </a:ext>
            </a:extLst>
          </p:cNvPr>
          <p:cNvSpPr/>
          <p:nvPr/>
        </p:nvSpPr>
        <p:spPr>
          <a:xfrm rot="5400000">
            <a:off x="9700778" y="1025346"/>
            <a:ext cx="75588" cy="2970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CA1AA9E-7085-49F9-8727-10251B75EF71}"/>
              </a:ext>
            </a:extLst>
          </p:cNvPr>
          <p:cNvSpPr txBox="1"/>
          <p:nvPr/>
        </p:nvSpPr>
        <p:spPr>
          <a:xfrm>
            <a:off x="9561342" y="258941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46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84BE7FB-2B57-4201-A1A4-7CBD8D18141A}"/>
              </a:ext>
            </a:extLst>
          </p:cNvPr>
          <p:cNvSpPr/>
          <p:nvPr/>
        </p:nvSpPr>
        <p:spPr>
          <a:xfrm>
            <a:off x="3095895" y="1293223"/>
            <a:ext cx="5077433" cy="3124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FECFBCA-79B0-4A9D-B671-E32DD3B05C7C}"/>
              </a:ext>
            </a:extLst>
          </p:cNvPr>
          <p:cNvGraphicFramePr>
            <a:graphicFrameLocks noGrp="1"/>
          </p:cNvGraphicFramePr>
          <p:nvPr/>
        </p:nvGraphicFramePr>
        <p:xfrm>
          <a:off x="3095895" y="1437119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4643861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784294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108162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605049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781544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076443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87484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Movie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TV play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Anime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QY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YouTube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Youku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Netflix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17633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E37A422-F160-4433-95A5-F39AE9FA79E1}"/>
              </a:ext>
            </a:extLst>
          </p:cNvPr>
          <p:cNvCxnSpPr>
            <a:cxnSpLocks/>
          </p:cNvCxnSpPr>
          <p:nvPr/>
        </p:nvCxnSpPr>
        <p:spPr>
          <a:xfrm>
            <a:off x="5634611" y="998936"/>
            <a:ext cx="0" cy="486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8532966-71D6-4C6F-8E2D-4C4C7A3E54E3}"/>
              </a:ext>
            </a:extLst>
          </p:cNvPr>
          <p:cNvCxnSpPr>
            <a:cxnSpLocks/>
          </p:cNvCxnSpPr>
          <p:nvPr/>
        </p:nvCxnSpPr>
        <p:spPr>
          <a:xfrm flipV="1">
            <a:off x="4794069" y="1807959"/>
            <a:ext cx="0" cy="50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9F7C4A0-150D-4F03-84B1-95BBF9E03D41}"/>
              </a:ext>
            </a:extLst>
          </p:cNvPr>
          <p:cNvCxnSpPr>
            <a:cxnSpLocks/>
          </p:cNvCxnSpPr>
          <p:nvPr/>
        </p:nvCxnSpPr>
        <p:spPr>
          <a:xfrm flipV="1">
            <a:off x="7267304" y="1807958"/>
            <a:ext cx="0" cy="50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4BD0BB3-D3EB-4B32-87A0-01E46A478B29}"/>
              </a:ext>
            </a:extLst>
          </p:cNvPr>
          <p:cNvSpPr txBox="1"/>
          <p:nvPr/>
        </p:nvSpPr>
        <p:spPr>
          <a:xfrm>
            <a:off x="4644028" y="24790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179CF6-8ECE-4825-BBE9-7940C977085A}"/>
              </a:ext>
            </a:extLst>
          </p:cNvPr>
          <p:cNvSpPr txBox="1"/>
          <p:nvPr/>
        </p:nvSpPr>
        <p:spPr>
          <a:xfrm>
            <a:off x="7117263" y="2472873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D8A7FD5-2752-4D63-96D4-815126AC48C0}"/>
              </a:ext>
            </a:extLst>
          </p:cNvPr>
          <p:cNvSpPr txBox="1"/>
          <p:nvPr/>
        </p:nvSpPr>
        <p:spPr>
          <a:xfrm>
            <a:off x="5481145" y="24859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3AB2BA5-B5EB-45F6-BDA7-A88CCF8AE518}"/>
              </a:ext>
            </a:extLst>
          </p:cNvPr>
          <p:cNvCxnSpPr>
            <a:cxnSpLocks/>
          </p:cNvCxnSpPr>
          <p:nvPr/>
        </p:nvCxnSpPr>
        <p:spPr>
          <a:xfrm flipH="1" flipV="1">
            <a:off x="9535887" y="1807959"/>
            <a:ext cx="11080" cy="103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718924A-533A-4424-BD28-B3DFBA7AAC21}"/>
              </a:ext>
            </a:extLst>
          </p:cNvPr>
          <p:cNvSpPr txBox="1"/>
          <p:nvPr/>
        </p:nvSpPr>
        <p:spPr>
          <a:xfrm>
            <a:off x="9395323" y="269754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graphicFrame>
        <p:nvGraphicFramePr>
          <p:cNvPr id="43" name="表格 43">
            <a:extLst>
              <a:ext uri="{FF2B5EF4-FFF2-40B4-BE49-F238E27FC236}">
                <a16:creationId xmlns:a16="http://schemas.microsoft.com/office/drawing/2014/main" id="{E604BBA0-249B-406D-A79A-BFE5CFC976FD}"/>
              </a:ext>
            </a:extLst>
          </p:cNvPr>
          <p:cNvGraphicFramePr>
            <a:graphicFrameLocks noGrp="1"/>
          </p:cNvGraphicFramePr>
          <p:nvPr/>
        </p:nvGraphicFramePr>
        <p:xfrm>
          <a:off x="3095894" y="769689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703649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16667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2958242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196470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693481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4044582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92369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756596"/>
                  </a:ext>
                </a:extLst>
              </a:tr>
            </a:tbl>
          </a:graphicData>
        </a:graphic>
      </p:graphicFrame>
      <p:sp>
        <p:nvSpPr>
          <p:cNvPr id="48" name="右大括号 47">
            <a:extLst>
              <a:ext uri="{FF2B5EF4-FFF2-40B4-BE49-F238E27FC236}">
                <a16:creationId xmlns:a16="http://schemas.microsoft.com/office/drawing/2014/main" id="{38764528-6437-4FB0-9BA3-DAB18F767C48}"/>
              </a:ext>
            </a:extLst>
          </p:cNvPr>
          <p:cNvSpPr/>
          <p:nvPr/>
        </p:nvSpPr>
        <p:spPr>
          <a:xfrm rot="5400000">
            <a:off x="9628191" y="890205"/>
            <a:ext cx="173782" cy="3017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大括号 48">
            <a:extLst>
              <a:ext uri="{FF2B5EF4-FFF2-40B4-BE49-F238E27FC236}">
                <a16:creationId xmlns:a16="http://schemas.microsoft.com/office/drawing/2014/main" id="{9FEF559E-BE7E-48F6-ABCA-F4664C1FA172}"/>
              </a:ext>
            </a:extLst>
          </p:cNvPr>
          <p:cNvSpPr/>
          <p:nvPr/>
        </p:nvSpPr>
        <p:spPr>
          <a:xfrm rot="5400000">
            <a:off x="7496098" y="1318839"/>
            <a:ext cx="194770" cy="38848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右大括号 49">
            <a:extLst>
              <a:ext uri="{FF2B5EF4-FFF2-40B4-BE49-F238E27FC236}">
                <a16:creationId xmlns:a16="http://schemas.microsoft.com/office/drawing/2014/main" id="{D0004939-E3C5-4E9D-BEB7-334EE4E15F52}"/>
              </a:ext>
            </a:extLst>
          </p:cNvPr>
          <p:cNvSpPr/>
          <p:nvPr/>
        </p:nvSpPr>
        <p:spPr>
          <a:xfrm rot="5400000">
            <a:off x="6400048" y="1669564"/>
            <a:ext cx="127621" cy="16326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F67AD08-5C22-448A-AABC-F6A7E5242BA2}"/>
              </a:ext>
            </a:extLst>
          </p:cNvPr>
          <p:cNvSpPr txBox="1"/>
          <p:nvPr/>
        </p:nvSpPr>
        <p:spPr>
          <a:xfrm>
            <a:off x="6291553" y="253351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6524D4B-0E23-40DD-879F-020D1B32F240}"/>
              </a:ext>
            </a:extLst>
          </p:cNvPr>
          <p:cNvSpPr txBox="1"/>
          <p:nvPr/>
        </p:nvSpPr>
        <p:spPr>
          <a:xfrm>
            <a:off x="9615575" y="2391565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1521140-1BEF-480E-947F-5A413F53EC8B}"/>
              </a:ext>
            </a:extLst>
          </p:cNvPr>
          <p:cNvSpPr txBox="1"/>
          <p:nvPr/>
        </p:nvSpPr>
        <p:spPr>
          <a:xfrm>
            <a:off x="7467487" y="342899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74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56</Words>
  <Application>Microsoft Office PowerPoint</Application>
  <PresentationFormat>宽屏</PresentationFormat>
  <Paragraphs>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木 浮</dc:creator>
  <cp:lastModifiedBy>木 浮</cp:lastModifiedBy>
  <cp:revision>10</cp:revision>
  <dcterms:created xsi:type="dcterms:W3CDTF">2021-01-20T16:36:43Z</dcterms:created>
  <dcterms:modified xsi:type="dcterms:W3CDTF">2021-01-23T20:00:00Z</dcterms:modified>
</cp:coreProperties>
</file>