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6911F-7EF1-4E4F-A7E3-E0BE3C365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B4435B-0CFA-4C81-9117-F2169F296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77A95-CBFC-4B4F-A8A6-FE3E5268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0A9-C40D-48C9-A120-D137B6FF7B54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BE6B4A-C32C-4D80-BB35-F12E4576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125C47-45A8-49A7-95DF-F84721FF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C4EB-B151-43F5-B716-F3FA82919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85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A8A30-FB70-493D-A6A4-A5009494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88A395-6340-4D3E-8221-D8978F2EE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6969EA-3F64-4B19-8285-7E75D6C91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0A9-C40D-48C9-A120-D137B6FF7B54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6A0AB2-8D80-4A0F-B25A-EFF01AAF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45837-E8DA-449A-94EC-290BC311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C4EB-B151-43F5-B716-F3FA82919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02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302DC2-7EB7-401E-97FD-5986D95C6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A567C7-2FF3-4B62-ACEC-FD64328DC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B78712-673C-4359-A154-65650524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0A9-C40D-48C9-A120-D137B6FF7B54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270BF-42B5-49F6-9319-3F265AC3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E9196-1CF2-4019-AE24-72C3DB26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C4EB-B151-43F5-B716-F3FA82919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61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7D2A8-644C-4A6C-A38D-0BF16BE4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212C4A-2149-4558-B38D-BABCFB72B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A6039-2694-479A-937E-975094A0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0A9-C40D-48C9-A120-D137B6FF7B54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2C58B-CC3D-4722-B7DB-85F0970D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5E8C42-F60F-40B0-B8DA-EAA77160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C4EB-B151-43F5-B716-F3FA82919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85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14AD8-750A-43A3-9197-2FC3B183F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70C404-85DA-4EA4-87EB-41872AA29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F282D-35A8-49DD-91B6-D1B5A886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0A9-C40D-48C9-A120-D137B6FF7B54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91F581-1023-478A-A982-DADFEEF8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839A97-DC39-4D87-8ED6-5955F5A6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C4EB-B151-43F5-B716-F3FA82919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EE60D-DBB2-4F57-A71A-63064C7EA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8D7BE-C5D6-4CDF-B467-A91CC52B0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137351-67B1-4AB1-8801-5924F7D96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7C2368-58C1-4492-B619-E6D863B5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0A9-C40D-48C9-A120-D137B6FF7B54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FFCE33-6F63-464C-A59E-E7309369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5C7390-A583-4F85-810F-5526565A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C4EB-B151-43F5-B716-F3FA82919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00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83515-D5E9-4FD9-901A-9C736C989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8334F2-BC17-4A4F-9184-E9D147F49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AA2A3B-9A00-478B-A004-048D1986B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E15A2B-8EF7-4ECC-9A82-822B594A1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44B4E0-8178-446C-9590-C44D7F26E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5DCBD9-82CF-4D3E-ADFD-82F7376B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0A9-C40D-48C9-A120-D137B6FF7B54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1E7BC5-137B-434A-83C4-FAAC13AE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8D0F55-7039-49A7-B103-C50E90F1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C4EB-B151-43F5-B716-F3FA82919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03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93127-3BF5-4F25-9D25-F74B7578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A92B8D-5C97-46B2-9626-3D8B63F7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0A9-C40D-48C9-A120-D137B6FF7B54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E9EB72-F4F7-4970-B63F-06EFAED3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DB06FE-B845-46AC-B930-F860EABE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C4EB-B151-43F5-B716-F3FA82919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67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EA436B-9F65-468E-97ED-4294DED8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0A9-C40D-48C9-A120-D137B6FF7B54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58C497-CED2-47F8-AF65-2F006A30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EBFF42-9EB5-4375-BC75-E8F9C056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C4EB-B151-43F5-B716-F3FA82919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6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F86F9-F72F-4CAC-A929-E46E5A909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4D26B5-5D23-4D9C-846A-8195AA44E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D33176-26D6-46B4-BC83-A1DF0FB25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2850D4-3C2B-484F-A4A7-84C66A4B0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0A9-C40D-48C9-A120-D137B6FF7B54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64E6F-6FAC-46BB-A629-3E95FE4C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A694E6-DB19-41BC-856D-7BC7C9F6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C4EB-B151-43F5-B716-F3FA82919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29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F116D-E34B-4111-BD62-480768EFA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DB81C0-3BC6-40C6-ABFD-BC065BCE6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252D3C-B27C-4C35-BAFD-06FBEF750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6112E7-8552-42E0-9FA8-83E641E6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0A9-C40D-48C9-A120-D137B6FF7B54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C925C0-7F23-404D-98B5-37363EC6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E64DBE-CBA2-47E6-A005-8E91A876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C4EB-B151-43F5-B716-F3FA82919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63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15B36C-4C95-4DFF-AC8C-942A620D9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54DB72-6CE4-4FFA-B31C-A41DA1642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798DE-0654-487B-9AF9-D38B21D97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F60A9-C40D-48C9-A120-D137B6FF7B54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21957-A027-490A-83C3-F918790E0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2EBAE-7978-43C9-B2AE-785C882D7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6C4EB-B151-43F5-B716-F3FA82919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96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-cn.com/problems/remove-elemen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7945037-B102-4C7D-BF3E-BDF68827B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60158"/>
              </p:ext>
            </p:extLst>
          </p:nvPr>
        </p:nvGraphicFramePr>
        <p:xfrm>
          <a:off x="2579076" y="1609969"/>
          <a:ext cx="4071814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63">
                  <a:extLst>
                    <a:ext uri="{9D8B030D-6E8A-4147-A177-3AD203B41FA5}">
                      <a16:colId xmlns:a16="http://schemas.microsoft.com/office/drawing/2014/main" val="2944118992"/>
                    </a:ext>
                  </a:extLst>
                </a:gridCol>
                <a:gridCol w="814363">
                  <a:extLst>
                    <a:ext uri="{9D8B030D-6E8A-4147-A177-3AD203B41FA5}">
                      <a16:colId xmlns:a16="http://schemas.microsoft.com/office/drawing/2014/main" val="1695696923"/>
                    </a:ext>
                  </a:extLst>
                </a:gridCol>
                <a:gridCol w="808193">
                  <a:extLst>
                    <a:ext uri="{9D8B030D-6E8A-4147-A177-3AD203B41FA5}">
                      <a16:colId xmlns:a16="http://schemas.microsoft.com/office/drawing/2014/main" val="3986830034"/>
                    </a:ext>
                  </a:extLst>
                </a:gridCol>
                <a:gridCol w="820532">
                  <a:extLst>
                    <a:ext uri="{9D8B030D-6E8A-4147-A177-3AD203B41FA5}">
                      <a16:colId xmlns:a16="http://schemas.microsoft.com/office/drawing/2014/main" val="2689719541"/>
                    </a:ext>
                  </a:extLst>
                </a:gridCol>
                <a:gridCol w="814363">
                  <a:extLst>
                    <a:ext uri="{9D8B030D-6E8A-4147-A177-3AD203B41FA5}">
                      <a16:colId xmlns:a16="http://schemas.microsoft.com/office/drawing/2014/main" val="1918564208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719744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X,y-1</a:t>
                      </a:r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15615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X-1,y</a:t>
                      </a:r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X,y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x+1,y</a:t>
                      </a:r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884832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X,y+1</a:t>
                      </a:r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77309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134999"/>
                  </a:ext>
                </a:extLst>
              </a:tr>
            </a:tbl>
          </a:graphicData>
        </a:graphic>
      </p:graphicFrame>
      <p:sp>
        <p:nvSpPr>
          <p:cNvPr id="3" name="标题 1">
            <a:extLst>
              <a:ext uri="{FF2B5EF4-FFF2-40B4-BE49-F238E27FC236}">
                <a16:creationId xmlns:a16="http://schemas.microsoft.com/office/drawing/2014/main" id="{2B1571A7-C099-460B-9E16-58C39D44BE2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9439031" cy="7681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/>
              <a:t>寻路</a:t>
            </a:r>
          </a:p>
        </p:txBody>
      </p:sp>
    </p:spTree>
    <p:extLst>
      <p:ext uri="{BB962C8B-B14F-4D97-AF65-F5344CB8AC3E}">
        <p14:creationId xmlns:p14="http://schemas.microsoft.com/office/powerpoint/2010/main" val="4021526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3AA7501-2C19-4F22-A2AE-4DA7F89C36BA}"/>
              </a:ext>
            </a:extLst>
          </p:cNvPr>
          <p:cNvSpPr/>
          <p:nvPr/>
        </p:nvSpPr>
        <p:spPr>
          <a:xfrm>
            <a:off x="2157045" y="1023815"/>
            <a:ext cx="3235569" cy="2164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BA40530-870D-47AE-9DF9-940E3A7A3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38262"/>
              </p:ext>
            </p:extLst>
          </p:nvPr>
        </p:nvGraphicFramePr>
        <p:xfrm>
          <a:off x="2157049" y="1209235"/>
          <a:ext cx="6752487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41">
                  <a:extLst>
                    <a:ext uri="{9D8B030D-6E8A-4147-A177-3AD203B41FA5}">
                      <a16:colId xmlns:a16="http://schemas.microsoft.com/office/drawing/2014/main" val="1599073741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1223836198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2198239842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2463596964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148145550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1067779408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1728159446"/>
                    </a:ext>
                  </a:extLst>
                </a:gridCol>
              </a:tblGrid>
              <a:tr h="2053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电影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电视剧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日本动漫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爱奇艺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YouTube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优酷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腾讯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141953"/>
                  </a:ext>
                </a:extLst>
              </a:tr>
            </a:tbl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A6DD5A0-E6C9-4F1C-B5E6-F378ECCFE167}"/>
              </a:ext>
            </a:extLst>
          </p:cNvPr>
          <p:cNvCxnSpPr/>
          <p:nvPr/>
        </p:nvCxnSpPr>
        <p:spPr>
          <a:xfrm>
            <a:off x="3767015" y="1101969"/>
            <a:ext cx="0" cy="4657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F66E51F-DD59-4957-B0A6-6D216F64AEB1}"/>
              </a:ext>
            </a:extLst>
          </p:cNvPr>
          <p:cNvCxnSpPr/>
          <p:nvPr/>
        </p:nvCxnSpPr>
        <p:spPr>
          <a:xfrm>
            <a:off x="8424986" y="1563077"/>
            <a:ext cx="0" cy="851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7AE3B85-7ED2-4DC9-BAF9-ED6B9C480FF0}"/>
              </a:ext>
            </a:extLst>
          </p:cNvPr>
          <p:cNvCxnSpPr/>
          <p:nvPr/>
        </p:nvCxnSpPr>
        <p:spPr>
          <a:xfrm>
            <a:off x="5392614" y="750277"/>
            <a:ext cx="3516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2CCA487-5C1E-426B-B235-B7695FC2CE03}"/>
              </a:ext>
            </a:extLst>
          </p:cNvPr>
          <p:cNvCxnSpPr/>
          <p:nvPr/>
        </p:nvCxnSpPr>
        <p:spPr>
          <a:xfrm>
            <a:off x="3767015" y="2180492"/>
            <a:ext cx="4657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45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3AA7501-2C19-4F22-A2AE-4DA7F89C36BA}"/>
              </a:ext>
            </a:extLst>
          </p:cNvPr>
          <p:cNvSpPr/>
          <p:nvPr/>
        </p:nvSpPr>
        <p:spPr>
          <a:xfrm>
            <a:off x="5146735" y="1135133"/>
            <a:ext cx="3235569" cy="2164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BA40530-870D-47AE-9DF9-940E3A7A3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578055"/>
              </p:ext>
            </p:extLst>
          </p:nvPr>
        </p:nvGraphicFramePr>
        <p:xfrm>
          <a:off x="1629817" y="2373872"/>
          <a:ext cx="6752487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41">
                  <a:extLst>
                    <a:ext uri="{9D8B030D-6E8A-4147-A177-3AD203B41FA5}">
                      <a16:colId xmlns:a16="http://schemas.microsoft.com/office/drawing/2014/main" val="1599073741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1223836198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2198239842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2463596964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148145550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1067779408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1728159446"/>
                    </a:ext>
                  </a:extLst>
                </a:gridCol>
              </a:tblGrid>
              <a:tr h="2053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电影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电视剧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日本动漫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爱奇艺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YouTube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优酷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腾讯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141953"/>
                  </a:ext>
                </a:extLst>
              </a:tr>
            </a:tbl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A6DD5A0-E6C9-4F1C-B5E6-F378ECCFE167}"/>
              </a:ext>
            </a:extLst>
          </p:cNvPr>
          <p:cNvCxnSpPr/>
          <p:nvPr/>
        </p:nvCxnSpPr>
        <p:spPr>
          <a:xfrm>
            <a:off x="6756705" y="1213287"/>
            <a:ext cx="0" cy="4657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F66E51F-DD59-4957-B0A6-6D216F64AEB1}"/>
              </a:ext>
            </a:extLst>
          </p:cNvPr>
          <p:cNvCxnSpPr/>
          <p:nvPr/>
        </p:nvCxnSpPr>
        <p:spPr>
          <a:xfrm>
            <a:off x="11414676" y="1674395"/>
            <a:ext cx="0" cy="851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7AE3B85-7ED2-4DC9-BAF9-ED6B9C480FF0}"/>
              </a:ext>
            </a:extLst>
          </p:cNvPr>
          <p:cNvCxnSpPr/>
          <p:nvPr/>
        </p:nvCxnSpPr>
        <p:spPr>
          <a:xfrm>
            <a:off x="1629817" y="2004271"/>
            <a:ext cx="3516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2CCA487-5C1E-426B-B235-B7695FC2CE03}"/>
              </a:ext>
            </a:extLst>
          </p:cNvPr>
          <p:cNvCxnSpPr/>
          <p:nvPr/>
        </p:nvCxnSpPr>
        <p:spPr>
          <a:xfrm>
            <a:off x="6756705" y="2291810"/>
            <a:ext cx="4657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BA8A102E-2B64-4A6B-A7C8-6185564FE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497768"/>
              </p:ext>
            </p:extLst>
          </p:nvPr>
        </p:nvGraphicFramePr>
        <p:xfrm>
          <a:off x="2133910" y="1600149"/>
          <a:ext cx="6752487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41">
                  <a:extLst>
                    <a:ext uri="{9D8B030D-6E8A-4147-A177-3AD203B41FA5}">
                      <a16:colId xmlns:a16="http://schemas.microsoft.com/office/drawing/2014/main" val="1599073741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1223836198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2198239842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2463596964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148145550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1067779408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1728159446"/>
                    </a:ext>
                  </a:extLst>
                </a:gridCol>
              </a:tblGrid>
              <a:tr h="2053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电影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电视剧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日本动漫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爱奇艺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YouTube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优酷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腾讯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141953"/>
                  </a:ext>
                </a:extLst>
              </a:tr>
            </a:tbl>
          </a:graphicData>
        </a:graphic>
      </p:graphicFrame>
      <p:graphicFrame>
        <p:nvGraphicFramePr>
          <p:cNvPr id="10" name="表格 5">
            <a:extLst>
              <a:ext uri="{FF2B5EF4-FFF2-40B4-BE49-F238E27FC236}">
                <a16:creationId xmlns:a16="http://schemas.microsoft.com/office/drawing/2014/main" id="{5A257302-9FAF-4689-985B-1E92F27F0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349087"/>
              </p:ext>
            </p:extLst>
          </p:nvPr>
        </p:nvGraphicFramePr>
        <p:xfrm>
          <a:off x="5146735" y="1184795"/>
          <a:ext cx="6752487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41">
                  <a:extLst>
                    <a:ext uri="{9D8B030D-6E8A-4147-A177-3AD203B41FA5}">
                      <a16:colId xmlns:a16="http://schemas.microsoft.com/office/drawing/2014/main" val="1599073741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1223836198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2198239842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2463596964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148145550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1067779408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1728159446"/>
                    </a:ext>
                  </a:extLst>
                </a:gridCol>
              </a:tblGrid>
              <a:tr h="2053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电影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电视剧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日本动漫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爱奇艺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YouTube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优酷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腾讯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14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522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78E1AD8-A5A4-44C0-BFA7-0AACB836C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461860"/>
              </p:ext>
            </p:extLst>
          </p:nvPr>
        </p:nvGraphicFramePr>
        <p:xfrm>
          <a:off x="2032001" y="234462"/>
          <a:ext cx="2711937" cy="2071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979">
                  <a:extLst>
                    <a:ext uri="{9D8B030D-6E8A-4147-A177-3AD203B41FA5}">
                      <a16:colId xmlns:a16="http://schemas.microsoft.com/office/drawing/2014/main" val="226978984"/>
                    </a:ext>
                  </a:extLst>
                </a:gridCol>
                <a:gridCol w="903979">
                  <a:extLst>
                    <a:ext uri="{9D8B030D-6E8A-4147-A177-3AD203B41FA5}">
                      <a16:colId xmlns:a16="http://schemas.microsoft.com/office/drawing/2014/main" val="209101859"/>
                    </a:ext>
                  </a:extLst>
                </a:gridCol>
                <a:gridCol w="903979">
                  <a:extLst>
                    <a:ext uri="{9D8B030D-6E8A-4147-A177-3AD203B41FA5}">
                      <a16:colId xmlns:a16="http://schemas.microsoft.com/office/drawing/2014/main" val="4098392738"/>
                    </a:ext>
                  </a:extLst>
                </a:gridCol>
              </a:tblGrid>
              <a:tr h="6903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936356"/>
                  </a:ext>
                </a:extLst>
              </a:tr>
              <a:tr h="6903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933532"/>
                  </a:ext>
                </a:extLst>
              </a:tr>
              <a:tr h="6903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276887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FEEB66D-2A6F-448F-B3F7-ACEDDE07D57C}"/>
              </a:ext>
            </a:extLst>
          </p:cNvPr>
          <p:cNvCxnSpPr/>
          <p:nvPr/>
        </p:nvCxnSpPr>
        <p:spPr>
          <a:xfrm>
            <a:off x="1938896" y="132522"/>
            <a:ext cx="3215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4C3F351-0CAA-4609-85AE-EAABC57E1B14}"/>
              </a:ext>
            </a:extLst>
          </p:cNvPr>
          <p:cNvCxnSpPr/>
          <p:nvPr/>
        </p:nvCxnSpPr>
        <p:spPr>
          <a:xfrm>
            <a:off x="1934817" y="132522"/>
            <a:ext cx="0" cy="2451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9272485-B05E-461F-8866-70AA006D1E3A}"/>
              </a:ext>
            </a:extLst>
          </p:cNvPr>
          <p:cNvSpPr txBox="1"/>
          <p:nvPr/>
        </p:nvSpPr>
        <p:spPr>
          <a:xfrm>
            <a:off x="1791989" y="268611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A99CAA3-1A8D-42BD-AAE3-BD50932185EE}"/>
              </a:ext>
            </a:extLst>
          </p:cNvPr>
          <p:cNvSpPr txBox="1"/>
          <p:nvPr/>
        </p:nvSpPr>
        <p:spPr>
          <a:xfrm>
            <a:off x="5251939" y="0"/>
            <a:ext cx="23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42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422D487-B951-4CB8-8803-6A5A339B4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835957"/>
              </p:ext>
            </p:extLst>
          </p:nvPr>
        </p:nvGraphicFramePr>
        <p:xfrm>
          <a:off x="283780" y="1276714"/>
          <a:ext cx="800537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379">
                  <a:extLst>
                    <a:ext uri="{9D8B030D-6E8A-4147-A177-3AD203B41FA5}">
                      <a16:colId xmlns:a16="http://schemas.microsoft.com/office/drawing/2014/main" val="38110065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824568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87825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35754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2695"/>
                  </a:ext>
                </a:extLst>
              </a:tr>
            </a:tbl>
          </a:graphicData>
        </a:graphic>
      </p:graphicFrame>
      <p:sp>
        <p:nvSpPr>
          <p:cNvPr id="5" name="箭头: 下 4">
            <a:extLst>
              <a:ext uri="{FF2B5EF4-FFF2-40B4-BE49-F238E27FC236}">
                <a16:creationId xmlns:a16="http://schemas.microsoft.com/office/drawing/2014/main" id="{9DA643AF-D182-4DEF-88D9-DE71F78FB34B}"/>
              </a:ext>
            </a:extLst>
          </p:cNvPr>
          <p:cNvSpPr/>
          <p:nvPr/>
        </p:nvSpPr>
        <p:spPr>
          <a:xfrm>
            <a:off x="809297" y="885350"/>
            <a:ext cx="252248" cy="283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2B6AACB2-357E-4592-848D-85CEAA7EFF68}"/>
              </a:ext>
            </a:extLst>
          </p:cNvPr>
          <p:cNvSpPr/>
          <p:nvPr/>
        </p:nvSpPr>
        <p:spPr>
          <a:xfrm>
            <a:off x="1277007" y="885350"/>
            <a:ext cx="252248" cy="283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A8DA99-26AA-4128-BE6D-403C4858C4CB}"/>
              </a:ext>
            </a:extLst>
          </p:cNvPr>
          <p:cNvSpPr txBox="1"/>
          <p:nvPr/>
        </p:nvSpPr>
        <p:spPr>
          <a:xfrm>
            <a:off x="168166" y="231228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27. </a:t>
            </a:r>
            <a:r>
              <a:rPr lang="zh-CN" altLang="en-US" dirty="0">
                <a:hlinkClick r:id="rId2"/>
              </a:rPr>
              <a:t>移除元素</a:t>
            </a:r>
            <a:endParaRPr lang="zh-CN" altLang="en-US" dirty="0"/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CDA13675-FF2C-46D7-BED2-65A415104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930775"/>
              </p:ext>
            </p:extLst>
          </p:nvPr>
        </p:nvGraphicFramePr>
        <p:xfrm>
          <a:off x="283780" y="2238410"/>
          <a:ext cx="800537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379">
                  <a:extLst>
                    <a:ext uri="{9D8B030D-6E8A-4147-A177-3AD203B41FA5}">
                      <a16:colId xmlns:a16="http://schemas.microsoft.com/office/drawing/2014/main" val="38110065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824568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87825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35754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2695"/>
                  </a:ext>
                </a:extLst>
              </a:tr>
            </a:tbl>
          </a:graphicData>
        </a:graphic>
      </p:graphicFrame>
      <p:sp>
        <p:nvSpPr>
          <p:cNvPr id="9" name="箭头: 下 8">
            <a:extLst>
              <a:ext uri="{FF2B5EF4-FFF2-40B4-BE49-F238E27FC236}">
                <a16:creationId xmlns:a16="http://schemas.microsoft.com/office/drawing/2014/main" id="{411F85E4-64BD-47AC-B9F9-E03AB470E0E3}"/>
              </a:ext>
            </a:extLst>
          </p:cNvPr>
          <p:cNvSpPr/>
          <p:nvPr/>
        </p:nvSpPr>
        <p:spPr>
          <a:xfrm>
            <a:off x="809297" y="1847046"/>
            <a:ext cx="252248" cy="283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C7534775-CBF5-447E-8D72-FE54EA7B6BC5}"/>
              </a:ext>
            </a:extLst>
          </p:cNvPr>
          <p:cNvSpPr/>
          <p:nvPr/>
        </p:nvSpPr>
        <p:spPr>
          <a:xfrm>
            <a:off x="3105807" y="1847046"/>
            <a:ext cx="252248" cy="283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A496DB-380D-4D98-A6E7-766DBE387DC4}"/>
              </a:ext>
            </a:extLst>
          </p:cNvPr>
          <p:cNvSpPr txBox="1"/>
          <p:nvPr/>
        </p:nvSpPr>
        <p:spPr>
          <a:xfrm>
            <a:off x="8504621" y="1008993"/>
            <a:ext cx="349819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var </a:t>
            </a:r>
            <a:r>
              <a:rPr lang="en-US" altLang="zh-CN" sz="1400" dirty="0" err="1"/>
              <a:t>removeElement</a:t>
            </a:r>
            <a:r>
              <a:rPr lang="en-US" altLang="zh-CN" sz="1400" dirty="0"/>
              <a:t> = function(</a:t>
            </a:r>
            <a:r>
              <a:rPr lang="en-US" altLang="zh-CN" sz="1400" dirty="0" err="1"/>
              <a:t>nums</a:t>
            </a:r>
            <a:r>
              <a:rPr lang="en-US" altLang="zh-CN" sz="1400" dirty="0"/>
              <a:t>, 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) {</a:t>
            </a:r>
          </a:p>
          <a:p>
            <a:r>
              <a:rPr lang="en-US" altLang="zh-CN" sz="1400" dirty="0"/>
              <a:t>    let left = 0</a:t>
            </a:r>
          </a:p>
          <a:p>
            <a:r>
              <a:rPr lang="en-US" altLang="zh-CN" sz="1400" dirty="0"/>
              <a:t>    for(let right = 0; right &lt; </a:t>
            </a:r>
            <a:r>
              <a:rPr lang="en-US" altLang="zh-CN" sz="1400" dirty="0" err="1"/>
              <a:t>nums.length</a:t>
            </a:r>
            <a:r>
              <a:rPr lang="en-US" altLang="zh-CN" sz="1400" dirty="0"/>
              <a:t>; right++) {</a:t>
            </a:r>
          </a:p>
          <a:p>
            <a:r>
              <a:rPr lang="en-US" altLang="zh-CN" sz="1400" dirty="0"/>
              <a:t>        if(</a:t>
            </a:r>
            <a:r>
              <a:rPr lang="en-US" altLang="zh-CN" sz="1400" dirty="0" err="1"/>
              <a:t>nums</a:t>
            </a:r>
            <a:r>
              <a:rPr lang="en-US" altLang="zh-CN" sz="1400" dirty="0"/>
              <a:t>[right] !== 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) {</a:t>
            </a:r>
          </a:p>
          <a:p>
            <a:r>
              <a:rPr lang="en-US" altLang="zh-CN" sz="1400" dirty="0"/>
              <a:t>            </a:t>
            </a:r>
            <a:r>
              <a:rPr lang="en-US" altLang="zh-CN" sz="1400" dirty="0" err="1"/>
              <a:t>nums</a:t>
            </a:r>
            <a:r>
              <a:rPr lang="en-US" altLang="zh-CN" sz="1400" dirty="0"/>
              <a:t>[left++] = </a:t>
            </a:r>
            <a:r>
              <a:rPr lang="en-US" altLang="zh-CN" sz="1400" dirty="0" err="1"/>
              <a:t>nums</a:t>
            </a:r>
            <a:r>
              <a:rPr lang="en-US" altLang="zh-CN" sz="1400" dirty="0"/>
              <a:t>[right]</a:t>
            </a:r>
          </a:p>
          <a:p>
            <a:r>
              <a:rPr lang="en-US" altLang="zh-CN" sz="1400" dirty="0"/>
              <a:t>        }</a:t>
            </a:r>
          </a:p>
          <a:p>
            <a:r>
              <a:rPr lang="en-US" altLang="zh-CN" sz="1400" dirty="0"/>
              <a:t>    }</a:t>
            </a:r>
          </a:p>
          <a:p>
            <a:r>
              <a:rPr lang="en-US" altLang="zh-CN" sz="1400" dirty="0"/>
              <a:t>    return left</a:t>
            </a:r>
          </a:p>
          <a:p>
            <a:r>
              <a:rPr lang="en-US" altLang="zh-CN" sz="1400" dirty="0"/>
              <a:t>};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75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0107E-93D3-44C1-BCED-ED136574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1A349C-5DD7-4076-837C-677018EB1ADB}"/>
              </a:ext>
            </a:extLst>
          </p:cNvPr>
          <p:cNvSpPr/>
          <p:nvPr/>
        </p:nvSpPr>
        <p:spPr>
          <a:xfrm>
            <a:off x="2790093" y="187044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产粮区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6C1959-58BA-4B06-807F-FDC388C95CFE}"/>
              </a:ext>
            </a:extLst>
          </p:cNvPr>
          <p:cNvSpPr/>
          <p:nvPr/>
        </p:nvSpPr>
        <p:spPr>
          <a:xfrm>
            <a:off x="5799016" y="187044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5BE6B1-2BD4-4200-A3F7-9C5D25A1CA27}"/>
              </a:ext>
            </a:extLst>
          </p:cNvPr>
          <p:cNvSpPr txBox="1"/>
          <p:nvPr/>
        </p:nvSpPr>
        <p:spPr>
          <a:xfrm>
            <a:off x="2923326" y="104982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西部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9C147A-B209-4F76-A368-504CA5FC0EC3}"/>
              </a:ext>
            </a:extLst>
          </p:cNvPr>
          <p:cNvSpPr txBox="1"/>
          <p:nvPr/>
        </p:nvSpPr>
        <p:spPr>
          <a:xfrm>
            <a:off x="5933050" y="10498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东部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FED912-C9ED-4284-B580-574C59ABD1E7}"/>
              </a:ext>
            </a:extLst>
          </p:cNvPr>
          <p:cNvSpPr/>
          <p:nvPr/>
        </p:nvSpPr>
        <p:spPr>
          <a:xfrm>
            <a:off x="973202" y="3306537"/>
            <a:ext cx="914400" cy="484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仓库不够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C024E90-A1A1-4E8D-B1B3-37A9F0F0F11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571260" y="2319827"/>
            <a:ext cx="2227756" cy="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1828CE1-5F39-45D5-AC66-8FA6B612ABA3}"/>
              </a:ext>
            </a:extLst>
          </p:cNvPr>
          <p:cNvSpPr txBox="1"/>
          <p:nvPr/>
        </p:nvSpPr>
        <p:spPr>
          <a:xfrm>
            <a:off x="4034250" y="2030622"/>
            <a:ext cx="1435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1.</a:t>
            </a:r>
            <a:r>
              <a:rPr lang="zh-CN" altLang="en-US" sz="1000" dirty="0"/>
              <a:t>超过需求，粮价下降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6D420A2-B53A-49D7-9E09-DBD14AE2A0B4}"/>
              </a:ext>
            </a:extLst>
          </p:cNvPr>
          <p:cNvSpPr txBox="1"/>
          <p:nvPr/>
        </p:nvSpPr>
        <p:spPr>
          <a:xfrm>
            <a:off x="4034250" y="2409668"/>
            <a:ext cx="1435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2.</a:t>
            </a:r>
            <a:r>
              <a:rPr lang="zh-CN" altLang="en-US" sz="1000" dirty="0"/>
              <a:t>粮食短缺，粮价飞涨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0455353-CD8D-4405-A647-E174F1BCADB9}"/>
              </a:ext>
            </a:extLst>
          </p:cNvPr>
          <p:cNvSpPr/>
          <p:nvPr/>
        </p:nvSpPr>
        <p:spPr>
          <a:xfrm>
            <a:off x="5753296" y="321078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粮食加工厂</a:t>
            </a: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8A21E9F0-CA51-4C9A-9A6A-A790CFA274CF}"/>
              </a:ext>
            </a:extLst>
          </p:cNvPr>
          <p:cNvCxnSpPr>
            <a:stCxn id="16" idx="2"/>
            <a:endCxn id="17" idx="1"/>
          </p:cNvCxnSpPr>
          <p:nvPr/>
        </p:nvCxnSpPr>
        <p:spPr>
          <a:xfrm rot="16200000" flipH="1">
            <a:off x="4746479" y="2661164"/>
            <a:ext cx="1012092" cy="1001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CE8EAF7-0316-437F-AF3F-357BE6B8F0E7}"/>
              </a:ext>
            </a:extLst>
          </p:cNvPr>
          <p:cNvSpPr txBox="1"/>
          <p:nvPr/>
        </p:nvSpPr>
        <p:spPr>
          <a:xfrm>
            <a:off x="4331948" y="3667981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买不到原料，无法生产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D32C56-1ADD-42E2-862A-653C4E685443}"/>
              </a:ext>
            </a:extLst>
          </p:cNvPr>
          <p:cNvSpPr/>
          <p:nvPr/>
        </p:nvSpPr>
        <p:spPr>
          <a:xfrm>
            <a:off x="3371828" y="5137273"/>
            <a:ext cx="914400" cy="9144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中间商</a:t>
            </a:r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57222FFA-B20D-47D2-B84B-342B2E33E985}"/>
              </a:ext>
            </a:extLst>
          </p:cNvPr>
          <p:cNvSpPr/>
          <p:nvPr/>
        </p:nvSpPr>
        <p:spPr>
          <a:xfrm>
            <a:off x="4489410" y="5137273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仓库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738A3B5-7F41-4AAE-9D44-80F455CF89C7}"/>
              </a:ext>
            </a:extLst>
          </p:cNvPr>
          <p:cNvSpPr/>
          <p:nvPr/>
        </p:nvSpPr>
        <p:spPr>
          <a:xfrm>
            <a:off x="3056988" y="4971820"/>
            <a:ext cx="2696308" cy="1438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6AFBE34C-2A22-4F89-9780-C237662C5206}"/>
              </a:ext>
            </a:extLst>
          </p:cNvPr>
          <p:cNvCxnSpPr>
            <a:stCxn id="4" idx="1"/>
            <a:endCxn id="9" idx="0"/>
          </p:cNvCxnSpPr>
          <p:nvPr/>
        </p:nvCxnSpPr>
        <p:spPr>
          <a:xfrm rot="10800000" flipV="1">
            <a:off x="1430403" y="2327641"/>
            <a:ext cx="1359691" cy="9788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511069A3-23C3-4722-9755-0BBDD149B79C}"/>
              </a:ext>
            </a:extLst>
          </p:cNvPr>
          <p:cNvCxnSpPr>
            <a:cxnSpLocks/>
            <a:stCxn id="4" idx="2"/>
            <a:endCxn id="22" idx="1"/>
          </p:cNvCxnSpPr>
          <p:nvPr/>
        </p:nvCxnSpPr>
        <p:spPr>
          <a:xfrm rot="16200000" flipH="1">
            <a:off x="1904745" y="4127389"/>
            <a:ext cx="2809631" cy="1245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AE0080D-D60B-4268-9F9E-F21E39D4167C}"/>
              </a:ext>
            </a:extLst>
          </p:cNvPr>
          <p:cNvSpPr txBox="1"/>
          <p:nvPr/>
        </p:nvSpPr>
        <p:spPr>
          <a:xfrm>
            <a:off x="2940646" y="3251867"/>
            <a:ext cx="338554" cy="5666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/>
              <a:t>买粮食</a:t>
            </a:r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C1169A27-C451-4831-A801-5C12613E849C}"/>
              </a:ext>
            </a:extLst>
          </p:cNvPr>
          <p:cNvCxnSpPr>
            <a:stCxn id="22" idx="0"/>
            <a:endCxn id="17" idx="2"/>
          </p:cNvCxnSpPr>
          <p:nvPr/>
        </p:nvCxnSpPr>
        <p:spPr>
          <a:xfrm rot="5400000" flipH="1" flipV="1">
            <a:off x="4513716" y="3440493"/>
            <a:ext cx="1012092" cy="238146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CF69B3C-CA20-4983-A380-23976B1E8334}"/>
              </a:ext>
            </a:extLst>
          </p:cNvPr>
          <p:cNvSpPr txBox="1"/>
          <p:nvPr/>
        </p:nvSpPr>
        <p:spPr>
          <a:xfrm>
            <a:off x="3974443" y="4371402"/>
            <a:ext cx="1851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签合同，锁定价格，分担风险</a:t>
            </a:r>
          </a:p>
        </p:txBody>
      </p:sp>
    </p:spTree>
    <p:extLst>
      <p:ext uri="{BB962C8B-B14F-4D97-AF65-F5344CB8AC3E}">
        <p14:creationId xmlns:p14="http://schemas.microsoft.com/office/powerpoint/2010/main" val="311737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3010474-E334-4101-A86C-8BCC34468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943208"/>
              </p:ext>
            </p:extLst>
          </p:nvPr>
        </p:nvGraphicFramePr>
        <p:xfrm>
          <a:off x="1948873" y="79221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574149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15408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37239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19935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97783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719522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11091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250811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383989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04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642031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FEAF749-F222-4EA6-B519-3A6871474F51}"/>
              </a:ext>
            </a:extLst>
          </p:cNvPr>
          <p:cNvCxnSpPr/>
          <p:nvPr/>
        </p:nvCxnSpPr>
        <p:spPr>
          <a:xfrm>
            <a:off x="2465993" y="424119"/>
            <a:ext cx="0" cy="3594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1673878-B8D8-4C7C-A646-4D80A7E14DCC}"/>
              </a:ext>
            </a:extLst>
          </p:cNvPr>
          <p:cNvCxnSpPr/>
          <p:nvPr/>
        </p:nvCxnSpPr>
        <p:spPr>
          <a:xfrm>
            <a:off x="2313708" y="425942"/>
            <a:ext cx="0" cy="35944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313F3CE-5FF0-44E4-8D3B-AF12ABB52269}"/>
              </a:ext>
            </a:extLst>
          </p:cNvPr>
          <p:cNvSpPr txBox="1"/>
          <p:nvPr/>
        </p:nvSpPr>
        <p:spPr>
          <a:xfrm>
            <a:off x="2218168" y="-5617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left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177C96-5265-4BC7-A43B-FBF1C2608BBF}"/>
              </a:ext>
            </a:extLst>
          </p:cNvPr>
          <p:cNvSpPr txBox="1"/>
          <p:nvPr/>
        </p:nvSpPr>
        <p:spPr>
          <a:xfrm>
            <a:off x="2065883" y="-49345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right</a:t>
            </a:r>
            <a:endParaRPr lang="zh-CN" altLang="en-US" dirty="0"/>
          </a:p>
        </p:txBody>
      </p:sp>
      <p:sp>
        <p:nvSpPr>
          <p:cNvPr id="44" name="箭头: 右弧形 43">
            <a:extLst>
              <a:ext uri="{FF2B5EF4-FFF2-40B4-BE49-F238E27FC236}">
                <a16:creationId xmlns:a16="http://schemas.microsoft.com/office/drawing/2014/main" id="{CCF9C9C0-035B-4492-B510-D331192B75B8}"/>
              </a:ext>
            </a:extLst>
          </p:cNvPr>
          <p:cNvSpPr/>
          <p:nvPr/>
        </p:nvSpPr>
        <p:spPr>
          <a:xfrm rot="5400000">
            <a:off x="3123278" y="5491710"/>
            <a:ext cx="495703" cy="652444"/>
          </a:xfrm>
          <a:prstGeom prst="curved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98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FFD255B-4C43-451E-AFB4-EA977DA2C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803225"/>
              </p:ext>
            </p:extLst>
          </p:nvPr>
        </p:nvGraphicFramePr>
        <p:xfrm>
          <a:off x="2586182" y="552764"/>
          <a:ext cx="7315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574149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15408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37239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19935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97783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719522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11091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250811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38398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642031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4FBCC98-E9DD-482C-A863-DFA6FE27BC53}"/>
              </a:ext>
            </a:extLst>
          </p:cNvPr>
          <p:cNvCxnSpPr/>
          <p:nvPr/>
        </p:nvCxnSpPr>
        <p:spPr>
          <a:xfrm>
            <a:off x="3103302" y="184666"/>
            <a:ext cx="0" cy="3594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6D2C4DE-AA90-49EF-9057-2DBDF95B1F91}"/>
              </a:ext>
            </a:extLst>
          </p:cNvPr>
          <p:cNvCxnSpPr/>
          <p:nvPr/>
        </p:nvCxnSpPr>
        <p:spPr>
          <a:xfrm>
            <a:off x="2951017" y="186489"/>
            <a:ext cx="0" cy="35944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8E8D534-2F41-4B5E-A0E9-A3E935C5BBBB}"/>
              </a:ext>
            </a:extLst>
          </p:cNvPr>
          <p:cNvSpPr txBox="1"/>
          <p:nvPr/>
        </p:nvSpPr>
        <p:spPr>
          <a:xfrm>
            <a:off x="2810433" y="-94218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5E9354-69C4-4966-8DAD-D9C64809386D}"/>
              </a:ext>
            </a:extLst>
          </p:cNvPr>
          <p:cNvSpPr txBox="1"/>
          <p:nvPr/>
        </p:nvSpPr>
        <p:spPr>
          <a:xfrm>
            <a:off x="2970494" y="-61598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DDB8A5-AC3A-43EE-A99F-22A7D46EF75E}"/>
              </a:ext>
            </a:extLst>
          </p:cNvPr>
          <p:cNvSpPr txBox="1"/>
          <p:nvPr/>
        </p:nvSpPr>
        <p:spPr>
          <a:xfrm>
            <a:off x="1182255" y="554272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step1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305B1A2F-9291-419B-B3D7-505D9D645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439184"/>
              </p:ext>
            </p:extLst>
          </p:nvPr>
        </p:nvGraphicFramePr>
        <p:xfrm>
          <a:off x="2586182" y="1760165"/>
          <a:ext cx="7315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574149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15408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37239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19935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97783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719522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11091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250811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38398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642031"/>
                  </a:ext>
                </a:extLst>
              </a:tr>
            </a:tbl>
          </a:graphicData>
        </a:graphic>
      </p:graphicFrame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3FBF6-8A19-4628-8F29-B41D893136B2}"/>
              </a:ext>
            </a:extLst>
          </p:cNvPr>
          <p:cNvCxnSpPr/>
          <p:nvPr/>
        </p:nvCxnSpPr>
        <p:spPr>
          <a:xfrm>
            <a:off x="3803256" y="1400717"/>
            <a:ext cx="0" cy="3594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3D8F86A-447F-4250-A2BA-6D1C3013F7C8}"/>
              </a:ext>
            </a:extLst>
          </p:cNvPr>
          <p:cNvCxnSpPr/>
          <p:nvPr/>
        </p:nvCxnSpPr>
        <p:spPr>
          <a:xfrm>
            <a:off x="2930535" y="1369130"/>
            <a:ext cx="0" cy="35944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B050100-63B2-40AA-B689-28E51CA15386}"/>
              </a:ext>
            </a:extLst>
          </p:cNvPr>
          <p:cNvSpPr txBox="1"/>
          <p:nvPr/>
        </p:nvSpPr>
        <p:spPr>
          <a:xfrm>
            <a:off x="2810433" y="1113183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7A0378B-A42C-4F8D-8057-C033C1A2AC86}"/>
              </a:ext>
            </a:extLst>
          </p:cNvPr>
          <p:cNvSpPr txBox="1"/>
          <p:nvPr/>
        </p:nvSpPr>
        <p:spPr>
          <a:xfrm>
            <a:off x="3677260" y="1157218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959ECC-EBEC-4E56-B6F2-6AC24146C2BF}"/>
              </a:ext>
            </a:extLst>
          </p:cNvPr>
          <p:cNvSpPr txBox="1"/>
          <p:nvPr/>
        </p:nvSpPr>
        <p:spPr>
          <a:xfrm>
            <a:off x="1182255" y="176167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step2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B880315-CD16-4CED-BE70-C48FAD0C2638}"/>
              </a:ext>
            </a:extLst>
          </p:cNvPr>
          <p:cNvSpPr txBox="1"/>
          <p:nvPr/>
        </p:nvSpPr>
        <p:spPr>
          <a:xfrm>
            <a:off x="2970494" y="2223989"/>
            <a:ext cx="832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? s</a:t>
            </a:r>
            <a:r>
              <a:rPr lang="zh-CN" altLang="en-US" dirty="0"/>
              <a:t>≠</a:t>
            </a:r>
            <a:r>
              <a:rPr lang="en-US" altLang="zh-CN" dirty="0"/>
              <a:t>f</a:t>
            </a:r>
          </a:p>
          <a:p>
            <a:r>
              <a:rPr lang="en-US" altLang="zh-CN" dirty="0"/>
              <a:t>s++</a:t>
            </a:r>
          </a:p>
          <a:p>
            <a:r>
              <a:rPr lang="en-US" altLang="zh-CN" dirty="0"/>
              <a:t>s=f</a:t>
            </a:r>
            <a:endParaRPr lang="zh-CN" altLang="en-US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4D41B29E-118F-4CA2-BA06-05AF5834F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350821"/>
              </p:ext>
            </p:extLst>
          </p:nvPr>
        </p:nvGraphicFramePr>
        <p:xfrm>
          <a:off x="2586182" y="3887253"/>
          <a:ext cx="7315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574149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15408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37239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19935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97783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719522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11091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250811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38398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642031"/>
                  </a:ext>
                </a:extLst>
              </a:tr>
            </a:tbl>
          </a:graphicData>
        </a:graphic>
      </p:graphicFrame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5059864-CBB0-4A22-A3DA-B0A3F6FEC4CA}"/>
              </a:ext>
            </a:extLst>
          </p:cNvPr>
          <p:cNvCxnSpPr/>
          <p:nvPr/>
        </p:nvCxnSpPr>
        <p:spPr>
          <a:xfrm>
            <a:off x="4560184" y="3513079"/>
            <a:ext cx="0" cy="3594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6C6118B-7DDA-48D7-A801-0DD6AC876EB9}"/>
              </a:ext>
            </a:extLst>
          </p:cNvPr>
          <p:cNvCxnSpPr/>
          <p:nvPr/>
        </p:nvCxnSpPr>
        <p:spPr>
          <a:xfrm>
            <a:off x="3663404" y="3527805"/>
            <a:ext cx="0" cy="35944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5D4D3D6-0E16-4F47-94FE-F17B56FF7DAF}"/>
              </a:ext>
            </a:extLst>
          </p:cNvPr>
          <p:cNvSpPr txBox="1"/>
          <p:nvPr/>
        </p:nvSpPr>
        <p:spPr>
          <a:xfrm>
            <a:off x="3505239" y="3282798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CED9380-258B-49F0-9EF1-B84902D0233D}"/>
              </a:ext>
            </a:extLst>
          </p:cNvPr>
          <p:cNvSpPr txBox="1"/>
          <p:nvPr/>
        </p:nvSpPr>
        <p:spPr>
          <a:xfrm>
            <a:off x="4434188" y="3282798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E602D19-CD9D-47FB-8537-0B89D92F8996}"/>
              </a:ext>
            </a:extLst>
          </p:cNvPr>
          <p:cNvSpPr txBox="1"/>
          <p:nvPr/>
        </p:nvSpPr>
        <p:spPr>
          <a:xfrm>
            <a:off x="1182255" y="388876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step3</a:t>
            </a:r>
            <a:endParaRPr lang="zh-CN" altLang="en-US" dirty="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BEC8E28A-EFD6-4352-8125-9A4113DF1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88297"/>
              </p:ext>
            </p:extLst>
          </p:nvPr>
        </p:nvGraphicFramePr>
        <p:xfrm>
          <a:off x="2586182" y="5037538"/>
          <a:ext cx="7315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574149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15408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37239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19935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97783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719522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11091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250811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38398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642031"/>
                  </a:ext>
                </a:extLst>
              </a:tr>
            </a:tbl>
          </a:graphicData>
        </a:graphic>
      </p:graphicFrame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CDC1392-507C-49C7-8CAA-F62EBA02F54E}"/>
              </a:ext>
            </a:extLst>
          </p:cNvPr>
          <p:cNvCxnSpPr/>
          <p:nvPr/>
        </p:nvCxnSpPr>
        <p:spPr>
          <a:xfrm>
            <a:off x="6219300" y="4678090"/>
            <a:ext cx="0" cy="3594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D523863-7123-4291-B7E5-44251CB9E424}"/>
              </a:ext>
            </a:extLst>
          </p:cNvPr>
          <p:cNvCxnSpPr/>
          <p:nvPr/>
        </p:nvCxnSpPr>
        <p:spPr>
          <a:xfrm>
            <a:off x="3681877" y="4678090"/>
            <a:ext cx="0" cy="35944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E6C5040D-39D3-4705-974A-A86AA20138BB}"/>
              </a:ext>
            </a:extLst>
          </p:cNvPr>
          <p:cNvSpPr txBox="1"/>
          <p:nvPr/>
        </p:nvSpPr>
        <p:spPr>
          <a:xfrm>
            <a:off x="1182255" y="503904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step4</a:t>
            </a:r>
            <a:endParaRPr lang="zh-CN" altLang="en-US" dirty="0"/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FAE93CC-AEC9-4EA8-B352-BCFA68FBB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186907"/>
              </p:ext>
            </p:extLst>
          </p:nvPr>
        </p:nvGraphicFramePr>
        <p:xfrm>
          <a:off x="2586182" y="6187823"/>
          <a:ext cx="7315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574149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15408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37239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19935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97783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719522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11091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250811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38398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642031"/>
                  </a:ext>
                </a:extLst>
              </a:tr>
            </a:tbl>
          </a:graphicData>
        </a:graphic>
      </p:graphicFrame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7A0BEC2-901A-4512-8422-A2124F1B8262}"/>
              </a:ext>
            </a:extLst>
          </p:cNvPr>
          <p:cNvCxnSpPr/>
          <p:nvPr/>
        </p:nvCxnSpPr>
        <p:spPr>
          <a:xfrm>
            <a:off x="6219300" y="5828375"/>
            <a:ext cx="0" cy="3594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60C7466-E536-44CC-B48D-CAA52D34E56E}"/>
              </a:ext>
            </a:extLst>
          </p:cNvPr>
          <p:cNvCxnSpPr/>
          <p:nvPr/>
        </p:nvCxnSpPr>
        <p:spPr>
          <a:xfrm>
            <a:off x="4675668" y="5828375"/>
            <a:ext cx="0" cy="35944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28BDCAC-6556-44D0-B08E-FDBC216C06D9}"/>
              </a:ext>
            </a:extLst>
          </p:cNvPr>
          <p:cNvSpPr txBox="1"/>
          <p:nvPr/>
        </p:nvSpPr>
        <p:spPr>
          <a:xfrm>
            <a:off x="1182255" y="618933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11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0072708-D1FF-41B7-A8FC-098D92FDD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605070"/>
              </p:ext>
            </p:extLst>
          </p:nvPr>
        </p:nvGraphicFramePr>
        <p:xfrm>
          <a:off x="2586182" y="552764"/>
          <a:ext cx="7315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574149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15408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37239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19935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97783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719522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11091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250811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38398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642031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18DF5ED-6A8A-4412-A09D-E910F0931664}"/>
              </a:ext>
            </a:extLst>
          </p:cNvPr>
          <p:cNvCxnSpPr/>
          <p:nvPr/>
        </p:nvCxnSpPr>
        <p:spPr>
          <a:xfrm>
            <a:off x="7841556" y="193316"/>
            <a:ext cx="0" cy="3594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35B2974-1E88-449A-A994-727F056DD4D0}"/>
              </a:ext>
            </a:extLst>
          </p:cNvPr>
          <p:cNvCxnSpPr/>
          <p:nvPr/>
        </p:nvCxnSpPr>
        <p:spPr>
          <a:xfrm>
            <a:off x="4604326" y="193316"/>
            <a:ext cx="0" cy="35944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7A7546E-3FAA-435F-91FA-3FCCAA03480B}"/>
              </a:ext>
            </a:extLst>
          </p:cNvPr>
          <p:cNvSpPr txBox="1"/>
          <p:nvPr/>
        </p:nvSpPr>
        <p:spPr>
          <a:xfrm>
            <a:off x="1182255" y="554272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step6</a:t>
            </a:r>
            <a:endParaRPr lang="zh-CN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4C5BBF5-D810-4CD4-B90F-8739913F3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920520"/>
              </p:ext>
            </p:extLst>
          </p:nvPr>
        </p:nvGraphicFramePr>
        <p:xfrm>
          <a:off x="2586182" y="1434836"/>
          <a:ext cx="7315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574149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15408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37239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19935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97783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719522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11091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250811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38398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642031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C64A9CF-5024-4862-A41A-D7181D3192FA}"/>
              </a:ext>
            </a:extLst>
          </p:cNvPr>
          <p:cNvCxnSpPr/>
          <p:nvPr/>
        </p:nvCxnSpPr>
        <p:spPr>
          <a:xfrm>
            <a:off x="7841556" y="1075388"/>
            <a:ext cx="0" cy="3594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BA2AFDA-5879-4E52-9CE2-49671B018061}"/>
              </a:ext>
            </a:extLst>
          </p:cNvPr>
          <p:cNvCxnSpPr/>
          <p:nvPr/>
        </p:nvCxnSpPr>
        <p:spPr>
          <a:xfrm>
            <a:off x="5398653" y="1075388"/>
            <a:ext cx="0" cy="35944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CD3014B-4B6B-4CA6-925C-86EB70756284}"/>
              </a:ext>
            </a:extLst>
          </p:cNvPr>
          <p:cNvSpPr txBox="1"/>
          <p:nvPr/>
        </p:nvSpPr>
        <p:spPr>
          <a:xfrm>
            <a:off x="1182255" y="143634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step7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DE5C71D6-62F5-4AD4-B5BB-8C97B3D83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56050"/>
              </p:ext>
            </p:extLst>
          </p:nvPr>
        </p:nvGraphicFramePr>
        <p:xfrm>
          <a:off x="2586182" y="2316908"/>
          <a:ext cx="7315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574149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15408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37239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19935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97783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719522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11091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250811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38398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642031"/>
                  </a:ext>
                </a:extLst>
              </a:tr>
            </a:tbl>
          </a:graphicData>
        </a:graphic>
      </p:graphicFrame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68D8CBD-3F81-4BBE-AF99-E176F6039C5E}"/>
              </a:ext>
            </a:extLst>
          </p:cNvPr>
          <p:cNvCxnSpPr/>
          <p:nvPr/>
        </p:nvCxnSpPr>
        <p:spPr>
          <a:xfrm>
            <a:off x="9439447" y="1957460"/>
            <a:ext cx="0" cy="3594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3DE78EB-8523-4FC9-81C1-32B35EDE5DD1}"/>
              </a:ext>
            </a:extLst>
          </p:cNvPr>
          <p:cNvCxnSpPr/>
          <p:nvPr/>
        </p:nvCxnSpPr>
        <p:spPr>
          <a:xfrm>
            <a:off x="5398653" y="1957460"/>
            <a:ext cx="0" cy="35944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7257CAF-8652-4AE1-8642-C7B56CCA82DF}"/>
              </a:ext>
            </a:extLst>
          </p:cNvPr>
          <p:cNvSpPr txBox="1"/>
          <p:nvPr/>
        </p:nvSpPr>
        <p:spPr>
          <a:xfrm>
            <a:off x="1182255" y="231841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step8</a:t>
            </a:r>
            <a:endParaRPr lang="zh-CN" altLang="en-US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94F5A29F-2693-4CE0-AA0C-5553CE907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697690"/>
              </p:ext>
            </p:extLst>
          </p:nvPr>
        </p:nvGraphicFramePr>
        <p:xfrm>
          <a:off x="2586182" y="3198980"/>
          <a:ext cx="7315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574149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15408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37239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19935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97783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719522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11091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250811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38398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642031"/>
                  </a:ext>
                </a:extLst>
              </a:tr>
            </a:tbl>
          </a:graphicData>
        </a:graphic>
      </p:graphicFrame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1535045-3E42-4ADA-AABB-89C638A7BA2E}"/>
              </a:ext>
            </a:extLst>
          </p:cNvPr>
          <p:cNvCxnSpPr/>
          <p:nvPr/>
        </p:nvCxnSpPr>
        <p:spPr>
          <a:xfrm>
            <a:off x="9439447" y="2839532"/>
            <a:ext cx="0" cy="3594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0C1DFCC-BCEC-4E6E-8BD7-29EA39DB13D8}"/>
              </a:ext>
            </a:extLst>
          </p:cNvPr>
          <p:cNvCxnSpPr/>
          <p:nvPr/>
        </p:nvCxnSpPr>
        <p:spPr>
          <a:xfrm>
            <a:off x="6211453" y="2839532"/>
            <a:ext cx="0" cy="35944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BC84D4C-12AD-491E-848A-A98D5A960604}"/>
              </a:ext>
            </a:extLst>
          </p:cNvPr>
          <p:cNvSpPr txBox="1"/>
          <p:nvPr/>
        </p:nvSpPr>
        <p:spPr>
          <a:xfrm>
            <a:off x="1182255" y="320048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step8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F004A9-D456-436E-86DE-C871086B00C9}"/>
              </a:ext>
            </a:extLst>
          </p:cNvPr>
          <p:cNvSpPr txBox="1"/>
          <p:nvPr/>
        </p:nvSpPr>
        <p:spPr>
          <a:xfrm>
            <a:off x="359508" y="5220677"/>
            <a:ext cx="908133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26. </a:t>
            </a:r>
            <a:r>
              <a:rPr lang="zh-CN" altLang="en-US" dirty="0"/>
              <a:t>删除排序数组中的重复项</a:t>
            </a:r>
            <a:endParaRPr lang="en-US" altLang="zh-CN" dirty="0"/>
          </a:p>
          <a:p>
            <a:r>
              <a:rPr lang="zh-CN" altLang="en-US" sz="1400" dirty="0"/>
              <a:t>给定一个排序数组，你需要在 原地 删除重复出现的元素，使得每个元素只出现一次，返回移除后数组的新长度。</a:t>
            </a:r>
          </a:p>
          <a:p>
            <a:r>
              <a:rPr lang="zh-CN" altLang="en-US" sz="1400" dirty="0"/>
              <a:t>不要使用额外的数组空间，你必须在 原地 修改输入数组 并在使用 </a:t>
            </a:r>
            <a:r>
              <a:rPr lang="en-US" altLang="zh-CN" sz="1400" dirty="0"/>
              <a:t>O(1) </a:t>
            </a:r>
            <a:r>
              <a:rPr lang="zh-CN" altLang="en-US" sz="1400" dirty="0"/>
              <a:t>额外空间的条件下完成。</a:t>
            </a:r>
          </a:p>
        </p:txBody>
      </p:sp>
    </p:spTree>
    <p:extLst>
      <p:ext uri="{BB962C8B-B14F-4D97-AF65-F5344CB8AC3E}">
        <p14:creationId xmlns:p14="http://schemas.microsoft.com/office/powerpoint/2010/main" val="121448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1479185-9BE3-461D-AE82-BA2DD088F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555978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40932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865515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0509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49211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843536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4DE0D86-76A3-4509-9FB3-CE0C23CA07C3}"/>
              </a:ext>
            </a:extLst>
          </p:cNvPr>
          <p:cNvCxnSpPr/>
          <p:nvPr/>
        </p:nvCxnSpPr>
        <p:spPr>
          <a:xfrm>
            <a:off x="9171592" y="360218"/>
            <a:ext cx="0" cy="3594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D830F63-5F6E-43F9-8A3E-CAB86AA22F3C}"/>
              </a:ext>
            </a:extLst>
          </p:cNvPr>
          <p:cNvCxnSpPr/>
          <p:nvPr/>
        </p:nvCxnSpPr>
        <p:spPr>
          <a:xfrm>
            <a:off x="3043380" y="360218"/>
            <a:ext cx="0" cy="35944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C8766FF-8171-4CE8-BF05-DD0F06DE1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462925"/>
              </p:ext>
            </p:extLst>
          </p:nvPr>
        </p:nvGraphicFramePr>
        <p:xfrm>
          <a:off x="2032000" y="162967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40932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865515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0509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49211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843536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7329250-5E62-44CC-A17F-2F69884D8930}"/>
              </a:ext>
            </a:extLst>
          </p:cNvPr>
          <p:cNvCxnSpPr/>
          <p:nvPr/>
        </p:nvCxnSpPr>
        <p:spPr>
          <a:xfrm>
            <a:off x="7121120" y="1270230"/>
            <a:ext cx="0" cy="3594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399A159-795D-4903-A6D1-647717DBC2BE}"/>
              </a:ext>
            </a:extLst>
          </p:cNvPr>
          <p:cNvCxnSpPr/>
          <p:nvPr/>
        </p:nvCxnSpPr>
        <p:spPr>
          <a:xfrm>
            <a:off x="3043380" y="1270230"/>
            <a:ext cx="0" cy="35944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A2E3845-1207-4146-8C4E-D8532A536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767692"/>
              </p:ext>
            </p:extLst>
          </p:nvPr>
        </p:nvGraphicFramePr>
        <p:xfrm>
          <a:off x="2032000" y="253969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40932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865515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0509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49211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843536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0076A07-CAA4-4195-83A1-F22A84A084EE}"/>
              </a:ext>
            </a:extLst>
          </p:cNvPr>
          <p:cNvCxnSpPr/>
          <p:nvPr/>
        </p:nvCxnSpPr>
        <p:spPr>
          <a:xfrm>
            <a:off x="5079767" y="2180242"/>
            <a:ext cx="0" cy="3594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95DC77E-733A-4F99-9258-DB63CD0F0B12}"/>
              </a:ext>
            </a:extLst>
          </p:cNvPr>
          <p:cNvCxnSpPr/>
          <p:nvPr/>
        </p:nvCxnSpPr>
        <p:spPr>
          <a:xfrm>
            <a:off x="3043380" y="2180242"/>
            <a:ext cx="0" cy="35944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FE80F62-DC39-455F-8632-EC5A21547271}"/>
              </a:ext>
            </a:extLst>
          </p:cNvPr>
          <p:cNvSpPr txBox="1"/>
          <p:nvPr/>
        </p:nvSpPr>
        <p:spPr>
          <a:xfrm>
            <a:off x="234462" y="5447323"/>
            <a:ext cx="87430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27.</a:t>
            </a:r>
            <a:r>
              <a:rPr lang="zh-CN" altLang="en-US" dirty="0"/>
              <a:t>移除元素</a:t>
            </a:r>
            <a:endParaRPr lang="en-US" altLang="zh-CN" dirty="0"/>
          </a:p>
          <a:p>
            <a:r>
              <a:rPr lang="zh-CN" altLang="en-US" sz="1400" dirty="0"/>
              <a:t>给你一个数组 </a:t>
            </a:r>
            <a:r>
              <a:rPr lang="en-US" altLang="zh-CN" sz="1400" dirty="0" err="1"/>
              <a:t>nums</a:t>
            </a:r>
            <a:r>
              <a:rPr lang="en-US" altLang="zh-CN" sz="1400" dirty="0"/>
              <a:t> </a:t>
            </a:r>
            <a:r>
              <a:rPr lang="zh-CN" altLang="en-US" sz="1400" dirty="0"/>
              <a:t>和一个值 </a:t>
            </a:r>
            <a:r>
              <a:rPr lang="en-US" altLang="zh-CN" sz="1400" dirty="0" err="1"/>
              <a:t>val</a:t>
            </a:r>
            <a:r>
              <a:rPr lang="zh-CN" altLang="en-US" sz="1400" dirty="0"/>
              <a:t>，你需要 原地 移除所有数值等于 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 </a:t>
            </a:r>
            <a:r>
              <a:rPr lang="zh-CN" altLang="en-US" sz="1400" dirty="0"/>
              <a:t>的元素，并返回移除后数组的新长度。</a:t>
            </a:r>
          </a:p>
          <a:p>
            <a:r>
              <a:rPr lang="zh-CN" altLang="en-US" sz="1400" dirty="0"/>
              <a:t>不要使用额外的数组空间，你必须仅使用 </a:t>
            </a:r>
            <a:r>
              <a:rPr lang="en-US" altLang="zh-CN" sz="1400" dirty="0"/>
              <a:t>O(1) </a:t>
            </a:r>
            <a:r>
              <a:rPr lang="zh-CN" altLang="en-US" sz="1400" dirty="0"/>
              <a:t>额外空间并 原地 修改输入数组。</a:t>
            </a:r>
          </a:p>
          <a:p>
            <a:r>
              <a:rPr lang="zh-CN" altLang="en-US" sz="1400" dirty="0"/>
              <a:t>元素的顺序可以改变。你不需要考虑数组中超出新长度后面的元素</a:t>
            </a:r>
          </a:p>
        </p:txBody>
      </p:sp>
    </p:spTree>
    <p:extLst>
      <p:ext uri="{BB962C8B-B14F-4D97-AF65-F5344CB8AC3E}">
        <p14:creationId xmlns:p14="http://schemas.microsoft.com/office/powerpoint/2010/main" val="46164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F44639-043E-457A-9E62-0F7F9B258AD0}"/>
              </a:ext>
            </a:extLst>
          </p:cNvPr>
          <p:cNvSpPr txBox="1"/>
          <p:nvPr/>
        </p:nvSpPr>
        <p:spPr>
          <a:xfrm>
            <a:off x="336062" y="6096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28.strstr()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59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F228E0-A974-48DA-B5EC-444B841E94D1}"/>
              </a:ext>
            </a:extLst>
          </p:cNvPr>
          <p:cNvSpPr txBox="1"/>
          <p:nvPr/>
        </p:nvSpPr>
        <p:spPr>
          <a:xfrm>
            <a:off x="476738" y="3126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中序遍历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397899-6920-425A-97FA-A7124FB8D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500" y="497281"/>
            <a:ext cx="4304762" cy="27714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C7ADF3F-BEE8-4D64-A4B2-09DA6517917D}"/>
              </a:ext>
            </a:extLst>
          </p:cNvPr>
          <p:cNvSpPr/>
          <p:nvPr/>
        </p:nvSpPr>
        <p:spPr>
          <a:xfrm>
            <a:off x="171939" y="3188677"/>
            <a:ext cx="1297354" cy="231335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C34BEF-6B83-4264-9D77-A0671205DAA3}"/>
              </a:ext>
            </a:extLst>
          </p:cNvPr>
          <p:cNvSpPr/>
          <p:nvPr/>
        </p:nvSpPr>
        <p:spPr>
          <a:xfrm>
            <a:off x="207108" y="5072185"/>
            <a:ext cx="1227015" cy="4063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11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F7DCC67-71B2-4A3A-8E8C-E14DB5D6955B}"/>
              </a:ext>
            </a:extLst>
          </p:cNvPr>
          <p:cNvSpPr/>
          <p:nvPr/>
        </p:nvSpPr>
        <p:spPr>
          <a:xfrm>
            <a:off x="207107" y="4642338"/>
            <a:ext cx="1227015" cy="4063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7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2B12EB6-E567-45A1-90F9-D4156925B844}"/>
              </a:ext>
            </a:extLst>
          </p:cNvPr>
          <p:cNvSpPr/>
          <p:nvPr/>
        </p:nvSpPr>
        <p:spPr>
          <a:xfrm>
            <a:off x="207106" y="4212491"/>
            <a:ext cx="1227015" cy="4063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5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6B4DA1-BA3F-43B0-84E0-DDFFAE80D1D6}"/>
              </a:ext>
            </a:extLst>
          </p:cNvPr>
          <p:cNvSpPr/>
          <p:nvPr/>
        </p:nvSpPr>
        <p:spPr>
          <a:xfrm>
            <a:off x="207105" y="3782644"/>
            <a:ext cx="1227015" cy="4063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3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BFCD17-D460-4EB1-907E-193ADEF996A8}"/>
              </a:ext>
            </a:extLst>
          </p:cNvPr>
          <p:cNvSpPr txBox="1"/>
          <p:nvPr/>
        </p:nvSpPr>
        <p:spPr>
          <a:xfrm>
            <a:off x="1584734" y="3843159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key[5].left == 3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2E5E9C7-5906-400B-BD39-E836180A4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617" y="985876"/>
            <a:ext cx="4200000" cy="61904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CA5F31F-86BA-4555-A3CD-8C0BE506D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7617" y="1776746"/>
            <a:ext cx="4428571" cy="1238095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CBBEA992-8ADD-492C-870E-9F781897816B}"/>
              </a:ext>
            </a:extLst>
          </p:cNvPr>
          <p:cNvSpPr/>
          <p:nvPr/>
        </p:nvSpPr>
        <p:spPr>
          <a:xfrm>
            <a:off x="207105" y="3352797"/>
            <a:ext cx="1227015" cy="4063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null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115DAB-2D3E-4F97-ABE8-10D07CBF1039}"/>
              </a:ext>
            </a:extLst>
          </p:cNvPr>
          <p:cNvSpPr txBox="1"/>
          <p:nvPr/>
        </p:nvSpPr>
        <p:spPr>
          <a:xfrm>
            <a:off x="1584734" y="3371329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key[3].left == null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B8359EF-7C36-4CBB-A5B8-76FE28BE7E80}"/>
              </a:ext>
            </a:extLst>
          </p:cNvPr>
          <p:cNvCxnSpPr/>
          <p:nvPr/>
        </p:nvCxnSpPr>
        <p:spPr>
          <a:xfrm>
            <a:off x="1469293" y="4027825"/>
            <a:ext cx="234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9F46A82-1F61-41B4-AD1C-27C2320CA8F1}"/>
              </a:ext>
            </a:extLst>
          </p:cNvPr>
          <p:cNvCxnSpPr>
            <a:stCxn id="9" idx="2"/>
            <a:endCxn id="7" idx="3"/>
          </p:cNvCxnSpPr>
          <p:nvPr/>
        </p:nvCxnSpPr>
        <p:spPr>
          <a:xfrm flipH="1">
            <a:off x="1469293" y="4212491"/>
            <a:ext cx="971605" cy="132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FC2173C0-1C2C-4C77-AA8A-0DD69D2F37CF}"/>
              </a:ext>
            </a:extLst>
          </p:cNvPr>
          <p:cNvSpPr/>
          <p:nvPr/>
        </p:nvSpPr>
        <p:spPr>
          <a:xfrm>
            <a:off x="2648386" y="4394632"/>
            <a:ext cx="1297354" cy="1043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9BD44FB-7953-4F91-BAED-066CFE01D369}"/>
              </a:ext>
            </a:extLst>
          </p:cNvPr>
          <p:cNvSpPr/>
          <p:nvPr/>
        </p:nvSpPr>
        <p:spPr>
          <a:xfrm>
            <a:off x="2683555" y="5007895"/>
            <a:ext cx="1227015" cy="4063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6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E3731D-3457-47DE-BF6C-389F29A5DF32}"/>
              </a:ext>
            </a:extLst>
          </p:cNvPr>
          <p:cNvSpPr/>
          <p:nvPr/>
        </p:nvSpPr>
        <p:spPr>
          <a:xfrm>
            <a:off x="2683554" y="4578048"/>
            <a:ext cx="1227015" cy="4063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null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4A3FDDB-BDFF-43D3-8BBD-388556947882}"/>
              </a:ext>
            </a:extLst>
          </p:cNvPr>
          <p:cNvCxnSpPr>
            <a:stCxn id="7" idx="3"/>
          </p:cNvCxnSpPr>
          <p:nvPr/>
        </p:nvCxnSpPr>
        <p:spPr>
          <a:xfrm>
            <a:off x="1469293" y="4345355"/>
            <a:ext cx="1172307" cy="87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F170490-CA04-4D94-976C-17DA22B0F3E3}"/>
              </a:ext>
            </a:extLst>
          </p:cNvPr>
          <p:cNvCxnSpPr>
            <a:stCxn id="31" idx="2"/>
          </p:cNvCxnSpPr>
          <p:nvPr/>
        </p:nvCxnSpPr>
        <p:spPr>
          <a:xfrm flipH="1" flipV="1">
            <a:off x="1469293" y="4868985"/>
            <a:ext cx="1827770" cy="54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D0D14AB2-3FD7-4611-975B-82021739E4AD}"/>
              </a:ext>
            </a:extLst>
          </p:cNvPr>
          <p:cNvSpPr/>
          <p:nvPr/>
        </p:nvSpPr>
        <p:spPr>
          <a:xfrm>
            <a:off x="4169508" y="4984444"/>
            <a:ext cx="1297354" cy="140073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4B691A1-D5B5-42A1-A5D1-14A9732F1B2E}"/>
              </a:ext>
            </a:extLst>
          </p:cNvPr>
          <p:cNvSpPr/>
          <p:nvPr/>
        </p:nvSpPr>
        <p:spPr>
          <a:xfrm>
            <a:off x="4204677" y="5955330"/>
            <a:ext cx="1227015" cy="4063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9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5FE8788-8777-4545-A9D3-45846304DFAB}"/>
              </a:ext>
            </a:extLst>
          </p:cNvPr>
          <p:cNvSpPr/>
          <p:nvPr/>
        </p:nvSpPr>
        <p:spPr>
          <a:xfrm>
            <a:off x="4204676" y="5525483"/>
            <a:ext cx="1227015" cy="4063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8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4249D24-8629-44BA-AB6B-CB451DE3100F}"/>
              </a:ext>
            </a:extLst>
          </p:cNvPr>
          <p:cNvSpPr/>
          <p:nvPr/>
        </p:nvSpPr>
        <p:spPr>
          <a:xfrm>
            <a:off x="4204675" y="5095636"/>
            <a:ext cx="1227015" cy="4063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null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2623ED7-B5FD-4B16-801B-4070BDCAAB87}"/>
              </a:ext>
            </a:extLst>
          </p:cNvPr>
          <p:cNvCxnSpPr/>
          <p:nvPr/>
        </p:nvCxnSpPr>
        <p:spPr>
          <a:xfrm>
            <a:off x="1469293" y="4868985"/>
            <a:ext cx="2700215" cy="1258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39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855E2FA-B944-4A22-BC66-440D393AE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955146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24710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72911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763665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72887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1018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52091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681798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45162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449559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60857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8446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7C35DCA-C133-40F2-ADBD-4CBFC5943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014379"/>
              </p:ext>
            </p:extLst>
          </p:nvPr>
        </p:nvGraphicFramePr>
        <p:xfrm>
          <a:off x="2032000" y="155981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24710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72911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763665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72887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1018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52091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681798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45162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449559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60857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8446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95E1DD0-E54C-438E-B17B-E85C72CAE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574477"/>
              </p:ext>
            </p:extLst>
          </p:nvPr>
        </p:nvGraphicFramePr>
        <p:xfrm>
          <a:off x="2032000" y="239997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24710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72911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763665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72887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1018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52091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681798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45162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449559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60857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8446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E02B68D-3D77-4BD5-A119-F519B1CF5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244697"/>
              </p:ext>
            </p:extLst>
          </p:nvPr>
        </p:nvGraphicFramePr>
        <p:xfrm>
          <a:off x="2032000" y="324012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24710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72911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763665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72887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1018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52091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681798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45162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449559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60857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8446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6ADC90D-FAA2-422B-9C58-6F354A0A2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158552"/>
              </p:ext>
            </p:extLst>
          </p:nvPr>
        </p:nvGraphicFramePr>
        <p:xfrm>
          <a:off x="2032000" y="408027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24710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72911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763665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72887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1018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52091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681798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45162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449559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60857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8446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8D9B5C4-5D40-4EAC-920D-40B598CDB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805772"/>
              </p:ext>
            </p:extLst>
          </p:nvPr>
        </p:nvGraphicFramePr>
        <p:xfrm>
          <a:off x="2032000" y="492043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24710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72911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763665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72887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1018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52091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681798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45162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449559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60857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8446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4157E39-B3F2-44A8-885F-887A557B9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053138"/>
              </p:ext>
            </p:extLst>
          </p:nvPr>
        </p:nvGraphicFramePr>
        <p:xfrm>
          <a:off x="2032000" y="557516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24710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72911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763665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72887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1018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52091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681798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45162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449559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60857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84466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A10557A-6A07-4DCA-8F13-B2F11E62E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43733"/>
              </p:ext>
            </p:extLst>
          </p:nvPr>
        </p:nvGraphicFramePr>
        <p:xfrm>
          <a:off x="2032000" y="604447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24710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72911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763665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72887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1018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52091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681798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45162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449559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60857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84466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891B90DC-E3D3-4F6A-96D9-76EC582DC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257122"/>
              </p:ext>
            </p:extLst>
          </p:nvPr>
        </p:nvGraphicFramePr>
        <p:xfrm>
          <a:off x="1903046" y="641531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24710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72911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763665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72887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1018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52091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681798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45162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449559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60857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84466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B232E1AC-A004-42EB-B902-9661B2226EB8}"/>
              </a:ext>
            </a:extLst>
          </p:cNvPr>
          <p:cNvSpPr txBox="1"/>
          <p:nvPr/>
        </p:nvSpPr>
        <p:spPr>
          <a:xfrm>
            <a:off x="304800" y="25790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943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2888</TotalTime>
  <Words>636</Words>
  <Application>Microsoft Office PowerPoint</Application>
  <PresentationFormat>宽屏</PresentationFormat>
  <Paragraphs>312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期货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T153123</dc:creator>
  <cp:lastModifiedBy>T153123</cp:lastModifiedBy>
  <cp:revision>34</cp:revision>
  <dcterms:created xsi:type="dcterms:W3CDTF">2020-06-24T12:29:58Z</dcterms:created>
  <dcterms:modified xsi:type="dcterms:W3CDTF">2021-04-19T12:34:28Z</dcterms:modified>
</cp:coreProperties>
</file>