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753"/>
  </p:normalViewPr>
  <p:slideViewPr>
    <p:cSldViewPr snapToGrid="0">
      <p:cViewPr varScale="1">
        <p:scale>
          <a:sx n="100" d="100"/>
          <a:sy n="100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1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0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23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men in matching clothes">
            <a:extLst>
              <a:ext uri="{FF2B5EF4-FFF2-40B4-BE49-F238E27FC236}">
                <a16:creationId xmlns:a16="http://schemas.microsoft.com/office/drawing/2014/main" id="{E382DBB4-CC63-AF9A-B030-368A5E722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105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73A3-F730-D450-5717-800314A6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/>
              <a:t>Boston Air Bnb Visualization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9CA4C-4F92-BBC5-5382-D1A771F1C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Lauren Fletcher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5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6EF8-5848-48A6-2FE5-11939D62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B401-3972-2D70-D699-F785B87D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Topic: </a:t>
            </a:r>
            <a:r>
              <a:rPr lang="en-US" sz="2400" dirty="0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Seasonal Air </a:t>
            </a:r>
            <a:r>
              <a:rPr lang="en-US" sz="2400" dirty="0" err="1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Bnb</a:t>
            </a:r>
            <a:r>
              <a:rPr lang="en-US" sz="2400" dirty="0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 Prices for Bristol, RI</a:t>
            </a:r>
            <a:endParaRPr lang="en-US" sz="2400" b="1" dirty="0">
              <a:effectLst/>
              <a:latin typeface="Avenir Next LT Pro" panose="020B0504020202020204" pitchFamily="34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Problem Statement: </a:t>
            </a:r>
            <a:r>
              <a:rPr lang="en-US" sz="2400" dirty="0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How do Air </a:t>
            </a:r>
            <a:r>
              <a:rPr lang="en-US" sz="2400" dirty="0" err="1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Bnb</a:t>
            </a:r>
            <a:r>
              <a:rPr lang="en-US" sz="2400" dirty="0">
                <a:effectLst/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 prices change over the time of the year?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Next LT Pro" panose="020B0504020202020204" pitchFamily="34" charset="77"/>
              </a:rPr>
              <a:t>Data Source: </a:t>
            </a:r>
            <a:r>
              <a:rPr lang="en-US" sz="2400" dirty="0">
                <a:latin typeface="Avenir Next LT Pro" panose="020B0504020202020204" pitchFamily="34" charset="77"/>
                <a:hlinkClick r:id="rId2"/>
              </a:rPr>
              <a:t>http://insideairbnb.com/get-the-data</a:t>
            </a:r>
            <a:endParaRPr lang="en-US" sz="2400" dirty="0">
              <a:effectLst/>
              <a:latin typeface="Avenir Next LT Pro" panose="020B0504020202020204" pitchFamily="34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analyze this problem, I have the following in my visualization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007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Choropleth map of Boston, MA colored by the population of air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bnbs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56007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bnbs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area are be plotted, and a user can hover over an air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bnb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find more information about the Airbnb.  </a:t>
            </a:r>
          </a:p>
          <a:p>
            <a:pPr marL="56007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slider to see how the price changes throughout the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8D66-9053-4AD0-9CB2-E4FE7874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Visualization</a:t>
            </a:r>
          </a:p>
        </p:txBody>
      </p:sp>
      <p:pic>
        <p:nvPicPr>
          <p:cNvPr id="4" name="video1706911944">
            <a:hlinkClick r:id="" action="ppaction://media"/>
            <a:extLst>
              <a:ext uri="{FF2B5EF4-FFF2-40B4-BE49-F238E27FC236}">
                <a16:creationId xmlns:a16="http://schemas.microsoft.com/office/drawing/2014/main" id="{1CE16BE5-8CE9-5FA5-6644-A0B9319E917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5295" y="2014194"/>
            <a:ext cx="5741410" cy="4526306"/>
          </a:xfrm>
        </p:spPr>
      </p:pic>
    </p:spTree>
    <p:extLst>
      <p:ext uri="{BB962C8B-B14F-4D97-AF65-F5344CB8AC3E}">
        <p14:creationId xmlns:p14="http://schemas.microsoft.com/office/powerpoint/2010/main" val="10260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07F09-5383-1E89-10D1-81BAF85D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546413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Explanation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5F4C1F-D787-0391-66E7-E4041342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1397000"/>
            <a:ext cx="2312479" cy="52232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user can zoom and move around the map to see different areas.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circles represent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airbnbs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circle size represents the price of the air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bnb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user can use the range slider to see how air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bnb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prices change from month to month.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user can hover over the air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bnb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get more information on it.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neighborhood is categorized by a color dependent on the number of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airbnbs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it.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7161C4C-DED9-18B2-591B-1235FC16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82" y="505575"/>
            <a:ext cx="6338049" cy="58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0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E2CC-CD92-29B6-6FEF-18831138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27DE-816F-D211-6158-C153603A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Future work can entail,</a:t>
            </a:r>
          </a:p>
          <a:p>
            <a:pPr lvl="1"/>
            <a:r>
              <a:rPr lang="en-US" sz="2400" dirty="0"/>
              <a:t>The size of the circle changing dependent on the price of the air </a:t>
            </a:r>
            <a:r>
              <a:rPr lang="en-US" sz="2400" dirty="0" err="1"/>
              <a:t>bnb</a:t>
            </a:r>
            <a:r>
              <a:rPr lang="en-US" sz="2400" dirty="0"/>
              <a:t> is not as visual appealing as I thought it would be. Maybe instead of the size of the circle plot changing, I could put dollar signs above the plot depending on the price.</a:t>
            </a:r>
          </a:p>
          <a:p>
            <a:pPr lvl="1"/>
            <a:r>
              <a:rPr lang="en-US" sz="2400" dirty="0"/>
              <a:t>I could incorporate machine learning to give the air </a:t>
            </a:r>
            <a:r>
              <a:rPr lang="en-US" sz="2400" dirty="0" err="1"/>
              <a:t>bnb</a:t>
            </a:r>
            <a:r>
              <a:rPr lang="en-US" sz="2400" dirty="0"/>
              <a:t> a rating based on aspects of the Airbnb that people care about, such as, price, destination, number of bedrooms, etc.</a:t>
            </a:r>
          </a:p>
        </p:txBody>
      </p:sp>
    </p:spTree>
    <p:extLst>
      <p:ext uri="{BB962C8B-B14F-4D97-AF65-F5344CB8AC3E}">
        <p14:creationId xmlns:p14="http://schemas.microsoft.com/office/powerpoint/2010/main" val="2894428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8"/>
      </a:lt2>
      <a:accent1>
        <a:srgbClr val="49B84D"/>
      </a:accent1>
      <a:accent2>
        <a:srgbClr val="4AB37A"/>
      </a:accent2>
      <a:accent3>
        <a:srgbClr val="53AFA4"/>
      </a:accent3>
      <a:accent4>
        <a:srgbClr val="42ACD8"/>
      </a:accent4>
      <a:accent5>
        <a:srgbClr val="7998E3"/>
      </a:accent5>
      <a:accent6>
        <a:srgbClr val="6C5CDD"/>
      </a:accent6>
      <a:hlink>
        <a:srgbClr val="AE69AB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286</Words>
  <Application>Microsoft Macintosh PowerPoint</Application>
  <PresentationFormat>Widescreen</PresentationFormat>
  <Paragraphs>22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Calibri</vt:lpstr>
      <vt:lpstr>Century Gothic</vt:lpstr>
      <vt:lpstr>Garamond</vt:lpstr>
      <vt:lpstr>Gill Sans MT</vt:lpstr>
      <vt:lpstr>SavonVTI</vt:lpstr>
      <vt:lpstr>Boston Air Bnb Visualization </vt:lpstr>
      <vt:lpstr>Intro to the Visualization </vt:lpstr>
      <vt:lpstr>Video of Visualization</vt:lpstr>
      <vt:lpstr>Explanation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Air Bnb Visualization </dc:title>
  <dc:creator>Lauren E Fletcher</dc:creator>
  <cp:lastModifiedBy>Lauren E Fletcher</cp:lastModifiedBy>
  <cp:revision>1</cp:revision>
  <dcterms:created xsi:type="dcterms:W3CDTF">2023-04-23T19:16:29Z</dcterms:created>
  <dcterms:modified xsi:type="dcterms:W3CDTF">2023-04-23T19:50:01Z</dcterms:modified>
</cp:coreProperties>
</file>