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01" d="100"/>
          <a:sy n="101" d="100"/>
        </p:scale>
        <p:origin x="10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Cs 470 </a:t>
            </a:r>
            <a:br>
              <a:rPr lang="en-US" dirty="0" smtClean="0"/>
            </a:br>
            <a:r>
              <a:rPr lang="en-US" dirty="0" smtClean="0"/>
              <a:t>DMV DATABASE PROJECT </a:t>
            </a:r>
            <a:endParaRPr lang="en-US" dirty="0"/>
          </a:p>
        </p:txBody>
      </p:sp>
      <p:sp>
        <p:nvSpPr>
          <p:cNvPr id="3" name="Subtitle 2"/>
          <p:cNvSpPr>
            <a:spLocks noGrp="1"/>
          </p:cNvSpPr>
          <p:nvPr>
            <p:ph type="subTitle" idx="1"/>
          </p:nvPr>
        </p:nvSpPr>
        <p:spPr>
          <a:xfrm>
            <a:off x="3962399" y="4385732"/>
            <a:ext cx="7197726" cy="2383368"/>
          </a:xfrm>
        </p:spPr>
        <p:txBody>
          <a:bodyPr>
            <a:normAutofit fontScale="92500" lnSpcReduction="20000"/>
          </a:bodyPr>
          <a:lstStyle/>
          <a:p>
            <a:pPr algn="l"/>
            <a:r>
              <a:rPr lang="en-US" dirty="0" err="1" smtClean="0"/>
              <a:t>tEAM</a:t>
            </a:r>
            <a:r>
              <a:rPr lang="en-US" dirty="0" smtClean="0"/>
              <a:t> MEMBERS:</a:t>
            </a:r>
          </a:p>
          <a:p>
            <a:pPr marL="285750" indent="-285750" algn="l">
              <a:buFont typeface="Arial" charset="0"/>
              <a:buChar char="•"/>
            </a:pPr>
            <a:r>
              <a:rPr lang="en-US" dirty="0"/>
              <a:t>Brandon </a:t>
            </a:r>
            <a:r>
              <a:rPr lang="en-US" dirty="0" err="1"/>
              <a:t>Volesky</a:t>
            </a:r>
            <a:endParaRPr lang="en-US" dirty="0"/>
          </a:p>
          <a:p>
            <a:pPr marL="285750" indent="-285750" algn="l">
              <a:buFont typeface="Arial" charset="0"/>
              <a:buChar char="•"/>
            </a:pPr>
            <a:r>
              <a:rPr lang="en-US" dirty="0"/>
              <a:t>Colby Chandler</a:t>
            </a:r>
          </a:p>
          <a:p>
            <a:pPr marL="285750" indent="-285750" algn="l">
              <a:buFont typeface="Arial" charset="0"/>
              <a:buChar char="•"/>
            </a:pPr>
            <a:r>
              <a:rPr lang="en-US" dirty="0"/>
              <a:t>Liam Floyd</a:t>
            </a:r>
          </a:p>
          <a:p>
            <a:pPr marL="285750" indent="-285750" algn="l">
              <a:buFont typeface="Arial" charset="0"/>
              <a:buChar char="•"/>
            </a:pPr>
            <a:r>
              <a:rPr lang="en-US" dirty="0"/>
              <a:t>Elizabeth Koch</a:t>
            </a:r>
          </a:p>
          <a:p>
            <a:pPr marL="285750" indent="-285750" algn="l">
              <a:buFont typeface="Arial" charset="0"/>
              <a:buChar char="•"/>
            </a:pPr>
            <a:r>
              <a:rPr lang="en-US" dirty="0"/>
              <a:t>Mao Zheng</a:t>
            </a:r>
          </a:p>
          <a:p>
            <a:r>
              <a:rPr lang="en-US" dirty="0" smtClean="0"/>
              <a:t> </a:t>
            </a:r>
            <a:endParaRPr lang="en-US" dirty="0"/>
          </a:p>
        </p:txBody>
      </p:sp>
    </p:spTree>
    <p:extLst>
      <p:ext uri="{BB962C8B-B14F-4D97-AF65-F5344CB8AC3E}">
        <p14:creationId xmlns:p14="http://schemas.microsoft.com/office/powerpoint/2010/main" val="2301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png"/>
          <p:cNvPicPr/>
          <p:nvPr/>
        </p:nvPicPr>
        <p:blipFill>
          <a:blip r:embed="rId2"/>
          <a:srcRect/>
          <a:stretch>
            <a:fillRect/>
          </a:stretch>
        </p:blipFill>
        <p:spPr>
          <a:xfrm>
            <a:off x="1219200" y="1663700"/>
            <a:ext cx="9347200" cy="4927600"/>
          </a:xfrm>
          <a:prstGeom prst="rect">
            <a:avLst/>
          </a:prstGeom>
          <a:ln/>
        </p:spPr>
      </p:pic>
      <p:sp>
        <p:nvSpPr>
          <p:cNvPr id="5" name="TextBox 4"/>
          <p:cNvSpPr txBox="1"/>
          <p:nvPr/>
        </p:nvSpPr>
        <p:spPr>
          <a:xfrm>
            <a:off x="1219200" y="558800"/>
            <a:ext cx="8813800" cy="923330"/>
          </a:xfrm>
          <a:prstGeom prst="rect">
            <a:avLst/>
          </a:prstGeom>
          <a:noFill/>
        </p:spPr>
        <p:txBody>
          <a:bodyPr wrap="square" rtlCol="0">
            <a:spAutoFit/>
          </a:bodyPr>
          <a:lstStyle/>
          <a:p>
            <a:pPr marL="285750" indent="-285750">
              <a:buFont typeface="Arial" charset="0"/>
              <a:buChar char="•"/>
            </a:pPr>
            <a:r>
              <a:rPr lang="en-US" dirty="0"/>
              <a:t>For the owner section of the UI we wanted to create a simple form that did not require scrolling. We wanted the employee’s to be able to tab through the options and be able to see all the information they have entered.</a:t>
            </a:r>
          </a:p>
        </p:txBody>
      </p:sp>
    </p:spTree>
    <p:extLst>
      <p:ext uri="{BB962C8B-B14F-4D97-AF65-F5344CB8AC3E}">
        <p14:creationId xmlns:p14="http://schemas.microsoft.com/office/powerpoint/2010/main" val="194515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png"/>
          <p:cNvPicPr/>
          <p:nvPr/>
        </p:nvPicPr>
        <p:blipFill>
          <a:blip r:embed="rId2"/>
          <a:srcRect/>
          <a:stretch>
            <a:fillRect/>
          </a:stretch>
        </p:blipFill>
        <p:spPr>
          <a:xfrm>
            <a:off x="939800" y="1714500"/>
            <a:ext cx="9613900" cy="4749800"/>
          </a:xfrm>
          <a:prstGeom prst="rect">
            <a:avLst/>
          </a:prstGeom>
          <a:ln/>
        </p:spPr>
      </p:pic>
      <p:sp>
        <p:nvSpPr>
          <p:cNvPr id="5" name="TextBox 4"/>
          <p:cNvSpPr txBox="1"/>
          <p:nvPr/>
        </p:nvSpPr>
        <p:spPr>
          <a:xfrm>
            <a:off x="812800" y="419100"/>
            <a:ext cx="9740900" cy="1200329"/>
          </a:xfrm>
          <a:prstGeom prst="rect">
            <a:avLst/>
          </a:prstGeom>
          <a:noFill/>
        </p:spPr>
        <p:txBody>
          <a:bodyPr wrap="square" rtlCol="0">
            <a:spAutoFit/>
          </a:bodyPr>
          <a:lstStyle/>
          <a:p>
            <a:pPr marL="285750" indent="-285750">
              <a:buFont typeface="Arial" charset="0"/>
              <a:buChar char="•"/>
            </a:pPr>
            <a:r>
              <a:rPr lang="en-US" dirty="0"/>
              <a:t>For the final tab of the interface this allows the employee to enter and review all customer data. For all these designs we followed UI gestalt rules to keep the employee from getting confused. This leads to task efficiency and subjective satisfaction.</a:t>
            </a:r>
          </a:p>
          <a:p>
            <a:endParaRPr lang="en-US" dirty="0"/>
          </a:p>
        </p:txBody>
      </p:sp>
    </p:spTree>
    <p:extLst>
      <p:ext uri="{BB962C8B-B14F-4D97-AF65-F5344CB8AC3E}">
        <p14:creationId xmlns:p14="http://schemas.microsoft.com/office/powerpoint/2010/main" val="113911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and views</a:t>
            </a:r>
            <a:endParaRPr lang="en-US" dirty="0"/>
          </a:p>
        </p:txBody>
      </p:sp>
      <p:pic>
        <p:nvPicPr>
          <p:cNvPr id="4" name="image10.png"/>
          <p:cNvPicPr/>
          <p:nvPr/>
        </p:nvPicPr>
        <p:blipFill>
          <a:blip r:embed="rId2"/>
          <a:srcRect/>
          <a:stretch>
            <a:fillRect/>
          </a:stretch>
        </p:blipFill>
        <p:spPr>
          <a:xfrm>
            <a:off x="1163003" y="2603500"/>
            <a:ext cx="6025197" cy="632573"/>
          </a:xfrm>
          <a:prstGeom prst="rect">
            <a:avLst/>
          </a:prstGeom>
          <a:ln/>
        </p:spPr>
      </p:pic>
      <p:sp>
        <p:nvSpPr>
          <p:cNvPr id="5" name="TextBox 4"/>
          <p:cNvSpPr txBox="1"/>
          <p:nvPr/>
        </p:nvSpPr>
        <p:spPr>
          <a:xfrm>
            <a:off x="838200" y="2065867"/>
            <a:ext cx="8915400" cy="646331"/>
          </a:xfrm>
          <a:prstGeom prst="rect">
            <a:avLst/>
          </a:prstGeom>
          <a:noFill/>
        </p:spPr>
        <p:txBody>
          <a:bodyPr wrap="square" rtlCol="0">
            <a:spAutoFit/>
          </a:bodyPr>
          <a:lstStyle/>
          <a:p>
            <a:pPr marL="342900" indent="-342900">
              <a:buFont typeface="+mj-lt"/>
              <a:buAutoNum type="arabicPeriod"/>
            </a:pPr>
            <a:r>
              <a:rPr lang="en-US" smtClean="0"/>
              <a:t>Query one :</a:t>
            </a:r>
            <a:r>
              <a:rPr lang="en-US"/>
              <a:t>G</a:t>
            </a:r>
            <a:r>
              <a:rPr lang="en-US" i="1"/>
              <a:t>et the name of all drivers who have a SUV</a:t>
            </a:r>
            <a:endParaRPr lang="en-US"/>
          </a:p>
          <a:p>
            <a:pPr marL="342900" indent="-342900">
              <a:buFont typeface="+mj-lt"/>
              <a:buAutoNum type="arabicPeriod"/>
            </a:pPr>
            <a:endParaRPr lang="en-US" dirty="0"/>
          </a:p>
        </p:txBody>
      </p:sp>
    </p:spTree>
    <p:extLst>
      <p:ext uri="{BB962C8B-B14F-4D97-AF65-F5344CB8AC3E}">
        <p14:creationId xmlns:p14="http://schemas.microsoft.com/office/powerpoint/2010/main" val="30568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and views</a:t>
            </a:r>
            <a:endParaRPr lang="en-US" dirty="0"/>
          </a:p>
        </p:txBody>
      </p:sp>
      <p:pic>
        <p:nvPicPr>
          <p:cNvPr id="4" name="image1.png"/>
          <p:cNvPicPr/>
          <p:nvPr/>
        </p:nvPicPr>
        <p:blipFill>
          <a:blip r:embed="rId2"/>
          <a:srcRect/>
          <a:stretch>
            <a:fillRect/>
          </a:stretch>
        </p:blipFill>
        <p:spPr>
          <a:xfrm>
            <a:off x="927101" y="2576731"/>
            <a:ext cx="5943600" cy="623669"/>
          </a:xfrm>
          <a:prstGeom prst="rect">
            <a:avLst/>
          </a:prstGeom>
          <a:ln/>
        </p:spPr>
      </p:pic>
      <p:sp>
        <p:nvSpPr>
          <p:cNvPr id="5" name="TextBox 4"/>
          <p:cNvSpPr txBox="1"/>
          <p:nvPr/>
        </p:nvSpPr>
        <p:spPr>
          <a:xfrm>
            <a:off x="825500" y="1930400"/>
            <a:ext cx="5956300" cy="646331"/>
          </a:xfrm>
          <a:prstGeom prst="rect">
            <a:avLst/>
          </a:prstGeom>
          <a:noFill/>
        </p:spPr>
        <p:txBody>
          <a:bodyPr wrap="square" rtlCol="0">
            <a:spAutoFit/>
          </a:bodyPr>
          <a:lstStyle/>
          <a:p>
            <a:pPr marL="342900" indent="-342900" defTabSz="914400"/>
            <a:r>
              <a:rPr lang="en-US" dirty="0" smtClean="0"/>
              <a:t>2. Query 2 :</a:t>
            </a:r>
            <a:r>
              <a:rPr lang="en-US" i="1" dirty="0"/>
              <a:t>Find all owners who have more than 1 car</a:t>
            </a:r>
            <a:endParaRPr lang="en-US" dirty="0"/>
          </a:p>
          <a:p>
            <a:pPr marL="342900" marR="0" lvl="0" indent="-342900" defTabSz="914400" eaLnBrk="1" fontAlgn="auto" latinLnBrk="0" hangingPunct="1">
              <a:lnSpc>
                <a:spcPct val="100000"/>
              </a:lnSpc>
              <a:spcBef>
                <a:spcPts val="0"/>
              </a:spcBef>
              <a:spcAft>
                <a:spcPts val="0"/>
              </a:spcAft>
              <a:buClrTx/>
              <a:buSzTx/>
              <a:buFont typeface="+mj-lt"/>
              <a:buNone/>
              <a:tabLst/>
              <a:defRPr/>
            </a:pPr>
            <a:endParaRPr lang="en-US" dirty="0"/>
          </a:p>
        </p:txBody>
      </p:sp>
    </p:spTree>
    <p:extLst>
      <p:ext uri="{BB962C8B-B14F-4D97-AF65-F5344CB8AC3E}">
        <p14:creationId xmlns:p14="http://schemas.microsoft.com/office/powerpoint/2010/main" val="79134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and views </a:t>
            </a:r>
            <a:endParaRPr lang="en-US" dirty="0"/>
          </a:p>
        </p:txBody>
      </p:sp>
      <p:pic>
        <p:nvPicPr>
          <p:cNvPr id="4" name="image2.png"/>
          <p:cNvPicPr/>
          <p:nvPr/>
        </p:nvPicPr>
        <p:blipFill>
          <a:blip r:embed="rId2"/>
          <a:srcRect/>
          <a:stretch>
            <a:fillRect/>
          </a:stretch>
        </p:blipFill>
        <p:spPr>
          <a:xfrm>
            <a:off x="863600" y="2449731"/>
            <a:ext cx="5943600" cy="762000"/>
          </a:xfrm>
          <a:prstGeom prst="rect">
            <a:avLst/>
          </a:prstGeom>
          <a:ln/>
        </p:spPr>
      </p:pic>
      <p:sp>
        <p:nvSpPr>
          <p:cNvPr id="5" name="TextBox 4"/>
          <p:cNvSpPr txBox="1"/>
          <p:nvPr/>
        </p:nvSpPr>
        <p:spPr>
          <a:xfrm>
            <a:off x="863600" y="1803400"/>
            <a:ext cx="5892800" cy="646331"/>
          </a:xfrm>
          <a:prstGeom prst="rect">
            <a:avLst/>
          </a:prstGeom>
          <a:noFill/>
        </p:spPr>
        <p:txBody>
          <a:bodyPr wrap="square" rtlCol="0">
            <a:spAutoFit/>
          </a:bodyPr>
          <a:lstStyle/>
          <a:p>
            <a:r>
              <a:rPr lang="en-US" dirty="0" smtClean="0"/>
              <a:t>3. Query 3 :</a:t>
            </a:r>
            <a:r>
              <a:rPr lang="en-US" i="1" dirty="0"/>
              <a:t>Find everyone who's license starts with 1</a:t>
            </a:r>
            <a:endParaRPr lang="en-US" dirty="0"/>
          </a:p>
          <a:p>
            <a:endParaRPr lang="en-US" dirty="0"/>
          </a:p>
        </p:txBody>
      </p:sp>
    </p:spTree>
    <p:extLst>
      <p:ext uri="{BB962C8B-B14F-4D97-AF65-F5344CB8AC3E}">
        <p14:creationId xmlns:p14="http://schemas.microsoft.com/office/powerpoint/2010/main" val="101419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and views </a:t>
            </a:r>
            <a:endParaRPr lang="en-US" dirty="0"/>
          </a:p>
        </p:txBody>
      </p:sp>
      <p:pic>
        <p:nvPicPr>
          <p:cNvPr id="4" name="image3.png"/>
          <p:cNvPicPr/>
          <p:nvPr/>
        </p:nvPicPr>
        <p:blipFill>
          <a:blip r:embed="rId2"/>
          <a:srcRect/>
          <a:stretch>
            <a:fillRect/>
          </a:stretch>
        </p:blipFill>
        <p:spPr>
          <a:xfrm>
            <a:off x="838200" y="2347913"/>
            <a:ext cx="6057900" cy="738187"/>
          </a:xfrm>
          <a:prstGeom prst="rect">
            <a:avLst/>
          </a:prstGeom>
          <a:ln/>
        </p:spPr>
      </p:pic>
      <p:sp>
        <p:nvSpPr>
          <p:cNvPr id="5" name="TextBox 4"/>
          <p:cNvSpPr txBox="1"/>
          <p:nvPr/>
        </p:nvSpPr>
        <p:spPr>
          <a:xfrm>
            <a:off x="838200" y="1752600"/>
            <a:ext cx="7086600" cy="369332"/>
          </a:xfrm>
          <a:prstGeom prst="rect">
            <a:avLst/>
          </a:prstGeom>
          <a:noFill/>
        </p:spPr>
        <p:txBody>
          <a:bodyPr wrap="square" rtlCol="0">
            <a:spAutoFit/>
          </a:bodyPr>
          <a:lstStyle/>
          <a:p>
            <a:r>
              <a:rPr lang="en-US" dirty="0" smtClean="0"/>
              <a:t>4. Query 4:</a:t>
            </a:r>
            <a:r>
              <a:rPr lang="en-US" i="1" dirty="0"/>
              <a:t>Find the city of drivers of an SUV with license starting 12</a:t>
            </a:r>
            <a:r>
              <a:rPr lang="en-US" dirty="0"/>
              <a:t> </a:t>
            </a:r>
          </a:p>
        </p:txBody>
      </p:sp>
    </p:spTree>
    <p:extLst>
      <p:ext uri="{BB962C8B-B14F-4D97-AF65-F5344CB8AC3E}">
        <p14:creationId xmlns:p14="http://schemas.microsoft.com/office/powerpoint/2010/main" val="99927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and views</a:t>
            </a:r>
            <a:endParaRPr lang="en-US" dirty="0"/>
          </a:p>
        </p:txBody>
      </p:sp>
      <p:sp>
        <p:nvSpPr>
          <p:cNvPr id="4" name="TextBox 3"/>
          <p:cNvSpPr txBox="1"/>
          <p:nvPr/>
        </p:nvSpPr>
        <p:spPr>
          <a:xfrm>
            <a:off x="914400" y="1930400"/>
            <a:ext cx="5842000" cy="923330"/>
          </a:xfrm>
          <a:prstGeom prst="rect">
            <a:avLst/>
          </a:prstGeom>
          <a:noFill/>
        </p:spPr>
        <p:txBody>
          <a:bodyPr wrap="square" rtlCol="0">
            <a:spAutoFit/>
          </a:bodyPr>
          <a:lstStyle/>
          <a:p>
            <a:r>
              <a:rPr lang="en-US" dirty="0" smtClean="0"/>
              <a:t>5. Query 5:</a:t>
            </a:r>
            <a:r>
              <a:rPr lang="en-US" i="1" dirty="0"/>
              <a:t>select </a:t>
            </a:r>
            <a:r>
              <a:rPr lang="en-US" i="1" dirty="0" err="1"/>
              <a:t>dl_id</a:t>
            </a:r>
            <a:r>
              <a:rPr lang="en-US" i="1" dirty="0"/>
              <a:t> from Person</a:t>
            </a:r>
            <a:r>
              <a:rPr lang="en-US" dirty="0"/>
              <a:t> </a:t>
            </a:r>
            <a:endParaRPr lang="en-US" dirty="0" smtClean="0"/>
          </a:p>
          <a:p>
            <a:endParaRPr lang="en-US" dirty="0"/>
          </a:p>
          <a:p>
            <a:r>
              <a:rPr lang="en-US" dirty="0"/>
              <a:t>ΠDL_ID(Person)</a:t>
            </a:r>
            <a:r>
              <a:rPr lang="en-US" dirty="0"/>
              <a:t> </a:t>
            </a:r>
          </a:p>
        </p:txBody>
      </p:sp>
    </p:spTree>
    <p:extLst>
      <p:ext uri="{BB962C8B-B14F-4D97-AF65-F5344CB8AC3E}">
        <p14:creationId xmlns:p14="http://schemas.microsoft.com/office/powerpoint/2010/main" val="144630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797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295400"/>
          </a:xfrm>
        </p:spPr>
        <p:txBody>
          <a:bodyPr/>
          <a:lstStyle/>
          <a:p>
            <a:r>
              <a:rPr lang="en-US" dirty="0" smtClean="0"/>
              <a:t>ER Diagram</a:t>
            </a:r>
            <a:endParaRPr lang="en-US" dirty="0"/>
          </a:p>
        </p:txBody>
      </p:sp>
      <p:pic>
        <p:nvPicPr>
          <p:cNvPr id="4" name="image9.png"/>
          <p:cNvPicPr/>
          <p:nvPr/>
        </p:nvPicPr>
        <p:blipFill>
          <a:blip r:embed="rId2"/>
          <a:srcRect/>
          <a:stretch>
            <a:fillRect/>
          </a:stretch>
        </p:blipFill>
        <p:spPr>
          <a:xfrm>
            <a:off x="796927" y="1159933"/>
            <a:ext cx="10223499" cy="5380567"/>
          </a:xfrm>
          <a:prstGeom prst="rect">
            <a:avLst/>
          </a:prstGeom>
          <a:ln/>
        </p:spPr>
      </p:pic>
    </p:spTree>
    <p:extLst>
      <p:ext uri="{BB962C8B-B14F-4D97-AF65-F5344CB8AC3E}">
        <p14:creationId xmlns:p14="http://schemas.microsoft.com/office/powerpoint/2010/main" val="34934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architecture</a:t>
            </a:r>
            <a:endParaRPr lang="en-US" dirty="0"/>
          </a:p>
        </p:txBody>
      </p:sp>
      <p:sp>
        <p:nvSpPr>
          <p:cNvPr id="3" name="Content Placeholder 2"/>
          <p:cNvSpPr>
            <a:spLocks noGrp="1"/>
          </p:cNvSpPr>
          <p:nvPr>
            <p:ph idx="1"/>
          </p:nvPr>
        </p:nvSpPr>
        <p:spPr/>
        <p:txBody>
          <a:bodyPr/>
          <a:lstStyle/>
          <a:p>
            <a:r>
              <a:rPr lang="en-US" dirty="0"/>
              <a:t>This project will be utilizing the 2-tier architecture model of client-server.</a:t>
            </a:r>
          </a:p>
          <a:p>
            <a:r>
              <a:rPr lang="en-US" dirty="0"/>
              <a:t>The reasoning for selecting the client-server architecture was the correct fit for our query-based model. A level of simplicity was intended to be preserved by selecting this model. Because this database would only be operated by on premise employees of the DMV, our focus pivoted to internal development.</a:t>
            </a:r>
          </a:p>
          <a:p>
            <a:endParaRPr lang="en-US" dirty="0"/>
          </a:p>
        </p:txBody>
      </p:sp>
    </p:spTree>
    <p:extLst>
      <p:ext uri="{BB962C8B-B14F-4D97-AF65-F5344CB8AC3E}">
        <p14:creationId xmlns:p14="http://schemas.microsoft.com/office/powerpoint/2010/main" val="12789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Pros:</a:t>
            </a:r>
          </a:p>
          <a:p>
            <a:pPr lvl="0"/>
            <a:r>
              <a:rPr lang="en-US" dirty="0"/>
              <a:t>Network peripherals are controlled centrally</a:t>
            </a:r>
          </a:p>
          <a:p>
            <a:pPr lvl="0"/>
            <a:r>
              <a:rPr lang="en-US" dirty="0"/>
              <a:t>Backups and network security are controlled centrally</a:t>
            </a:r>
          </a:p>
          <a:p>
            <a:pPr lvl="0"/>
            <a:r>
              <a:rPr lang="en-US" dirty="0"/>
              <a:t>All files are stored in a central location</a:t>
            </a:r>
          </a:p>
          <a:p>
            <a:pPr lvl="0"/>
            <a:r>
              <a:rPr lang="en-US" dirty="0"/>
              <a:t>Users can access shared data which is centrally controlled</a:t>
            </a:r>
          </a:p>
          <a:p>
            <a:r>
              <a:rPr lang="en-US" dirty="0"/>
              <a:t> </a:t>
            </a:r>
          </a:p>
          <a:p>
            <a:r>
              <a:rPr lang="en-US" dirty="0"/>
              <a:t>Cons:</a:t>
            </a:r>
          </a:p>
          <a:p>
            <a:pPr lvl="0"/>
            <a:r>
              <a:rPr lang="en-US" dirty="0"/>
              <a:t>The server is expensive to purchase</a:t>
            </a:r>
          </a:p>
          <a:p>
            <a:pPr lvl="0"/>
            <a:r>
              <a:rPr lang="en-US" dirty="0"/>
              <a:t>Specialist staff such as a network manager is needed</a:t>
            </a:r>
          </a:p>
          <a:p>
            <a:pPr lvl="0"/>
            <a:r>
              <a:rPr lang="en-US" dirty="0"/>
              <a:t>If any part of the network fails a lot of disruption can occur</a:t>
            </a:r>
          </a:p>
          <a:p>
            <a:endParaRPr lang="en-US" dirty="0"/>
          </a:p>
        </p:txBody>
      </p:sp>
    </p:spTree>
    <p:extLst>
      <p:ext uri="{BB962C8B-B14F-4D97-AF65-F5344CB8AC3E}">
        <p14:creationId xmlns:p14="http://schemas.microsoft.com/office/powerpoint/2010/main" val="161099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168400"/>
          </a:xfrm>
        </p:spPr>
        <p:txBody>
          <a:bodyPr/>
          <a:lstStyle/>
          <a:p>
            <a:r>
              <a:rPr lang="en-US" dirty="0" smtClean="0"/>
              <a:t>Database architecture</a:t>
            </a:r>
            <a:endParaRPr lang="en-US" dirty="0"/>
          </a:p>
        </p:txBody>
      </p:sp>
      <p:pic>
        <p:nvPicPr>
          <p:cNvPr id="4" name="image11.png"/>
          <p:cNvPicPr/>
          <p:nvPr/>
        </p:nvPicPr>
        <p:blipFill>
          <a:blip r:embed="rId2"/>
          <a:srcRect/>
          <a:stretch>
            <a:fillRect/>
          </a:stretch>
        </p:blipFill>
        <p:spPr>
          <a:xfrm>
            <a:off x="1625600" y="1168402"/>
            <a:ext cx="8077200" cy="5486398"/>
          </a:xfrm>
          <a:prstGeom prst="rect">
            <a:avLst/>
          </a:prstGeom>
          <a:ln/>
        </p:spPr>
      </p:pic>
    </p:spTree>
    <p:extLst>
      <p:ext uri="{BB962C8B-B14F-4D97-AF65-F5344CB8AC3E}">
        <p14:creationId xmlns:p14="http://schemas.microsoft.com/office/powerpoint/2010/main" val="173704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89000"/>
          </a:xfrm>
        </p:spPr>
        <p:txBody>
          <a:bodyPr/>
          <a:lstStyle/>
          <a:p>
            <a:r>
              <a:rPr lang="en-US" dirty="0" smtClean="0"/>
              <a:t>Data schema</a:t>
            </a:r>
            <a:endParaRPr lang="en-US" dirty="0"/>
          </a:p>
        </p:txBody>
      </p:sp>
      <p:pic>
        <p:nvPicPr>
          <p:cNvPr id="4" name="image13.png"/>
          <p:cNvPicPr/>
          <p:nvPr/>
        </p:nvPicPr>
        <p:blipFill>
          <a:blip r:embed="rId2"/>
          <a:srcRect/>
          <a:stretch>
            <a:fillRect/>
          </a:stretch>
        </p:blipFill>
        <p:spPr>
          <a:xfrm>
            <a:off x="1473200" y="1456266"/>
            <a:ext cx="8712200" cy="5071533"/>
          </a:xfrm>
          <a:prstGeom prst="rect">
            <a:avLst/>
          </a:prstGeom>
          <a:ln/>
        </p:spPr>
      </p:pic>
    </p:spTree>
    <p:extLst>
      <p:ext uri="{BB962C8B-B14F-4D97-AF65-F5344CB8AC3E}">
        <p14:creationId xmlns:p14="http://schemas.microsoft.com/office/powerpoint/2010/main" val="113768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Anticipated constraints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1207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876300"/>
          </a:xfrm>
        </p:spPr>
        <p:txBody>
          <a:bodyPr/>
          <a:lstStyle/>
          <a:p>
            <a:r>
              <a:rPr lang="en-US" dirty="0" smtClean="0"/>
              <a:t>Front end design </a:t>
            </a:r>
            <a:endParaRPr lang="en-US" dirty="0"/>
          </a:p>
        </p:txBody>
      </p:sp>
      <p:pic>
        <p:nvPicPr>
          <p:cNvPr id="4" name="image5.png"/>
          <p:cNvPicPr/>
          <p:nvPr/>
        </p:nvPicPr>
        <p:blipFill>
          <a:blip r:embed="rId2"/>
          <a:srcRect/>
          <a:stretch>
            <a:fillRect/>
          </a:stretch>
        </p:blipFill>
        <p:spPr>
          <a:xfrm>
            <a:off x="2235200" y="1244600"/>
            <a:ext cx="6781800" cy="5084233"/>
          </a:xfrm>
          <a:prstGeom prst="rect">
            <a:avLst/>
          </a:prstGeom>
          <a:ln/>
        </p:spPr>
      </p:pic>
    </p:spTree>
    <p:extLst>
      <p:ext uri="{BB962C8B-B14F-4D97-AF65-F5344CB8AC3E}">
        <p14:creationId xmlns:p14="http://schemas.microsoft.com/office/powerpoint/2010/main" val="183004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png"/>
          <p:cNvPicPr/>
          <p:nvPr/>
        </p:nvPicPr>
        <p:blipFill>
          <a:blip r:embed="rId2"/>
          <a:srcRect/>
          <a:stretch>
            <a:fillRect/>
          </a:stretch>
        </p:blipFill>
        <p:spPr>
          <a:xfrm>
            <a:off x="914400" y="1816100"/>
            <a:ext cx="10058400" cy="4660900"/>
          </a:xfrm>
          <a:prstGeom prst="rect">
            <a:avLst/>
          </a:prstGeom>
          <a:ln/>
        </p:spPr>
      </p:pic>
      <p:sp>
        <p:nvSpPr>
          <p:cNvPr id="5" name="TextBox 4"/>
          <p:cNvSpPr txBox="1"/>
          <p:nvPr/>
        </p:nvSpPr>
        <p:spPr>
          <a:xfrm>
            <a:off x="914400" y="635000"/>
            <a:ext cx="8178800" cy="923330"/>
          </a:xfrm>
          <a:prstGeom prst="rect">
            <a:avLst/>
          </a:prstGeom>
          <a:noFill/>
        </p:spPr>
        <p:txBody>
          <a:bodyPr wrap="square" rtlCol="0">
            <a:spAutoFit/>
          </a:bodyPr>
          <a:lstStyle/>
          <a:p>
            <a:pPr marL="285750" indent="-285750">
              <a:buFont typeface="Arial" charset="0"/>
              <a:buChar char="•"/>
            </a:pPr>
            <a:r>
              <a:rPr lang="en-US" dirty="0"/>
              <a:t>When the employee authentications into the portal, they will be greeted with three tabs along the top of the window. These tabs separate the three main functions of the employee.</a:t>
            </a:r>
          </a:p>
        </p:txBody>
      </p:sp>
    </p:spTree>
    <p:extLst>
      <p:ext uri="{BB962C8B-B14F-4D97-AF65-F5344CB8AC3E}">
        <p14:creationId xmlns:p14="http://schemas.microsoft.com/office/powerpoint/2010/main" val="1148796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20</TotalTime>
  <Words>327</Words>
  <Application>Microsoft Macintosh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Arial</vt:lpstr>
      <vt:lpstr>Celestial</vt:lpstr>
      <vt:lpstr>Cs 470  DMV DATABASE PROJECT </vt:lpstr>
      <vt:lpstr>ER Diagram</vt:lpstr>
      <vt:lpstr>Database architecture</vt:lpstr>
      <vt:lpstr>Database architecture</vt:lpstr>
      <vt:lpstr>Database architecture</vt:lpstr>
      <vt:lpstr>Data schema</vt:lpstr>
      <vt:lpstr>Anticipated constraints </vt:lpstr>
      <vt:lpstr>Front end design </vt:lpstr>
      <vt:lpstr>PowerPoint Presentation</vt:lpstr>
      <vt:lpstr>PowerPoint Presentation</vt:lpstr>
      <vt:lpstr>PowerPoint Presentation</vt:lpstr>
      <vt:lpstr>Queries and views</vt:lpstr>
      <vt:lpstr>Queries and views</vt:lpstr>
      <vt:lpstr>Queries and views </vt:lpstr>
      <vt:lpstr>Queries and views </vt:lpstr>
      <vt:lpstr>Queries and views</vt:lpstr>
      <vt:lpstr>Normalization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Mao (UMKC-Student)</dc:creator>
  <cp:lastModifiedBy>Zheng, Mao (UMKC-Student)</cp:lastModifiedBy>
  <cp:revision>3</cp:revision>
  <dcterms:created xsi:type="dcterms:W3CDTF">2019-05-01T18:31:27Z</dcterms:created>
  <dcterms:modified xsi:type="dcterms:W3CDTF">2019-05-01T18:51:47Z</dcterms:modified>
</cp:coreProperties>
</file>