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383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74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1183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478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02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55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72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84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63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7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18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81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43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3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5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40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1848F3C-A74B-40A2-AD72-6C9115FE1D0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E67A64-BDFA-4854-98EC-F3F6C600F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63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AC47C-6740-496A-A5A7-43DDF7D38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16959" y="791445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s-ES" dirty="0"/>
              <a:t>ElectroHits</a:t>
            </a:r>
            <a:br>
              <a:rPr lang="es-ES" dirty="0"/>
            </a:br>
            <a:r>
              <a:rPr lang="es-ES" sz="3600" dirty="0"/>
              <a:t>Recomendación de música Electrónica</a:t>
            </a:r>
            <a:br>
              <a:rPr lang="es-ES" dirty="0"/>
            </a:b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E3CE7-5A33-4A14-8ED0-93AC3707F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900">
            <a:off x="1590541" y="4647452"/>
            <a:ext cx="9448800" cy="117895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Luis Flórez Juárez</a:t>
            </a:r>
          </a:p>
          <a:p>
            <a:r>
              <a:rPr lang="es-ES" sz="1800" dirty="0">
                <a:solidFill>
                  <a:schemeClr val="bg1"/>
                </a:solidFill>
              </a:rPr>
              <a:t>Sistemas de información de gestión y 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324265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5D9CB-8785-4036-84A1-FD12697F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EB523-60DD-43EF-8E7E-CDE0C105D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una aplicación donde puedas ver a diferentes artistas de música electrónica, así como también los álbumes y las canciones de esos artistas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4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2858E-2F33-4499-9A74-AD26E516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A3546-1C33-4AD5-BB51-1285C4FE16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Crear una aplicación de recomendación de música electrónica que te recomendará una canción de forma aleatoria o una canción con un subgénero específico como Dance, dubstep,etc,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5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1784D-90C3-4C64-864D-8C529ECF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  <a:endParaRPr lang="en-GB" dirty="0"/>
          </a:p>
        </p:txBody>
      </p:sp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A64DD09B-3247-40BA-AA3F-76F222091D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992" y="1916068"/>
            <a:ext cx="1264188" cy="1444786"/>
          </a:xfr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CB33FD1-2D90-4622-8615-11C911562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000" y="1880688"/>
            <a:ext cx="1658154" cy="165815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9A77131-4A7A-4951-B92E-DD630F987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2" y="3735744"/>
            <a:ext cx="2512180" cy="153181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0FCAC44-C725-446C-AA46-72EAD58D8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74" y="3716826"/>
            <a:ext cx="2758225" cy="155073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538EE51-9290-4888-9471-F3A524CE67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5" y="1916068"/>
            <a:ext cx="3044317" cy="158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7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3896F-94DA-4469-8327-A56F9816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 </a:t>
            </a:r>
            <a:endParaRPr lang="en-GB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4F37E8-03D1-4617-BE11-A6CCE589B3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59" y="1967711"/>
            <a:ext cx="6709362" cy="205593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03B35F1-8EB1-4E1E-A4F6-B24C70142D14}"/>
              </a:ext>
            </a:extLst>
          </p:cNvPr>
          <p:cNvSpPr txBox="1"/>
          <p:nvPr/>
        </p:nvSpPr>
        <p:spPr>
          <a:xfrm>
            <a:off x="685800" y="4475540"/>
            <a:ext cx="1039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Frontend: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interfaz grafica que el usuario 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Backend: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mediador entre la base de datos y el frontend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2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5A1DC-2DC1-47D0-92FC-8AFB456C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61522"/>
            <a:ext cx="10396882" cy="1151965"/>
          </a:xfrm>
        </p:spPr>
        <p:txBody>
          <a:bodyPr/>
          <a:lstStyle/>
          <a:p>
            <a:r>
              <a:rPr lang="es-ES" dirty="0"/>
              <a:t>DAFO</a:t>
            </a:r>
            <a:endParaRPr lang="en-GB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DBF1295-03FE-4933-9A4D-4B5F62A6EF0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27468588"/>
              </p:ext>
            </p:extLst>
          </p:nvPr>
        </p:nvGraphicFramePr>
        <p:xfrm>
          <a:off x="687733" y="1613487"/>
          <a:ext cx="10394950" cy="3822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7475">
                  <a:extLst>
                    <a:ext uri="{9D8B030D-6E8A-4147-A177-3AD203B41FA5}">
                      <a16:colId xmlns:a16="http://schemas.microsoft.com/office/drawing/2014/main" val="1703916434"/>
                    </a:ext>
                  </a:extLst>
                </a:gridCol>
                <a:gridCol w="5197475">
                  <a:extLst>
                    <a:ext uri="{9D8B030D-6E8A-4147-A177-3AD203B41FA5}">
                      <a16:colId xmlns:a16="http://schemas.microsoft.com/office/drawing/2014/main" val="3740847044"/>
                    </a:ext>
                  </a:extLst>
                </a:gridCol>
              </a:tblGrid>
              <a:tr h="2076384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Fortalezas</a:t>
                      </a:r>
                    </a:p>
                    <a:p>
                      <a:r>
                        <a:rPr lang="es-E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Género de música especifico</a:t>
                      </a:r>
                    </a:p>
                    <a:p>
                      <a:r>
                        <a:rPr lang="es-E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Aplicación sencilla</a:t>
                      </a:r>
                    </a:p>
                    <a:p>
                      <a:r>
                        <a:rPr lang="es-E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Base de datos propia</a:t>
                      </a:r>
                    </a:p>
                    <a:p>
                      <a:r>
                        <a:rPr lang="es-E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Oportunidad de negocio</a:t>
                      </a:r>
                    </a:p>
                    <a:p>
                      <a:r>
                        <a:rPr lang="es-E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Posibilidad de mejorar la aplicación  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Amenazas</a:t>
                      </a:r>
                    </a:p>
                    <a:p>
                      <a:r>
                        <a:rPr lang="es-E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Posible copia por parte de los competidores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936427"/>
                  </a:ext>
                </a:extLst>
              </a:tr>
              <a:tr h="1746425"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Debilidades</a:t>
                      </a:r>
                    </a:p>
                    <a:p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Falta de recolección de datos de los usuarios a través de cookies</a:t>
                      </a:r>
                    </a:p>
                    <a:p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Base de datos incompleta </a:t>
                      </a:r>
                    </a:p>
                    <a:p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Poco tiempo de desarrollo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Oportunidades</a:t>
                      </a:r>
                    </a:p>
                    <a:p>
                      <a:r>
                        <a:rPr lang="es-E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Ampliar la base de datos</a:t>
                      </a:r>
                    </a:p>
                    <a:p>
                      <a:r>
                        <a:rPr lang="es-E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Mejorar la recopilación de datos de los usuarios</a:t>
                      </a:r>
                    </a:p>
                    <a:p>
                      <a:r>
                        <a:rPr lang="es-E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Crear perfiles de usuario</a:t>
                      </a:r>
                    </a:p>
                    <a:p>
                      <a:r>
                        <a:rPr lang="es-E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Mejorar el algoritmo de recomendación </a:t>
                      </a:r>
                      <a:endParaRPr lang="en-GB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9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36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A0EE0-AE0B-48B1-80B6-2AF71D1C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Líneas de Futuro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76E46A-C3FC-4B99-8F1D-9FFCAD1A72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Ampliar la base de datos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Añadir buscador de canciones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Capacidad de crear un usuario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Añadir cookies para recolectar información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Previsualización de la canción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53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135</TotalTime>
  <Words>206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Impact</vt:lpstr>
      <vt:lpstr>Evento principal</vt:lpstr>
      <vt:lpstr>ElectroHits Recomendación de música Electrónica </vt:lpstr>
      <vt:lpstr>Objetivo</vt:lpstr>
      <vt:lpstr>Solución</vt:lpstr>
      <vt:lpstr>Herramientas utilizadas</vt:lpstr>
      <vt:lpstr>Aplicación </vt:lpstr>
      <vt:lpstr>DAFO</vt:lpstr>
      <vt:lpstr>Líneas de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ElectroHits </dc:title>
  <dc:creator>Luis Flórez</dc:creator>
  <cp:lastModifiedBy>Luis Flórez</cp:lastModifiedBy>
  <cp:revision>11</cp:revision>
  <dcterms:created xsi:type="dcterms:W3CDTF">2021-01-13T20:15:03Z</dcterms:created>
  <dcterms:modified xsi:type="dcterms:W3CDTF">2021-01-13T22:30:37Z</dcterms:modified>
</cp:coreProperties>
</file>