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56" r:id="rId4"/>
    <p:sldId id="258" r:id="rId5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>
          <p15:clr>
            <a:srgbClr val="A4A3A4"/>
          </p15:clr>
        </p15:guide>
        <p15:guide id="2" pos="56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6405"/>
  </p:normalViewPr>
  <p:slideViewPr>
    <p:cSldViewPr snapToGrid="0" snapToObjects="1">
      <p:cViewPr>
        <p:scale>
          <a:sx n="69" d="100"/>
          <a:sy n="69" d="100"/>
        </p:scale>
        <p:origin x="320" y="1352"/>
      </p:cViewPr>
      <p:guideLst>
        <p:guide orient="horz" pos="2267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5F898-E5F8-2A41-A134-E70CE96D7D5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71D10B8-7B98-614C-B65A-754DBF8B4E18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Material</a:t>
          </a:r>
          <a:endParaRPr kumimoji="1" lang="ja-JP" altLang="en-US">
            <a:solidFill>
              <a:schemeClr val="tx1"/>
            </a:solidFill>
          </a:endParaRPr>
        </a:p>
      </dgm:t>
    </dgm:pt>
    <dgm:pt modelId="{58FDFDA4-A9CB-E44E-B7AF-8032891D6181}" type="par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AB80C8B8-C6B2-CC43-B3F0-11E3964CF57F}" type="sib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8EE87F98-0722-AE41-9AE3-10D65A072AEC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Oxides</a:t>
          </a:r>
          <a:endParaRPr kumimoji="1" lang="ja-JP" altLang="en-US">
            <a:solidFill>
              <a:schemeClr val="tx1"/>
            </a:solidFill>
          </a:endParaRPr>
        </a:p>
      </dgm:t>
    </dgm:pt>
    <dgm:pt modelId="{59353210-6E32-A442-BDFE-5A7237850F16}" type="parTrans" cxnId="{31A65530-1B87-0845-B729-790D791D833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87F200C5-A8D5-C147-8ACA-75F2791E6A1B}" type="sib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B9B162D9-D94C-E54B-9CAD-8DDB59596DBB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Pnictides</a:t>
          </a:r>
          <a:endParaRPr kumimoji="1" lang="ja-JP" altLang="en-US">
            <a:solidFill>
              <a:schemeClr val="tx1"/>
            </a:solidFill>
          </a:endParaRPr>
        </a:p>
      </dgm:t>
    </dgm:pt>
    <dgm:pt modelId="{61F19BAE-3388-5A4F-8E52-E6CE7A198860}" type="parTrans" cxnId="{75EE7612-C68C-744C-9FD9-0DD7F177DF0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327E591-1428-DB48-BE8F-A31B827108AA}" type="sibTrans" cxnId="{75EE7612-C68C-744C-9FD9-0DD7F177DF05}">
      <dgm:prSet/>
      <dgm:spPr/>
      <dgm:t>
        <a:bodyPr/>
        <a:lstStyle/>
        <a:p>
          <a:endParaRPr kumimoji="1" lang="ja-JP" altLang="en-US"/>
        </a:p>
      </dgm:t>
    </dgm:pt>
    <dgm:pt modelId="{273B641C-66FE-1A4D-965D-94D71424E42F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Chalcogenides</a:t>
          </a:r>
          <a:endParaRPr kumimoji="1" lang="ja-JP" altLang="en-US">
            <a:solidFill>
              <a:schemeClr val="tx1"/>
            </a:solidFill>
          </a:endParaRPr>
        </a:p>
      </dgm:t>
    </dgm:pt>
    <dgm:pt modelId="{19D61205-4747-534A-AC0B-816E31A2A190}" type="parTrans" cxnId="{B5CC9FEB-2AB6-EB42-A7DD-F5D53888577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8C02ADE2-54C8-F347-8E15-AA5D77B83570}" type="sibTrans" cxnId="{B5CC9FEB-2AB6-EB42-A7DD-F5D538885779}">
      <dgm:prSet/>
      <dgm:spPr/>
      <dgm:t>
        <a:bodyPr/>
        <a:lstStyle/>
        <a:p>
          <a:endParaRPr kumimoji="1" lang="ja-JP" altLang="en-US"/>
        </a:p>
      </dgm:t>
    </dgm:pt>
    <dgm:pt modelId="{5D138D1A-2E70-C448-A188-D2A26F8FB1FE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Alloys</a:t>
          </a:r>
          <a:endParaRPr kumimoji="1" lang="ja-JP" altLang="en-US">
            <a:solidFill>
              <a:schemeClr val="tx1"/>
            </a:solidFill>
          </a:endParaRPr>
        </a:p>
      </dgm:t>
    </dgm:pt>
    <dgm:pt modelId="{EF71605F-73D0-AD4D-9CB9-8C016739ED4B}" type="parTrans" cxnId="{56B8C82B-B353-7345-A203-7D414B3E7FD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FD2E13AE-0F45-6542-826D-76EC5FA65351}" type="sib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E279B087-7F19-3945-851C-E98EBFF9431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Hydrides</a:t>
          </a:r>
          <a:endParaRPr kumimoji="1" lang="ja-JP" altLang="en-US">
            <a:solidFill>
              <a:schemeClr val="tx1"/>
            </a:solidFill>
          </a:endParaRPr>
        </a:p>
      </dgm:t>
    </dgm:pt>
    <dgm:pt modelId="{EB718A73-6DBC-3549-B586-C89ECD3EC855}" type="parTrans" cxnId="{1417C436-9293-E74B-BB36-0D3DD2D6FB6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5346C032-5974-3D4C-873E-116E7645D757}" type="sib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3F4A0FE7-6EC8-A243-9A27-9A07963C7FC1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Carbides</a:t>
          </a:r>
          <a:endParaRPr kumimoji="1" lang="ja-JP" altLang="en-US">
            <a:solidFill>
              <a:schemeClr val="tx1"/>
            </a:solidFill>
          </a:endParaRPr>
        </a:p>
      </dgm:t>
    </dgm:pt>
    <dgm:pt modelId="{BFDFAF2C-05B4-9940-BA37-4C95FE7498AE}" type="parTrans" cxnId="{3A8DF838-657F-B64F-A5AF-0F0209B3C0C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FB6526B3-5361-5F4E-B04F-FC0EE17F3A56}" type="sib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FD01256-09DD-2B43-9818-6FABDBC59942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others</a:t>
          </a:r>
          <a:endParaRPr kumimoji="1" lang="ja-JP" altLang="en-US">
            <a:solidFill>
              <a:schemeClr val="tx1"/>
            </a:solidFill>
          </a:endParaRPr>
        </a:p>
      </dgm:t>
    </dgm:pt>
    <dgm:pt modelId="{474AC346-8A1A-364B-9F8A-3F2538A68744}" type="parTrans" cxnId="{11AAC6D3-4FB3-6B41-9306-64CC5CFFB4D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2C797C89-1E57-4447-B430-E98D6B312560}" type="sib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A7E71BF7-94E8-5A49-94AF-A5F75E341F5C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Mixed-anion</a:t>
          </a:r>
          <a:endParaRPr kumimoji="1" lang="ja-JP" altLang="en-US">
            <a:solidFill>
              <a:schemeClr val="tx1"/>
            </a:solidFill>
          </a:endParaRPr>
        </a:p>
      </dgm:t>
    </dgm:pt>
    <dgm:pt modelId="{0CB0A950-9BCB-5A4C-9AB7-6F4A5B2834F6}" type="parTrans" cxnId="{4D095B2A-67AF-0741-A549-1FFD9FCF162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98A0C4FA-D88D-C94F-970C-4814DBF040E6}" type="sibTrans" cxnId="{4D095B2A-67AF-0741-A549-1FFD9FCF162F}">
      <dgm:prSet/>
      <dgm:spPr/>
      <dgm:t>
        <a:bodyPr/>
        <a:lstStyle/>
        <a:p>
          <a:endParaRPr kumimoji="1" lang="ja-JP" altLang="en-US"/>
        </a:p>
      </dgm:t>
    </dgm:pt>
    <dgm:pt modelId="{9654E679-F63A-DC4A-AC5A-F64A6BF52E2E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11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5B729EB0-8ABF-FC44-92B4-EC815D245072}" type="parTrans" cxnId="{D41D612F-13B8-9746-A175-C1FCF7231ED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9FD5CEE-7342-E44E-8521-CEC02A1A7146}" type="sibTrans" cxnId="{D41D612F-13B8-9746-A175-C1FCF7231EDE}">
      <dgm:prSet/>
      <dgm:spPr/>
      <dgm:t>
        <a:bodyPr/>
        <a:lstStyle/>
        <a:p>
          <a:endParaRPr lang="en-GB"/>
        </a:p>
      </dgm:t>
    </dgm:pt>
    <dgm:pt modelId="{FCC21189-A1E0-6E45-9C46-B83C240A9C4D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111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4E2FE06D-5C65-0745-B946-7C254ACD4468}" type="parTrans" cxnId="{2B92D642-E588-B542-85F8-D1C83316568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D915819-B13B-A64E-894A-20287AD8A3D8}" type="sibTrans" cxnId="{2B92D642-E588-B542-85F8-D1C83316568F}">
      <dgm:prSet/>
      <dgm:spPr/>
      <dgm:t>
        <a:bodyPr/>
        <a:lstStyle/>
        <a:p>
          <a:endParaRPr lang="en-GB"/>
        </a:p>
      </dgm:t>
    </dgm:pt>
    <dgm:pt modelId="{41C42A5F-7175-6B4F-BA71-C51E9C6A8CF4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Na111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745675EB-DFD0-FC49-87E1-1F27F01366F6}" type="parTrans" cxnId="{854159BA-BCF1-FA42-88FB-AFDDD0EDB5E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28FC85C-811E-2C41-A5F1-B116BBB1B5FC}" type="sibTrans" cxnId="{854159BA-BCF1-FA42-88FB-AFDDD0EDB5ED}">
      <dgm:prSet/>
      <dgm:spPr/>
      <dgm:t>
        <a:bodyPr/>
        <a:lstStyle/>
        <a:p>
          <a:endParaRPr lang="en-GB"/>
        </a:p>
      </dgm:t>
    </dgm:pt>
    <dgm:pt modelId="{712DEB19-41B9-744C-90AF-A6B3DB201EC6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1111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E791E650-5C45-EE45-8FD5-9D1C46563B7C}" type="parTrans" cxnId="{0CE263EF-1784-A847-BEFC-678843628B7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8105D83-0676-B941-853C-66B0C3B305D7}" type="sibTrans" cxnId="{0CE263EF-1784-A847-BEFC-678843628B7D}">
      <dgm:prSet/>
      <dgm:spPr/>
      <dgm:t>
        <a:bodyPr/>
        <a:lstStyle/>
        <a:p>
          <a:endParaRPr lang="en-GB"/>
        </a:p>
      </dgm:t>
    </dgm:pt>
    <dgm:pt modelId="{BE867B8C-3C66-A745-B52C-44795CF3EE18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La1111</a:t>
          </a:r>
          <a:endParaRPr kumimoji="1" lang="ja-JP" altLang="en-US">
            <a:solidFill>
              <a:schemeClr val="tx1"/>
            </a:solidFill>
          </a:endParaRPr>
        </a:p>
      </dgm:t>
    </dgm:pt>
    <dgm:pt modelId="{ECE45721-FB4D-A84D-B9F4-60A015D50B40}" type="parTrans" cxnId="{560A7925-E527-584B-B2A0-182DEE9A88C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D3A92C8-D587-574F-9AB3-0E70F7C02FCC}" type="sibTrans" cxnId="{560A7925-E527-584B-B2A0-182DEE9A88C7}">
      <dgm:prSet/>
      <dgm:spPr/>
      <dgm:t>
        <a:bodyPr/>
        <a:lstStyle/>
        <a:p>
          <a:endParaRPr lang="en-GB"/>
        </a:p>
      </dgm:t>
    </dgm:pt>
    <dgm:pt modelId="{F968A940-368E-AE4A-B7AA-791739CB3C28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Sm1111</a:t>
          </a:r>
          <a:endParaRPr kumimoji="1" lang="ja-JP" altLang="en-US">
            <a:solidFill>
              <a:schemeClr val="tx1"/>
            </a:solidFill>
          </a:endParaRPr>
        </a:p>
      </dgm:t>
    </dgm:pt>
    <dgm:pt modelId="{65DA5CBB-9CBF-D54A-A91A-EE6D0960E1CC}" type="parTrans" cxnId="{EB4D4C9C-3776-354A-8C6E-179AA17AA89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8D3EC69-CC7A-834B-BDE2-50A7F2EAAB89}" type="sibTrans" cxnId="{EB4D4C9C-3776-354A-8C6E-179AA17AA893}">
      <dgm:prSet/>
      <dgm:spPr/>
      <dgm:t>
        <a:bodyPr/>
        <a:lstStyle/>
        <a:p>
          <a:endParaRPr lang="en-GB"/>
        </a:p>
      </dgm:t>
    </dgm:pt>
    <dgm:pt modelId="{14CFBA2F-43E5-6E42-ACE1-6A1A8B18393C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H-doped La1111</a:t>
          </a:r>
          <a:endParaRPr kumimoji="1" lang="ja-JP" altLang="en-US">
            <a:solidFill>
              <a:schemeClr val="tx1"/>
            </a:solidFill>
          </a:endParaRPr>
        </a:p>
      </dgm:t>
    </dgm:pt>
    <dgm:pt modelId="{CAF6F695-399C-3848-9584-155E49A4F82D}" type="parTrans" cxnId="{3B87F0A9-3996-CD4D-856C-E6372FF12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C43D983-D86B-CB47-9E07-64A9F3D27AAC}" type="sibTrans" cxnId="{3B87F0A9-3996-CD4D-856C-E6372FF121B2}">
      <dgm:prSet/>
      <dgm:spPr/>
      <dgm:t>
        <a:bodyPr/>
        <a:lstStyle/>
        <a:p>
          <a:endParaRPr lang="en-GB"/>
        </a:p>
      </dgm:t>
    </dgm:pt>
    <dgm:pt modelId="{4C185B92-3488-3F44-970B-00D48ACE9A0C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F-doped La1111</a:t>
          </a:r>
          <a:endParaRPr kumimoji="1" lang="ja-JP" altLang="en-US">
            <a:solidFill>
              <a:schemeClr val="tx1"/>
            </a:solidFill>
          </a:endParaRPr>
        </a:p>
      </dgm:t>
    </dgm:pt>
    <dgm:pt modelId="{E9C61CE5-4279-8C48-A77F-18F0017E4CF7}" type="parTrans" cxnId="{BD8B1F87-E410-A24C-B703-8C7E311AADD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B28038-F6E2-3942-8A50-D09F277A6B3D}" type="sibTrans" cxnId="{BD8B1F87-E410-A24C-B703-8C7E311AADDC}">
      <dgm:prSet/>
      <dgm:spPr/>
      <dgm:t>
        <a:bodyPr/>
        <a:lstStyle/>
        <a:p>
          <a:endParaRPr lang="en-GB"/>
        </a:p>
      </dgm:t>
    </dgm:pt>
    <dgm:pt modelId="{361336D1-3DA5-4B44-BBEF-C37F2E32256D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122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AA73AEE9-382A-4E45-8175-95A6E2D909B6}" type="parTrans" cxnId="{58D1FFF4-C934-E141-ADE1-86B5D726D7F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D8DEC27-3782-D347-AF70-8EB2A9C11FF1}" type="sibTrans" cxnId="{58D1FFF4-C934-E141-ADE1-86B5D726D7F0}">
      <dgm:prSet/>
      <dgm:spPr/>
      <dgm:t>
        <a:bodyPr/>
        <a:lstStyle/>
        <a:p>
          <a:endParaRPr lang="en-GB"/>
        </a:p>
      </dgm:t>
    </dgm:pt>
    <dgm:pt modelId="{41DD18CA-ADA6-3A49-9BF4-541E9CA3507E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Ba122 type</a:t>
          </a:r>
          <a:endParaRPr kumimoji="1" lang="ja-JP" altLang="en-US">
            <a:solidFill>
              <a:schemeClr val="tx1"/>
            </a:solidFill>
          </a:endParaRPr>
        </a:p>
      </dgm:t>
    </dgm:pt>
    <dgm:pt modelId="{2310B1C7-6B0C-0240-867E-11D18C69693A}" type="parTrans" cxnId="{F73E91A3-CC02-A441-B3CE-533C7C6581E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91266AC-4613-C341-8885-B28909AB8944}" type="sibTrans" cxnId="{F73E91A3-CC02-A441-B3CE-533C7C6581E2}">
      <dgm:prSet/>
      <dgm:spPr/>
      <dgm:t>
        <a:bodyPr/>
        <a:lstStyle/>
        <a:p>
          <a:endParaRPr lang="en-GB"/>
        </a:p>
      </dgm:t>
    </dgm:pt>
    <dgm:pt modelId="{BCDDDFEE-0893-FA4A-8574-66DBDE46A528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BiCh2</a:t>
          </a:r>
          <a:endParaRPr kumimoji="1" lang="ja-JP" altLang="en-US">
            <a:solidFill>
              <a:schemeClr val="tx1"/>
            </a:solidFill>
          </a:endParaRPr>
        </a:p>
      </dgm:t>
    </dgm:pt>
    <dgm:pt modelId="{5C73BB02-C662-A045-9AC7-D84673E47CE2}" type="parTrans" cxnId="{ED75C3F9-05DA-E447-89DE-7E8BDD22CD0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8536690-DC8D-B848-99D2-6FBB7372A266}" type="sibTrans" cxnId="{ED75C3F9-05DA-E447-89DE-7E8BDD22CD01}">
      <dgm:prSet/>
      <dgm:spPr/>
      <dgm:t>
        <a:bodyPr/>
        <a:lstStyle/>
        <a:p>
          <a:endParaRPr lang="en-GB"/>
        </a:p>
      </dgm:t>
    </dgm:pt>
    <dgm:pt modelId="{CFEAACE0-5186-654F-8C4F-D5A489B5ECE4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BiS2 compounds</a:t>
          </a:r>
          <a:endParaRPr kumimoji="1" lang="ja-JP" altLang="en-US">
            <a:solidFill>
              <a:schemeClr val="tx1"/>
            </a:solidFill>
          </a:endParaRPr>
        </a:p>
      </dgm:t>
    </dgm:pt>
    <dgm:pt modelId="{A43C1E87-1E7C-8643-A5D2-359E921206D9}" type="parTrans" cxnId="{7C1C8C99-3B1F-B240-83B9-332626623AF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B0C5EC8-B337-1344-B2FA-0440691223CE}" type="sibTrans" cxnId="{7C1C8C99-3B1F-B240-83B9-332626623AF1}">
      <dgm:prSet/>
      <dgm:spPr/>
      <dgm:t>
        <a:bodyPr/>
        <a:lstStyle/>
        <a:p>
          <a:endParaRPr lang="en-GB"/>
        </a:p>
      </dgm:t>
    </dgm:pt>
    <dgm:pt modelId="{78B198CA-45BA-A740-B289-7F902E40139D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SbS2 compounds</a:t>
          </a:r>
          <a:endParaRPr kumimoji="1" lang="ja-JP" altLang="en-US">
            <a:solidFill>
              <a:schemeClr val="tx1"/>
            </a:solidFill>
          </a:endParaRPr>
        </a:p>
      </dgm:t>
    </dgm:pt>
    <dgm:pt modelId="{58FB1403-5285-C848-A94A-E0F83CC3FFE8}" type="parTrans" cxnId="{6A24B03A-C24E-8F41-8A00-0DE7EB8CE23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44A04C7-9B51-6F41-84F5-53E6400D8FE1}" type="sibTrans" cxnId="{6A24B03A-C24E-8F41-8A00-0DE7EB8CE232}">
      <dgm:prSet/>
      <dgm:spPr/>
      <dgm:t>
        <a:bodyPr/>
        <a:lstStyle/>
        <a:p>
          <a:endParaRPr lang="en-GB"/>
        </a:p>
      </dgm:t>
    </dgm:pt>
    <dgm:pt modelId="{30060D60-DA37-DF4C-A6AD-A772A38C8893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Iron-based</a:t>
          </a:r>
          <a:endParaRPr kumimoji="1" lang="ja-JP" altLang="en-US">
            <a:solidFill>
              <a:schemeClr val="tx1"/>
            </a:solidFill>
          </a:endParaRPr>
        </a:p>
      </dgm:t>
    </dgm:pt>
    <dgm:pt modelId="{354CD02A-C4C4-FF45-9639-8A6D60A4DC57}" type="parTrans" cxnId="{8D22F86D-8727-8343-A6DA-75CFFBF9133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5402AFB-9828-2944-9EFE-66BA4330156F}" type="sibTrans" cxnId="{8D22F86D-8727-8343-A6DA-75CFFBF91330}">
      <dgm:prSet/>
      <dgm:spPr/>
      <dgm:t>
        <a:bodyPr/>
        <a:lstStyle/>
        <a:p>
          <a:endParaRPr lang="en-GB"/>
        </a:p>
      </dgm:t>
    </dgm:pt>
    <dgm:pt modelId="{A76765B9-4D43-3A42-8A9A-3815630E6F0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Transition metal oxide</a:t>
          </a:r>
          <a:endParaRPr kumimoji="1" lang="ja-JP" altLang="en-US">
            <a:solidFill>
              <a:schemeClr val="tx1"/>
            </a:solidFill>
          </a:endParaRPr>
        </a:p>
      </dgm:t>
    </dgm:pt>
    <dgm:pt modelId="{94654423-6395-A046-83AB-14E3B1BABB92}" type="parTrans" cxnId="{E27E0362-F939-A74C-946F-8EDC2C8DF6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4B30CC9-7BF1-3A42-9A8F-840793BF4EF9}" type="sibTrans" cxnId="{E27E0362-F939-A74C-946F-8EDC2C8DF6B2}">
      <dgm:prSet/>
      <dgm:spPr/>
      <dgm:t>
        <a:bodyPr/>
        <a:lstStyle/>
        <a:p>
          <a:endParaRPr lang="en-GB"/>
        </a:p>
      </dgm:t>
    </dgm:pt>
    <dgm:pt modelId="{1F7E1A10-6416-6642-80CA-3DC5BA26C1F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Pyrochlore oxides</a:t>
          </a:r>
        </a:p>
      </dgm:t>
    </dgm:pt>
    <dgm:pt modelId="{0015ACBA-4CAC-914E-A5A2-8737849E5277}" type="parTrans" cxnId="{79435473-A362-8147-8D3F-9E4C4CC3BC2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FA3C708-71D0-2D4D-B06C-670BFA6162AA}" type="sibTrans" cxnId="{79435473-A362-8147-8D3F-9E4C4CC3BC2D}">
      <dgm:prSet/>
      <dgm:spPr/>
      <dgm:t>
        <a:bodyPr/>
        <a:lstStyle/>
        <a:p>
          <a:endParaRPr lang="en-GB"/>
        </a:p>
      </dgm:t>
    </dgm:pt>
    <dgm:pt modelId="{40225B0D-1296-3446-A2BF-598A256F0F02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Metallic spinel oxide</a:t>
          </a:r>
          <a:endParaRPr lang="en-GB" dirty="0">
            <a:solidFill>
              <a:schemeClr val="tx1"/>
            </a:solidFill>
          </a:endParaRPr>
        </a:p>
      </dgm:t>
    </dgm:pt>
    <dgm:pt modelId="{85E96FAB-A8B7-DD42-851E-5434F68D7047}" type="parTrans" cxnId="{5D846955-CC55-E447-9124-F899E14FC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D539CA4-BD24-4B48-86C3-ED02EF7ADADE}" type="sibTrans" cxnId="{5D846955-CC55-E447-9124-F899E14FC1B2}">
      <dgm:prSet/>
      <dgm:spPr/>
      <dgm:t>
        <a:bodyPr/>
        <a:lstStyle/>
        <a:p>
          <a:endParaRPr lang="en-GB"/>
        </a:p>
      </dgm:t>
    </dgm:pt>
    <dgm:pt modelId="{35DDB907-1FB7-404D-B928-0FB80560BD9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Sulfur hydride</a:t>
          </a:r>
          <a:endParaRPr kumimoji="1" lang="ja-JP" altLang="en-US">
            <a:solidFill>
              <a:schemeClr val="tx1"/>
            </a:solidFill>
          </a:endParaRPr>
        </a:p>
      </dgm:t>
    </dgm:pt>
    <dgm:pt modelId="{E4326A12-3B88-3E49-B117-8A49C9EFD15F}" type="parTrans" cxnId="{A12000B1-59C2-ED46-9C68-6CE96AC3467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53DA603-0255-C441-99F5-3B6D8CA12301}" type="sibTrans" cxnId="{A12000B1-59C2-ED46-9C68-6CE96AC3467C}">
      <dgm:prSet/>
      <dgm:spPr/>
      <dgm:t>
        <a:bodyPr/>
        <a:lstStyle/>
        <a:p>
          <a:endParaRPr lang="en-GB"/>
        </a:p>
      </dgm:t>
    </dgm:pt>
    <dgm:pt modelId="{29C3CE61-2DF8-E64A-A953-E357A0A2C32E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Covalent hydrides</a:t>
          </a:r>
        </a:p>
      </dgm:t>
    </dgm:pt>
    <dgm:pt modelId="{B1611D0B-FA71-2745-B866-465F3C802F90}" type="parTrans" cxnId="{F158B9D1-441F-4748-9F2B-C99A14F9E8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17C82DA-E6BB-CF47-901A-81A793807261}" type="sibTrans" cxnId="{F158B9D1-441F-4748-9F2B-C99A14F9E8B1}">
      <dgm:prSet/>
      <dgm:spPr/>
      <dgm:t>
        <a:bodyPr/>
        <a:lstStyle/>
        <a:p>
          <a:endParaRPr lang="en-GB"/>
        </a:p>
      </dgm:t>
    </dgm:pt>
    <dgm:pt modelId="{6187F44A-3424-674C-8E31-2766123D6D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Heavy fermions</a:t>
          </a:r>
          <a:endParaRPr kumimoji="1" lang="ja-JP" altLang="en-US">
            <a:solidFill>
              <a:schemeClr val="tx1"/>
            </a:solidFill>
          </a:endParaRPr>
        </a:p>
      </dgm:t>
    </dgm:pt>
    <dgm:pt modelId="{E46D172C-94CF-6D4E-828A-BFC929778398}" type="parTrans" cxnId="{72DF2133-7932-4E43-9720-90C254F432C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0F656D6-31CA-5E45-B171-8510431ED1AB}" type="sibTrans" cxnId="{72DF2133-7932-4E43-9720-90C254F432C3}">
      <dgm:prSet/>
      <dgm:spPr/>
      <dgm:t>
        <a:bodyPr/>
        <a:lstStyle/>
        <a:p>
          <a:endParaRPr lang="en-GB"/>
        </a:p>
      </dgm:t>
    </dgm:pt>
    <dgm:pt modelId="{62516F13-8301-004C-A612-5647C048FC9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Ce-based heavy fermions</a:t>
          </a:r>
        </a:p>
      </dgm:t>
    </dgm:pt>
    <dgm:pt modelId="{275D31A4-AF24-5C49-BDAD-1CB689CA53F9}" type="parTrans" cxnId="{EF8626C6-E564-6243-94BC-B64B7AF6867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1EBEFA-2F77-C24E-B647-92C2C990BF1A}" type="sibTrans" cxnId="{EF8626C6-E564-6243-94BC-B64B7AF68677}">
      <dgm:prSet/>
      <dgm:spPr/>
      <dgm:t>
        <a:bodyPr/>
        <a:lstStyle/>
        <a:p>
          <a:endParaRPr lang="en-GB"/>
        </a:p>
      </dgm:t>
    </dgm:pt>
    <dgm:pt modelId="{8FA32321-1A0A-A644-B063-575FDF652E9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Cuprates</a:t>
          </a:r>
          <a:endParaRPr kumimoji="1" lang="ja-JP" altLang="en-US">
            <a:solidFill>
              <a:schemeClr val="tx1"/>
            </a:solidFill>
          </a:endParaRPr>
        </a:p>
      </dgm:t>
    </dgm:pt>
    <dgm:pt modelId="{56A80481-38F9-3046-8520-B34E5B9AAA11}" type="parTrans" cxnId="{AE152DAF-A32C-BE44-96B6-41BF8BA2670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1735CA-5F40-2D43-9765-C813EF078A8D}" type="sibTrans" cxnId="{AE152DAF-A32C-BE44-96B6-41BF8BA26709}">
      <dgm:prSet/>
      <dgm:spPr/>
      <dgm:t>
        <a:bodyPr/>
        <a:lstStyle/>
        <a:p>
          <a:endParaRPr lang="en-GB"/>
        </a:p>
      </dgm:t>
    </dgm:pt>
    <dgm:pt modelId="{CDC37CEA-84A3-1844-A623-18B40A4C745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R-123 systems</a:t>
          </a:r>
        </a:p>
      </dgm:t>
    </dgm:pt>
    <dgm:pt modelId="{3513366B-3413-9B47-97AD-6C17C77EDFB2}" type="parTrans" cxnId="{D902C71B-746D-9249-BEC2-C33B2D3FFF1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B413CA5-FAA2-FE4E-AB86-2B963B166FCF}" type="sibTrans" cxnId="{D902C71B-746D-9249-BEC2-C33B2D3FFF15}">
      <dgm:prSet/>
      <dgm:spPr/>
      <dgm:t>
        <a:bodyPr/>
        <a:lstStyle/>
        <a:p>
          <a:endParaRPr lang="en-GB"/>
        </a:p>
      </dgm:t>
    </dgm:pt>
    <dgm:pt modelId="{31F357FF-6F87-314E-A121-A8AD7E7B82C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Lanthanum </a:t>
          </a:r>
          <a:r>
            <a:rPr lang="en-US" dirty="0" err="1">
              <a:solidFill>
                <a:schemeClr val="tx1"/>
              </a:solidFill>
            </a:rPr>
            <a:t>cuprates</a:t>
          </a:r>
          <a:endParaRPr lang="en-US" dirty="0">
            <a:solidFill>
              <a:schemeClr val="tx1"/>
            </a:solidFill>
          </a:endParaRPr>
        </a:p>
      </dgm:t>
    </dgm:pt>
    <dgm:pt modelId="{CA6A4AE0-99A1-9642-AA97-5271893144B3}" type="parTrans" cxnId="{7F81BF99-F1C3-9046-8FB2-F3909329715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E09BEC2-8EDE-D945-950D-89192053A70A}" type="sibTrans" cxnId="{7F81BF99-F1C3-9046-8FB2-F39093297158}">
      <dgm:prSet/>
      <dgm:spPr/>
      <dgm:t>
        <a:bodyPr/>
        <a:lstStyle/>
        <a:p>
          <a:endParaRPr lang="en-GB"/>
        </a:p>
      </dgm:t>
    </dgm:pt>
    <dgm:pt modelId="{4904CEBB-CE8D-D647-BEFB-B26C3188C5E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Co-based layered copper oxide</a:t>
          </a:r>
        </a:p>
      </dgm:t>
    </dgm:pt>
    <dgm:pt modelId="{5276AD22-E87A-7B4D-92C0-537D1FEE1621}" type="parTrans" cxnId="{31657A2F-2B51-B747-A693-2FBA1184917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3904062-87AA-834E-97C5-778568F593CB}" type="sibTrans" cxnId="{31657A2F-2B51-B747-A693-2FBA11849176}">
      <dgm:prSet/>
      <dgm:spPr/>
      <dgm:t>
        <a:bodyPr/>
        <a:lstStyle/>
        <a:p>
          <a:endParaRPr lang="en-GB"/>
        </a:p>
      </dgm:t>
    </dgm:pt>
    <dgm:pt modelId="{5B7EB03C-FE27-C64C-9698-7DED70923EB0}" type="pres">
      <dgm:prSet presAssocID="{3B55F898-E5F8-2A41-A134-E70CE96D7D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FC5F00-DE08-0A4B-866C-3D604E15EE76}" type="pres">
      <dgm:prSet presAssocID="{E71D10B8-7B98-614C-B65A-754DBF8B4E18}" presName="hierRoot1" presStyleCnt="0">
        <dgm:presLayoutVars>
          <dgm:hierBranch val="init"/>
        </dgm:presLayoutVars>
      </dgm:prSet>
      <dgm:spPr/>
    </dgm:pt>
    <dgm:pt modelId="{7CB34836-D4FD-D04A-813F-88060D17D154}" type="pres">
      <dgm:prSet presAssocID="{E71D10B8-7B98-614C-B65A-754DBF8B4E18}" presName="rootComposite1" presStyleCnt="0"/>
      <dgm:spPr/>
    </dgm:pt>
    <dgm:pt modelId="{96B24DAA-EC3E-D849-94CB-32167D1E122F}" type="pres">
      <dgm:prSet presAssocID="{E71D10B8-7B98-614C-B65A-754DBF8B4E18}" presName="rootText1" presStyleLbl="node0" presStyleIdx="0" presStyleCnt="1">
        <dgm:presLayoutVars>
          <dgm:chPref val="3"/>
        </dgm:presLayoutVars>
      </dgm:prSet>
      <dgm:spPr/>
    </dgm:pt>
    <dgm:pt modelId="{E8591EDE-786E-3D45-B256-90AFE48B74CF}" type="pres">
      <dgm:prSet presAssocID="{E71D10B8-7B98-614C-B65A-754DBF8B4E18}" presName="rootConnector1" presStyleLbl="node1" presStyleIdx="0" presStyleCnt="0"/>
      <dgm:spPr/>
    </dgm:pt>
    <dgm:pt modelId="{F6346919-12E2-F941-98DF-2FD29BE27243}" type="pres">
      <dgm:prSet presAssocID="{E71D10B8-7B98-614C-B65A-754DBF8B4E18}" presName="hierChild2" presStyleCnt="0"/>
      <dgm:spPr/>
    </dgm:pt>
    <dgm:pt modelId="{7CA82274-6EB6-7343-A31B-9F6A4CE68EDE}" type="pres">
      <dgm:prSet presAssocID="{56A80481-38F9-3046-8520-B34E5B9AAA11}" presName="Name37" presStyleLbl="parChTrans1D2" presStyleIdx="0" presStyleCnt="8"/>
      <dgm:spPr/>
    </dgm:pt>
    <dgm:pt modelId="{9684F192-F68A-8343-BED0-A5D0814D9792}" type="pres">
      <dgm:prSet presAssocID="{8FA32321-1A0A-A644-B063-575FDF652E90}" presName="hierRoot2" presStyleCnt="0">
        <dgm:presLayoutVars>
          <dgm:hierBranch val="init"/>
        </dgm:presLayoutVars>
      </dgm:prSet>
      <dgm:spPr/>
    </dgm:pt>
    <dgm:pt modelId="{1DD7B3D2-5BF6-E946-899E-EB34FE231E42}" type="pres">
      <dgm:prSet presAssocID="{8FA32321-1A0A-A644-B063-575FDF652E90}" presName="rootComposite" presStyleCnt="0"/>
      <dgm:spPr/>
    </dgm:pt>
    <dgm:pt modelId="{65D4C9C0-4DCA-2F43-B68C-04D6FCB45E0C}" type="pres">
      <dgm:prSet presAssocID="{8FA32321-1A0A-A644-B063-575FDF652E90}" presName="rootText" presStyleLbl="node2" presStyleIdx="0" presStyleCnt="8">
        <dgm:presLayoutVars>
          <dgm:chPref val="3"/>
        </dgm:presLayoutVars>
      </dgm:prSet>
      <dgm:spPr/>
    </dgm:pt>
    <dgm:pt modelId="{C8EF1770-6768-1047-B732-C6206027E538}" type="pres">
      <dgm:prSet presAssocID="{8FA32321-1A0A-A644-B063-575FDF652E90}" presName="rootConnector" presStyleLbl="node2" presStyleIdx="0" presStyleCnt="8"/>
      <dgm:spPr/>
    </dgm:pt>
    <dgm:pt modelId="{6FDD2A3B-D783-AF43-9694-60564CD24704}" type="pres">
      <dgm:prSet presAssocID="{8FA32321-1A0A-A644-B063-575FDF652E90}" presName="hierChild4" presStyleCnt="0"/>
      <dgm:spPr/>
    </dgm:pt>
    <dgm:pt modelId="{2390F55F-ABC2-DA45-815C-09E54930B152}" type="pres">
      <dgm:prSet presAssocID="{3513366B-3413-9B47-97AD-6C17C77EDFB2}" presName="Name37" presStyleLbl="parChTrans1D3" presStyleIdx="0" presStyleCnt="13"/>
      <dgm:spPr/>
    </dgm:pt>
    <dgm:pt modelId="{90483F12-9564-5046-8D48-0F9D1436B040}" type="pres">
      <dgm:prSet presAssocID="{CDC37CEA-84A3-1844-A623-18B40A4C7458}" presName="hierRoot2" presStyleCnt="0">
        <dgm:presLayoutVars>
          <dgm:hierBranch val="init"/>
        </dgm:presLayoutVars>
      </dgm:prSet>
      <dgm:spPr/>
    </dgm:pt>
    <dgm:pt modelId="{EEFC6AB8-48C4-6A45-80D9-9E625EC281F2}" type="pres">
      <dgm:prSet presAssocID="{CDC37CEA-84A3-1844-A623-18B40A4C7458}" presName="rootComposite" presStyleCnt="0"/>
      <dgm:spPr/>
    </dgm:pt>
    <dgm:pt modelId="{020F4F22-FEA6-2847-B250-98A8D62146F0}" type="pres">
      <dgm:prSet presAssocID="{CDC37CEA-84A3-1844-A623-18B40A4C7458}" presName="rootText" presStyleLbl="node3" presStyleIdx="0" presStyleCnt="13">
        <dgm:presLayoutVars>
          <dgm:chPref val="3"/>
        </dgm:presLayoutVars>
      </dgm:prSet>
      <dgm:spPr/>
    </dgm:pt>
    <dgm:pt modelId="{C7790B6C-8929-5040-B4FB-CA621D4CFD9B}" type="pres">
      <dgm:prSet presAssocID="{CDC37CEA-84A3-1844-A623-18B40A4C7458}" presName="rootConnector" presStyleLbl="node3" presStyleIdx="0" presStyleCnt="13"/>
      <dgm:spPr/>
    </dgm:pt>
    <dgm:pt modelId="{62AE69A6-6B12-2B48-8841-D6622C92653D}" type="pres">
      <dgm:prSet presAssocID="{CDC37CEA-84A3-1844-A623-18B40A4C7458}" presName="hierChild4" presStyleCnt="0"/>
      <dgm:spPr/>
    </dgm:pt>
    <dgm:pt modelId="{1F9C74B3-00CE-BC45-87D8-CE869E0BB7E2}" type="pres">
      <dgm:prSet presAssocID="{CDC37CEA-84A3-1844-A623-18B40A4C7458}" presName="hierChild5" presStyleCnt="0"/>
      <dgm:spPr/>
    </dgm:pt>
    <dgm:pt modelId="{264CDA50-3A04-054F-9EB4-C533113B4141}" type="pres">
      <dgm:prSet presAssocID="{CA6A4AE0-99A1-9642-AA97-5271893144B3}" presName="Name37" presStyleLbl="parChTrans1D3" presStyleIdx="1" presStyleCnt="13"/>
      <dgm:spPr/>
    </dgm:pt>
    <dgm:pt modelId="{A047A042-0CF5-0345-B49F-C4EBC1A6A086}" type="pres">
      <dgm:prSet presAssocID="{31F357FF-6F87-314E-A121-A8AD7E7B82CD}" presName="hierRoot2" presStyleCnt="0">
        <dgm:presLayoutVars>
          <dgm:hierBranch val="init"/>
        </dgm:presLayoutVars>
      </dgm:prSet>
      <dgm:spPr/>
    </dgm:pt>
    <dgm:pt modelId="{90D173CB-9FC6-724C-8542-9B7E57CF6BA6}" type="pres">
      <dgm:prSet presAssocID="{31F357FF-6F87-314E-A121-A8AD7E7B82CD}" presName="rootComposite" presStyleCnt="0"/>
      <dgm:spPr/>
    </dgm:pt>
    <dgm:pt modelId="{0C4CFAA8-F7AD-9B4C-81BA-958051222159}" type="pres">
      <dgm:prSet presAssocID="{31F357FF-6F87-314E-A121-A8AD7E7B82CD}" presName="rootText" presStyleLbl="node3" presStyleIdx="1" presStyleCnt="13">
        <dgm:presLayoutVars>
          <dgm:chPref val="3"/>
        </dgm:presLayoutVars>
      </dgm:prSet>
      <dgm:spPr/>
    </dgm:pt>
    <dgm:pt modelId="{6B488958-60D6-294E-BF58-5F366B5E8F0F}" type="pres">
      <dgm:prSet presAssocID="{31F357FF-6F87-314E-A121-A8AD7E7B82CD}" presName="rootConnector" presStyleLbl="node3" presStyleIdx="1" presStyleCnt="13"/>
      <dgm:spPr/>
    </dgm:pt>
    <dgm:pt modelId="{F74DBA96-3A05-2B4E-8355-45C66B6F9822}" type="pres">
      <dgm:prSet presAssocID="{31F357FF-6F87-314E-A121-A8AD7E7B82CD}" presName="hierChild4" presStyleCnt="0"/>
      <dgm:spPr/>
    </dgm:pt>
    <dgm:pt modelId="{73FC3B4B-2A78-D940-A287-8180B3614F33}" type="pres">
      <dgm:prSet presAssocID="{31F357FF-6F87-314E-A121-A8AD7E7B82CD}" presName="hierChild5" presStyleCnt="0"/>
      <dgm:spPr/>
    </dgm:pt>
    <dgm:pt modelId="{C6DA76A5-6635-EF4C-B1AD-51BB6AB2F584}" type="pres">
      <dgm:prSet presAssocID="{5276AD22-E87A-7B4D-92C0-537D1FEE1621}" presName="Name37" presStyleLbl="parChTrans1D3" presStyleIdx="2" presStyleCnt="13"/>
      <dgm:spPr/>
    </dgm:pt>
    <dgm:pt modelId="{38F3FC33-F35D-7A47-A244-D91DF3F96A18}" type="pres">
      <dgm:prSet presAssocID="{4904CEBB-CE8D-D647-BEFB-B26C3188C5E5}" presName="hierRoot2" presStyleCnt="0">
        <dgm:presLayoutVars>
          <dgm:hierBranch val="init"/>
        </dgm:presLayoutVars>
      </dgm:prSet>
      <dgm:spPr/>
    </dgm:pt>
    <dgm:pt modelId="{2D2F7A3E-569D-6145-89FA-A32DD588FC53}" type="pres">
      <dgm:prSet presAssocID="{4904CEBB-CE8D-D647-BEFB-B26C3188C5E5}" presName="rootComposite" presStyleCnt="0"/>
      <dgm:spPr/>
    </dgm:pt>
    <dgm:pt modelId="{89281563-09D3-C242-AD16-35142AD7541B}" type="pres">
      <dgm:prSet presAssocID="{4904CEBB-CE8D-D647-BEFB-B26C3188C5E5}" presName="rootText" presStyleLbl="node3" presStyleIdx="2" presStyleCnt="13">
        <dgm:presLayoutVars>
          <dgm:chPref val="3"/>
        </dgm:presLayoutVars>
      </dgm:prSet>
      <dgm:spPr/>
    </dgm:pt>
    <dgm:pt modelId="{E67FC772-35CE-DD48-A780-631650F23462}" type="pres">
      <dgm:prSet presAssocID="{4904CEBB-CE8D-D647-BEFB-B26C3188C5E5}" presName="rootConnector" presStyleLbl="node3" presStyleIdx="2" presStyleCnt="13"/>
      <dgm:spPr/>
    </dgm:pt>
    <dgm:pt modelId="{39B00F3E-DDF4-D74C-B16B-791F443BF2E3}" type="pres">
      <dgm:prSet presAssocID="{4904CEBB-CE8D-D647-BEFB-B26C3188C5E5}" presName="hierChild4" presStyleCnt="0"/>
      <dgm:spPr/>
    </dgm:pt>
    <dgm:pt modelId="{75FEBC21-1FEC-DB44-8C55-84A300FD8E1E}" type="pres">
      <dgm:prSet presAssocID="{4904CEBB-CE8D-D647-BEFB-B26C3188C5E5}" presName="hierChild5" presStyleCnt="0"/>
      <dgm:spPr/>
    </dgm:pt>
    <dgm:pt modelId="{346074B1-93A4-CB4A-B5C2-B71B992C9448}" type="pres">
      <dgm:prSet presAssocID="{8FA32321-1A0A-A644-B063-575FDF652E90}" presName="hierChild5" presStyleCnt="0"/>
      <dgm:spPr/>
    </dgm:pt>
    <dgm:pt modelId="{7AF76FDF-642D-D548-B3EA-69203945F7F3}" type="pres">
      <dgm:prSet presAssocID="{59353210-6E32-A442-BDFE-5A7237850F16}" presName="Name37" presStyleLbl="parChTrans1D2" presStyleIdx="1" presStyleCnt="8"/>
      <dgm:spPr/>
    </dgm:pt>
    <dgm:pt modelId="{64D163BD-45E5-6545-88BC-EAEE8A5319D5}" type="pres">
      <dgm:prSet presAssocID="{8EE87F98-0722-AE41-9AE3-10D65A072AEC}" presName="hierRoot2" presStyleCnt="0">
        <dgm:presLayoutVars>
          <dgm:hierBranch val="init"/>
        </dgm:presLayoutVars>
      </dgm:prSet>
      <dgm:spPr/>
    </dgm:pt>
    <dgm:pt modelId="{4C72B577-1642-854F-94DC-23E5452DE44A}" type="pres">
      <dgm:prSet presAssocID="{8EE87F98-0722-AE41-9AE3-10D65A072AEC}" presName="rootComposite" presStyleCnt="0"/>
      <dgm:spPr/>
    </dgm:pt>
    <dgm:pt modelId="{B90663E1-F3C0-214E-B777-D209377DFC73}" type="pres">
      <dgm:prSet presAssocID="{8EE87F98-0722-AE41-9AE3-10D65A072AEC}" presName="rootText" presStyleLbl="node2" presStyleIdx="1" presStyleCnt="8">
        <dgm:presLayoutVars>
          <dgm:chPref val="3"/>
        </dgm:presLayoutVars>
      </dgm:prSet>
      <dgm:spPr/>
    </dgm:pt>
    <dgm:pt modelId="{21111536-9597-BF48-A6D6-8EE30656B9B4}" type="pres">
      <dgm:prSet presAssocID="{8EE87F98-0722-AE41-9AE3-10D65A072AEC}" presName="rootConnector" presStyleLbl="node2" presStyleIdx="1" presStyleCnt="8"/>
      <dgm:spPr/>
    </dgm:pt>
    <dgm:pt modelId="{746844A9-2228-0B49-97B7-846CC2D65735}" type="pres">
      <dgm:prSet presAssocID="{8EE87F98-0722-AE41-9AE3-10D65A072AEC}" presName="hierChild4" presStyleCnt="0"/>
      <dgm:spPr/>
    </dgm:pt>
    <dgm:pt modelId="{DA28A6A2-ABC7-3046-88C2-DE15EB0043CB}" type="pres">
      <dgm:prSet presAssocID="{94654423-6395-A046-83AB-14E3B1BABB92}" presName="Name37" presStyleLbl="parChTrans1D3" presStyleIdx="3" presStyleCnt="13"/>
      <dgm:spPr/>
    </dgm:pt>
    <dgm:pt modelId="{A0969AD7-1B9A-E740-852B-A114CC28F996}" type="pres">
      <dgm:prSet presAssocID="{A76765B9-4D43-3A42-8A9A-3815630E6F0D}" presName="hierRoot2" presStyleCnt="0">
        <dgm:presLayoutVars>
          <dgm:hierBranch val="init"/>
        </dgm:presLayoutVars>
      </dgm:prSet>
      <dgm:spPr/>
    </dgm:pt>
    <dgm:pt modelId="{5C903BF7-22C3-784C-A610-E4338519685F}" type="pres">
      <dgm:prSet presAssocID="{A76765B9-4D43-3A42-8A9A-3815630E6F0D}" presName="rootComposite" presStyleCnt="0"/>
      <dgm:spPr/>
    </dgm:pt>
    <dgm:pt modelId="{94F8A485-3372-D345-A1C0-879FF38C538C}" type="pres">
      <dgm:prSet presAssocID="{A76765B9-4D43-3A42-8A9A-3815630E6F0D}" presName="rootText" presStyleLbl="node3" presStyleIdx="3" presStyleCnt="13">
        <dgm:presLayoutVars>
          <dgm:chPref val="3"/>
        </dgm:presLayoutVars>
      </dgm:prSet>
      <dgm:spPr/>
    </dgm:pt>
    <dgm:pt modelId="{966A015B-B85A-9A43-A7F5-44E5621951D7}" type="pres">
      <dgm:prSet presAssocID="{A76765B9-4D43-3A42-8A9A-3815630E6F0D}" presName="rootConnector" presStyleLbl="node3" presStyleIdx="3" presStyleCnt="13"/>
      <dgm:spPr/>
    </dgm:pt>
    <dgm:pt modelId="{BFB23BDF-88E8-9C4C-ABC3-21EFBB969FF3}" type="pres">
      <dgm:prSet presAssocID="{A76765B9-4D43-3A42-8A9A-3815630E6F0D}" presName="hierChild4" presStyleCnt="0"/>
      <dgm:spPr/>
    </dgm:pt>
    <dgm:pt modelId="{C6472901-CF85-E046-A97A-23A72BE1BB16}" type="pres">
      <dgm:prSet presAssocID="{A76765B9-4D43-3A42-8A9A-3815630E6F0D}" presName="hierChild5" presStyleCnt="0"/>
      <dgm:spPr/>
    </dgm:pt>
    <dgm:pt modelId="{82130693-C853-7048-AD32-DF5DD3EB5D4A}" type="pres">
      <dgm:prSet presAssocID="{0015ACBA-4CAC-914E-A5A2-8737849E5277}" presName="Name37" presStyleLbl="parChTrans1D3" presStyleIdx="4" presStyleCnt="13"/>
      <dgm:spPr/>
    </dgm:pt>
    <dgm:pt modelId="{73B652CA-FFEF-FF40-9ECE-91EEBF73C0AB}" type="pres">
      <dgm:prSet presAssocID="{1F7E1A10-6416-6642-80CA-3DC5BA26C1FC}" presName="hierRoot2" presStyleCnt="0">
        <dgm:presLayoutVars>
          <dgm:hierBranch val="init"/>
        </dgm:presLayoutVars>
      </dgm:prSet>
      <dgm:spPr/>
    </dgm:pt>
    <dgm:pt modelId="{4F8C2AC3-3FDB-924F-A029-5434D538351B}" type="pres">
      <dgm:prSet presAssocID="{1F7E1A10-6416-6642-80CA-3DC5BA26C1FC}" presName="rootComposite" presStyleCnt="0"/>
      <dgm:spPr/>
    </dgm:pt>
    <dgm:pt modelId="{C34EDAEC-695E-114E-9C0F-34254AE885E2}" type="pres">
      <dgm:prSet presAssocID="{1F7E1A10-6416-6642-80CA-3DC5BA26C1FC}" presName="rootText" presStyleLbl="node3" presStyleIdx="4" presStyleCnt="13">
        <dgm:presLayoutVars>
          <dgm:chPref val="3"/>
        </dgm:presLayoutVars>
      </dgm:prSet>
      <dgm:spPr/>
    </dgm:pt>
    <dgm:pt modelId="{C70D5819-85CB-424A-A97F-AA8C5338164E}" type="pres">
      <dgm:prSet presAssocID="{1F7E1A10-6416-6642-80CA-3DC5BA26C1FC}" presName="rootConnector" presStyleLbl="node3" presStyleIdx="4" presStyleCnt="13"/>
      <dgm:spPr/>
    </dgm:pt>
    <dgm:pt modelId="{4F3B4C04-34C5-2F4E-B8A4-A78AB1ACC46D}" type="pres">
      <dgm:prSet presAssocID="{1F7E1A10-6416-6642-80CA-3DC5BA26C1FC}" presName="hierChild4" presStyleCnt="0"/>
      <dgm:spPr/>
    </dgm:pt>
    <dgm:pt modelId="{B60561CE-5CB7-114C-84DB-5194E9BED2F2}" type="pres">
      <dgm:prSet presAssocID="{1F7E1A10-6416-6642-80CA-3DC5BA26C1FC}" presName="hierChild5" presStyleCnt="0"/>
      <dgm:spPr/>
    </dgm:pt>
    <dgm:pt modelId="{210DD4AE-D6B2-4745-9B85-5727685EECD5}" type="pres">
      <dgm:prSet presAssocID="{85E96FAB-A8B7-DD42-851E-5434F68D7047}" presName="Name37" presStyleLbl="parChTrans1D3" presStyleIdx="5" presStyleCnt="13"/>
      <dgm:spPr/>
    </dgm:pt>
    <dgm:pt modelId="{C36110CA-6B97-CB43-8014-B56D913747AC}" type="pres">
      <dgm:prSet presAssocID="{40225B0D-1296-3446-A2BF-598A256F0F02}" presName="hierRoot2" presStyleCnt="0">
        <dgm:presLayoutVars>
          <dgm:hierBranch val="init"/>
        </dgm:presLayoutVars>
      </dgm:prSet>
      <dgm:spPr/>
    </dgm:pt>
    <dgm:pt modelId="{C78BAC54-C379-8941-A693-56772D2DB245}" type="pres">
      <dgm:prSet presAssocID="{40225B0D-1296-3446-A2BF-598A256F0F02}" presName="rootComposite" presStyleCnt="0"/>
      <dgm:spPr/>
    </dgm:pt>
    <dgm:pt modelId="{DEBBF79A-E120-9D43-8E99-80ECE050A89E}" type="pres">
      <dgm:prSet presAssocID="{40225B0D-1296-3446-A2BF-598A256F0F02}" presName="rootText" presStyleLbl="node3" presStyleIdx="5" presStyleCnt="13">
        <dgm:presLayoutVars>
          <dgm:chPref val="3"/>
        </dgm:presLayoutVars>
      </dgm:prSet>
      <dgm:spPr/>
    </dgm:pt>
    <dgm:pt modelId="{E29DB1AB-E9A4-5447-AD14-07E5D145C9EB}" type="pres">
      <dgm:prSet presAssocID="{40225B0D-1296-3446-A2BF-598A256F0F02}" presName="rootConnector" presStyleLbl="node3" presStyleIdx="5" presStyleCnt="13"/>
      <dgm:spPr/>
    </dgm:pt>
    <dgm:pt modelId="{D38AC38D-918B-0342-82BB-0FC6453ABB46}" type="pres">
      <dgm:prSet presAssocID="{40225B0D-1296-3446-A2BF-598A256F0F02}" presName="hierChild4" presStyleCnt="0"/>
      <dgm:spPr/>
    </dgm:pt>
    <dgm:pt modelId="{3706A43D-256D-3842-A29B-12F54DA3BDE5}" type="pres">
      <dgm:prSet presAssocID="{40225B0D-1296-3446-A2BF-598A256F0F02}" presName="hierChild5" presStyleCnt="0"/>
      <dgm:spPr/>
    </dgm:pt>
    <dgm:pt modelId="{58D468F7-FC8A-BF45-B69E-7611AB71D941}" type="pres">
      <dgm:prSet presAssocID="{8EE87F98-0722-AE41-9AE3-10D65A072AEC}" presName="hierChild5" presStyleCnt="0"/>
      <dgm:spPr/>
    </dgm:pt>
    <dgm:pt modelId="{D5A116B0-8330-8D46-BDBD-B25A7E515A94}" type="pres">
      <dgm:prSet presAssocID="{EF71605F-73D0-AD4D-9CB9-8C016739ED4B}" presName="Name37" presStyleLbl="parChTrans1D2" presStyleIdx="2" presStyleCnt="8"/>
      <dgm:spPr/>
    </dgm:pt>
    <dgm:pt modelId="{5B4807C8-26A0-4C42-89F8-EADABE21EEDD}" type="pres">
      <dgm:prSet presAssocID="{5D138D1A-2E70-C448-A188-D2A26F8FB1FE}" presName="hierRoot2" presStyleCnt="0">
        <dgm:presLayoutVars>
          <dgm:hierBranch val="init"/>
        </dgm:presLayoutVars>
      </dgm:prSet>
      <dgm:spPr/>
    </dgm:pt>
    <dgm:pt modelId="{2610840D-C501-A748-9196-BC2B0DEE2DE9}" type="pres">
      <dgm:prSet presAssocID="{5D138D1A-2E70-C448-A188-D2A26F8FB1FE}" presName="rootComposite" presStyleCnt="0"/>
      <dgm:spPr/>
    </dgm:pt>
    <dgm:pt modelId="{906C5558-9DFE-5246-91F5-6E45A5C906B5}" type="pres">
      <dgm:prSet presAssocID="{5D138D1A-2E70-C448-A188-D2A26F8FB1FE}" presName="rootText" presStyleLbl="node2" presStyleIdx="2" presStyleCnt="8">
        <dgm:presLayoutVars>
          <dgm:chPref val="3"/>
        </dgm:presLayoutVars>
      </dgm:prSet>
      <dgm:spPr/>
    </dgm:pt>
    <dgm:pt modelId="{3AFE529D-480A-9341-A72E-FC026CE693EF}" type="pres">
      <dgm:prSet presAssocID="{5D138D1A-2E70-C448-A188-D2A26F8FB1FE}" presName="rootConnector" presStyleLbl="node2" presStyleIdx="2" presStyleCnt="8"/>
      <dgm:spPr/>
    </dgm:pt>
    <dgm:pt modelId="{D12AB303-E89B-824C-90B4-14DCAFFF0FC8}" type="pres">
      <dgm:prSet presAssocID="{5D138D1A-2E70-C448-A188-D2A26F8FB1FE}" presName="hierChild4" presStyleCnt="0"/>
      <dgm:spPr/>
    </dgm:pt>
    <dgm:pt modelId="{EFBA89FE-B6AF-6741-AD8C-AB775857AA31}" type="pres">
      <dgm:prSet presAssocID="{E46D172C-94CF-6D4E-828A-BFC929778398}" presName="Name37" presStyleLbl="parChTrans1D3" presStyleIdx="6" presStyleCnt="13"/>
      <dgm:spPr/>
    </dgm:pt>
    <dgm:pt modelId="{6DCF54D4-046B-6344-8F8A-583304FFF4CD}" type="pres">
      <dgm:prSet presAssocID="{6187F44A-3424-674C-8E31-2766123D6D37}" presName="hierRoot2" presStyleCnt="0">
        <dgm:presLayoutVars>
          <dgm:hierBranch val="init"/>
        </dgm:presLayoutVars>
      </dgm:prSet>
      <dgm:spPr/>
    </dgm:pt>
    <dgm:pt modelId="{8352FBFC-7EAA-2441-9401-B2645006EB38}" type="pres">
      <dgm:prSet presAssocID="{6187F44A-3424-674C-8E31-2766123D6D37}" presName="rootComposite" presStyleCnt="0"/>
      <dgm:spPr/>
    </dgm:pt>
    <dgm:pt modelId="{519F6E6A-3CF7-7C4D-984B-026453B9981A}" type="pres">
      <dgm:prSet presAssocID="{6187F44A-3424-674C-8E31-2766123D6D37}" presName="rootText" presStyleLbl="node3" presStyleIdx="6" presStyleCnt="13">
        <dgm:presLayoutVars>
          <dgm:chPref val="3"/>
        </dgm:presLayoutVars>
      </dgm:prSet>
      <dgm:spPr/>
    </dgm:pt>
    <dgm:pt modelId="{ACBD3218-EECF-E644-88C4-09925CC8CC24}" type="pres">
      <dgm:prSet presAssocID="{6187F44A-3424-674C-8E31-2766123D6D37}" presName="rootConnector" presStyleLbl="node3" presStyleIdx="6" presStyleCnt="13"/>
      <dgm:spPr/>
    </dgm:pt>
    <dgm:pt modelId="{9868C3C7-39FE-A54A-9E62-A434423ECB29}" type="pres">
      <dgm:prSet presAssocID="{6187F44A-3424-674C-8E31-2766123D6D37}" presName="hierChild4" presStyleCnt="0"/>
      <dgm:spPr/>
    </dgm:pt>
    <dgm:pt modelId="{8FC0C087-1A1B-334C-BC57-E8DD5B6AF98A}" type="pres">
      <dgm:prSet presAssocID="{275D31A4-AF24-5C49-BDAD-1CB689CA53F9}" presName="Name37" presStyleLbl="parChTrans1D4" presStyleIdx="0" presStyleCnt="12"/>
      <dgm:spPr/>
    </dgm:pt>
    <dgm:pt modelId="{998D4C3A-F313-004D-ABED-1E2243F8188D}" type="pres">
      <dgm:prSet presAssocID="{62516F13-8301-004C-A612-5647C048FC9D}" presName="hierRoot2" presStyleCnt="0">
        <dgm:presLayoutVars>
          <dgm:hierBranch val="init"/>
        </dgm:presLayoutVars>
      </dgm:prSet>
      <dgm:spPr/>
    </dgm:pt>
    <dgm:pt modelId="{C5538864-55F9-C94B-B93E-29B5D70F39B4}" type="pres">
      <dgm:prSet presAssocID="{62516F13-8301-004C-A612-5647C048FC9D}" presName="rootComposite" presStyleCnt="0"/>
      <dgm:spPr/>
    </dgm:pt>
    <dgm:pt modelId="{9E203FE5-C9DB-D244-B8BA-995162E1D9D9}" type="pres">
      <dgm:prSet presAssocID="{62516F13-8301-004C-A612-5647C048FC9D}" presName="rootText" presStyleLbl="node4" presStyleIdx="0" presStyleCnt="12">
        <dgm:presLayoutVars>
          <dgm:chPref val="3"/>
        </dgm:presLayoutVars>
      </dgm:prSet>
      <dgm:spPr/>
    </dgm:pt>
    <dgm:pt modelId="{F4C3B4C9-DA49-4946-A732-3C24056EEE3E}" type="pres">
      <dgm:prSet presAssocID="{62516F13-8301-004C-A612-5647C048FC9D}" presName="rootConnector" presStyleLbl="node4" presStyleIdx="0" presStyleCnt="12"/>
      <dgm:spPr/>
    </dgm:pt>
    <dgm:pt modelId="{C48E43AC-99D8-E145-ADAE-3B9A0DCF13F7}" type="pres">
      <dgm:prSet presAssocID="{62516F13-8301-004C-A612-5647C048FC9D}" presName="hierChild4" presStyleCnt="0"/>
      <dgm:spPr/>
    </dgm:pt>
    <dgm:pt modelId="{B6E1636D-CA22-7A4D-B6C4-E7202285FB43}" type="pres">
      <dgm:prSet presAssocID="{62516F13-8301-004C-A612-5647C048FC9D}" presName="hierChild5" presStyleCnt="0"/>
      <dgm:spPr/>
    </dgm:pt>
    <dgm:pt modelId="{C13E8D3F-4191-FF4E-8285-020F03954303}" type="pres">
      <dgm:prSet presAssocID="{6187F44A-3424-674C-8E31-2766123D6D37}" presName="hierChild5" presStyleCnt="0"/>
      <dgm:spPr/>
    </dgm:pt>
    <dgm:pt modelId="{0FD74C73-38C8-C94D-9E5D-36A764E33D35}" type="pres">
      <dgm:prSet presAssocID="{5D138D1A-2E70-C448-A188-D2A26F8FB1FE}" presName="hierChild5" presStyleCnt="0"/>
      <dgm:spPr/>
    </dgm:pt>
    <dgm:pt modelId="{875B1C2F-FDA1-EE4F-9182-BC52FFBF8BBB}" type="pres">
      <dgm:prSet presAssocID="{EB718A73-6DBC-3549-B586-C89ECD3EC855}" presName="Name37" presStyleLbl="parChTrans1D2" presStyleIdx="3" presStyleCnt="8"/>
      <dgm:spPr/>
    </dgm:pt>
    <dgm:pt modelId="{368EA029-740D-5945-9277-24C8428CFAC2}" type="pres">
      <dgm:prSet presAssocID="{E279B087-7F19-3945-851C-E98EBFF9431F}" presName="hierRoot2" presStyleCnt="0">
        <dgm:presLayoutVars>
          <dgm:hierBranch val="init"/>
        </dgm:presLayoutVars>
      </dgm:prSet>
      <dgm:spPr/>
    </dgm:pt>
    <dgm:pt modelId="{718C51C2-C5D9-9041-B60D-FAEAE3D2C3BD}" type="pres">
      <dgm:prSet presAssocID="{E279B087-7F19-3945-851C-E98EBFF9431F}" presName="rootComposite" presStyleCnt="0"/>
      <dgm:spPr/>
    </dgm:pt>
    <dgm:pt modelId="{7F36BEDA-47A8-5C4E-B3FF-670277CEC28D}" type="pres">
      <dgm:prSet presAssocID="{E279B087-7F19-3945-851C-E98EBFF9431F}" presName="rootText" presStyleLbl="node2" presStyleIdx="3" presStyleCnt="8">
        <dgm:presLayoutVars>
          <dgm:chPref val="3"/>
        </dgm:presLayoutVars>
      </dgm:prSet>
      <dgm:spPr/>
    </dgm:pt>
    <dgm:pt modelId="{5D11E05B-277A-3945-A710-3DDBF62391A6}" type="pres">
      <dgm:prSet presAssocID="{E279B087-7F19-3945-851C-E98EBFF9431F}" presName="rootConnector" presStyleLbl="node2" presStyleIdx="3" presStyleCnt="8"/>
      <dgm:spPr/>
    </dgm:pt>
    <dgm:pt modelId="{35D6B063-7B5B-4441-9F2A-ED40130BFDE4}" type="pres">
      <dgm:prSet presAssocID="{E279B087-7F19-3945-851C-E98EBFF9431F}" presName="hierChild4" presStyleCnt="0"/>
      <dgm:spPr/>
    </dgm:pt>
    <dgm:pt modelId="{DAB284D3-9B39-584F-B187-2E61ADA713EF}" type="pres">
      <dgm:prSet presAssocID="{E4326A12-3B88-3E49-B117-8A49C9EFD15F}" presName="Name37" presStyleLbl="parChTrans1D3" presStyleIdx="7" presStyleCnt="13"/>
      <dgm:spPr/>
    </dgm:pt>
    <dgm:pt modelId="{3A021A86-2392-DB41-AB5D-E733CF2A6772}" type="pres">
      <dgm:prSet presAssocID="{35DDB907-1FB7-404D-B928-0FB80560BD91}" presName="hierRoot2" presStyleCnt="0">
        <dgm:presLayoutVars>
          <dgm:hierBranch val="init"/>
        </dgm:presLayoutVars>
      </dgm:prSet>
      <dgm:spPr/>
    </dgm:pt>
    <dgm:pt modelId="{76D62EBA-0D23-B448-A0C2-D21BBA7447D3}" type="pres">
      <dgm:prSet presAssocID="{35DDB907-1FB7-404D-B928-0FB80560BD91}" presName="rootComposite" presStyleCnt="0"/>
      <dgm:spPr/>
    </dgm:pt>
    <dgm:pt modelId="{DD33D608-17FB-8F43-9A39-B0377ADA84D2}" type="pres">
      <dgm:prSet presAssocID="{35DDB907-1FB7-404D-B928-0FB80560BD91}" presName="rootText" presStyleLbl="node3" presStyleIdx="7" presStyleCnt="13">
        <dgm:presLayoutVars>
          <dgm:chPref val="3"/>
        </dgm:presLayoutVars>
      </dgm:prSet>
      <dgm:spPr/>
    </dgm:pt>
    <dgm:pt modelId="{6A01F948-BFCE-CF46-9D91-C895460A39FF}" type="pres">
      <dgm:prSet presAssocID="{35DDB907-1FB7-404D-B928-0FB80560BD91}" presName="rootConnector" presStyleLbl="node3" presStyleIdx="7" presStyleCnt="13"/>
      <dgm:spPr/>
    </dgm:pt>
    <dgm:pt modelId="{9B37A7CA-D1AA-5443-AF27-26B56FD9109C}" type="pres">
      <dgm:prSet presAssocID="{35DDB907-1FB7-404D-B928-0FB80560BD91}" presName="hierChild4" presStyleCnt="0"/>
      <dgm:spPr/>
    </dgm:pt>
    <dgm:pt modelId="{F7045D2E-B3C9-EA45-BCDD-EB433F73E54D}" type="pres">
      <dgm:prSet presAssocID="{35DDB907-1FB7-404D-B928-0FB80560BD91}" presName="hierChild5" presStyleCnt="0"/>
      <dgm:spPr/>
    </dgm:pt>
    <dgm:pt modelId="{E20C9D90-1082-1743-AF8B-70C159C54AD8}" type="pres">
      <dgm:prSet presAssocID="{B1611D0B-FA71-2745-B866-465F3C802F90}" presName="Name37" presStyleLbl="parChTrans1D3" presStyleIdx="8" presStyleCnt="13"/>
      <dgm:spPr/>
    </dgm:pt>
    <dgm:pt modelId="{B8800672-0462-754E-B5C9-9ED3C69D2374}" type="pres">
      <dgm:prSet presAssocID="{29C3CE61-2DF8-E64A-A953-E357A0A2C32E}" presName="hierRoot2" presStyleCnt="0">
        <dgm:presLayoutVars>
          <dgm:hierBranch val="init"/>
        </dgm:presLayoutVars>
      </dgm:prSet>
      <dgm:spPr/>
    </dgm:pt>
    <dgm:pt modelId="{0B3C9064-9288-914D-A356-47FE996A2360}" type="pres">
      <dgm:prSet presAssocID="{29C3CE61-2DF8-E64A-A953-E357A0A2C32E}" presName="rootComposite" presStyleCnt="0"/>
      <dgm:spPr/>
    </dgm:pt>
    <dgm:pt modelId="{CC40CBF2-2108-EA43-8C74-334D143064B5}" type="pres">
      <dgm:prSet presAssocID="{29C3CE61-2DF8-E64A-A953-E357A0A2C32E}" presName="rootText" presStyleLbl="node3" presStyleIdx="8" presStyleCnt="13">
        <dgm:presLayoutVars>
          <dgm:chPref val="3"/>
        </dgm:presLayoutVars>
      </dgm:prSet>
      <dgm:spPr/>
    </dgm:pt>
    <dgm:pt modelId="{03BAE310-BC2B-9446-A0FD-B8A899A686B0}" type="pres">
      <dgm:prSet presAssocID="{29C3CE61-2DF8-E64A-A953-E357A0A2C32E}" presName="rootConnector" presStyleLbl="node3" presStyleIdx="8" presStyleCnt="13"/>
      <dgm:spPr/>
    </dgm:pt>
    <dgm:pt modelId="{53BFB4C2-36B3-8346-9697-E94FE4FCE082}" type="pres">
      <dgm:prSet presAssocID="{29C3CE61-2DF8-E64A-A953-E357A0A2C32E}" presName="hierChild4" presStyleCnt="0"/>
      <dgm:spPr/>
    </dgm:pt>
    <dgm:pt modelId="{F62C646C-9DA0-F34D-801C-57106445EE4E}" type="pres">
      <dgm:prSet presAssocID="{29C3CE61-2DF8-E64A-A953-E357A0A2C32E}" presName="hierChild5" presStyleCnt="0"/>
      <dgm:spPr/>
    </dgm:pt>
    <dgm:pt modelId="{7767EFAE-7587-4E45-8C22-085A1D3B5644}" type="pres">
      <dgm:prSet presAssocID="{E279B087-7F19-3945-851C-E98EBFF9431F}" presName="hierChild5" presStyleCnt="0"/>
      <dgm:spPr/>
    </dgm:pt>
    <dgm:pt modelId="{EE3F6510-2226-4F41-8C42-66C44E0CFA65}" type="pres">
      <dgm:prSet presAssocID="{BFDFAF2C-05B4-9940-BA37-4C95FE7498AE}" presName="Name37" presStyleLbl="parChTrans1D2" presStyleIdx="4" presStyleCnt="8"/>
      <dgm:spPr/>
    </dgm:pt>
    <dgm:pt modelId="{8EDD0756-9251-6E40-A8F8-6D07D88CDA9C}" type="pres">
      <dgm:prSet presAssocID="{3F4A0FE7-6EC8-A243-9A27-9A07963C7FC1}" presName="hierRoot2" presStyleCnt="0">
        <dgm:presLayoutVars>
          <dgm:hierBranch val="init"/>
        </dgm:presLayoutVars>
      </dgm:prSet>
      <dgm:spPr/>
    </dgm:pt>
    <dgm:pt modelId="{2BB62DA2-A1FB-A444-A1A8-CFA4F38E95B3}" type="pres">
      <dgm:prSet presAssocID="{3F4A0FE7-6EC8-A243-9A27-9A07963C7FC1}" presName="rootComposite" presStyleCnt="0"/>
      <dgm:spPr/>
    </dgm:pt>
    <dgm:pt modelId="{DA76CF5C-F287-2248-9707-1656D4CDE967}" type="pres">
      <dgm:prSet presAssocID="{3F4A0FE7-6EC8-A243-9A27-9A07963C7FC1}" presName="rootText" presStyleLbl="node2" presStyleIdx="4" presStyleCnt="8">
        <dgm:presLayoutVars>
          <dgm:chPref val="3"/>
        </dgm:presLayoutVars>
      </dgm:prSet>
      <dgm:spPr/>
    </dgm:pt>
    <dgm:pt modelId="{3B832AB0-813F-8A4D-9DBC-F29FB389B14B}" type="pres">
      <dgm:prSet presAssocID="{3F4A0FE7-6EC8-A243-9A27-9A07963C7FC1}" presName="rootConnector" presStyleLbl="node2" presStyleIdx="4" presStyleCnt="8"/>
      <dgm:spPr/>
    </dgm:pt>
    <dgm:pt modelId="{047AC7E2-7F76-E341-ACBC-942A1FD41598}" type="pres">
      <dgm:prSet presAssocID="{3F4A0FE7-6EC8-A243-9A27-9A07963C7FC1}" presName="hierChild4" presStyleCnt="0"/>
      <dgm:spPr/>
    </dgm:pt>
    <dgm:pt modelId="{772DEA9E-1D73-1B4D-A073-3B7323DF296D}" type="pres">
      <dgm:prSet presAssocID="{3F4A0FE7-6EC8-A243-9A27-9A07963C7FC1}" presName="hierChild5" presStyleCnt="0"/>
      <dgm:spPr/>
    </dgm:pt>
    <dgm:pt modelId="{D5C67982-CCE2-6B41-AD7B-766CE33A5078}" type="pres">
      <dgm:prSet presAssocID="{354CD02A-C4C4-FF45-9639-8A6D60A4DC57}" presName="Name37" presStyleLbl="parChTrans1D2" presStyleIdx="5" presStyleCnt="8"/>
      <dgm:spPr/>
    </dgm:pt>
    <dgm:pt modelId="{92A15838-B9D4-844E-8911-D5679A830288}" type="pres">
      <dgm:prSet presAssocID="{30060D60-DA37-DF4C-A6AD-A772A38C8893}" presName="hierRoot2" presStyleCnt="0">
        <dgm:presLayoutVars>
          <dgm:hierBranch val="init"/>
        </dgm:presLayoutVars>
      </dgm:prSet>
      <dgm:spPr/>
    </dgm:pt>
    <dgm:pt modelId="{BF1233E2-7E82-524E-AC36-ACB041BEDEEA}" type="pres">
      <dgm:prSet presAssocID="{30060D60-DA37-DF4C-A6AD-A772A38C8893}" presName="rootComposite" presStyleCnt="0"/>
      <dgm:spPr/>
    </dgm:pt>
    <dgm:pt modelId="{1E1C48E1-8AFE-FF42-B625-4EAB9D90CD48}" type="pres">
      <dgm:prSet presAssocID="{30060D60-DA37-DF4C-A6AD-A772A38C8893}" presName="rootText" presStyleLbl="node2" presStyleIdx="5" presStyleCnt="8">
        <dgm:presLayoutVars>
          <dgm:chPref val="3"/>
        </dgm:presLayoutVars>
      </dgm:prSet>
      <dgm:spPr/>
    </dgm:pt>
    <dgm:pt modelId="{FF8398AE-C064-6446-95FB-1EC2B9654B03}" type="pres">
      <dgm:prSet presAssocID="{30060D60-DA37-DF4C-A6AD-A772A38C8893}" presName="rootConnector" presStyleLbl="node2" presStyleIdx="5" presStyleCnt="8"/>
      <dgm:spPr/>
    </dgm:pt>
    <dgm:pt modelId="{47916599-5571-6642-987E-78E1D8CDBF3A}" type="pres">
      <dgm:prSet presAssocID="{30060D60-DA37-DF4C-A6AD-A772A38C8893}" presName="hierChild4" presStyleCnt="0"/>
      <dgm:spPr/>
    </dgm:pt>
    <dgm:pt modelId="{6584DDDE-D3EF-DC4E-85D6-2EB7B7B93B7E}" type="pres">
      <dgm:prSet presAssocID="{61F19BAE-3388-5A4F-8E52-E6CE7A198860}" presName="Name37" presStyleLbl="parChTrans1D3" presStyleIdx="9" presStyleCnt="13"/>
      <dgm:spPr/>
    </dgm:pt>
    <dgm:pt modelId="{94E5435F-6356-AA44-9560-06962FD604BC}" type="pres">
      <dgm:prSet presAssocID="{B9B162D9-D94C-E54B-9CAD-8DDB59596DBB}" presName="hierRoot2" presStyleCnt="0">
        <dgm:presLayoutVars>
          <dgm:hierBranch val="init"/>
        </dgm:presLayoutVars>
      </dgm:prSet>
      <dgm:spPr/>
    </dgm:pt>
    <dgm:pt modelId="{3A2A1AC4-4D35-784E-A2A4-8AE6B3F565F8}" type="pres">
      <dgm:prSet presAssocID="{B9B162D9-D94C-E54B-9CAD-8DDB59596DBB}" presName="rootComposite" presStyleCnt="0"/>
      <dgm:spPr/>
    </dgm:pt>
    <dgm:pt modelId="{93C6C528-D293-4340-AD94-82B90B32EAF6}" type="pres">
      <dgm:prSet presAssocID="{B9B162D9-D94C-E54B-9CAD-8DDB59596DBB}" presName="rootText" presStyleLbl="node3" presStyleIdx="9" presStyleCnt="13">
        <dgm:presLayoutVars>
          <dgm:chPref val="3"/>
        </dgm:presLayoutVars>
      </dgm:prSet>
      <dgm:spPr/>
    </dgm:pt>
    <dgm:pt modelId="{9C52A5B3-76E1-3045-9A41-70C2B9A210EF}" type="pres">
      <dgm:prSet presAssocID="{B9B162D9-D94C-E54B-9CAD-8DDB59596DBB}" presName="rootConnector" presStyleLbl="node3" presStyleIdx="9" presStyleCnt="13"/>
      <dgm:spPr/>
    </dgm:pt>
    <dgm:pt modelId="{E4DF34F7-C7B7-A748-B432-6FB0EA4EBB6B}" type="pres">
      <dgm:prSet presAssocID="{B9B162D9-D94C-E54B-9CAD-8DDB59596DBB}" presName="hierChild4" presStyleCnt="0"/>
      <dgm:spPr/>
    </dgm:pt>
    <dgm:pt modelId="{AE71D538-302C-0642-AD0C-28B31FA53614}" type="pres">
      <dgm:prSet presAssocID="{5B729EB0-8ABF-FC44-92B4-EC815D245072}" presName="Name37" presStyleLbl="parChTrans1D4" presStyleIdx="1" presStyleCnt="12"/>
      <dgm:spPr/>
    </dgm:pt>
    <dgm:pt modelId="{EACF975B-097C-B64E-BBEA-60BAEB3EB0ED}" type="pres">
      <dgm:prSet presAssocID="{9654E679-F63A-DC4A-AC5A-F64A6BF52E2E}" presName="hierRoot2" presStyleCnt="0">
        <dgm:presLayoutVars>
          <dgm:hierBranch val="init"/>
        </dgm:presLayoutVars>
      </dgm:prSet>
      <dgm:spPr/>
    </dgm:pt>
    <dgm:pt modelId="{C11A5E3E-5643-6F4A-A144-BEB4743E0277}" type="pres">
      <dgm:prSet presAssocID="{9654E679-F63A-DC4A-AC5A-F64A6BF52E2E}" presName="rootComposite" presStyleCnt="0"/>
      <dgm:spPr/>
    </dgm:pt>
    <dgm:pt modelId="{410A54BA-3C9C-614D-B408-0DCD1AE3BE9E}" type="pres">
      <dgm:prSet presAssocID="{9654E679-F63A-DC4A-AC5A-F64A6BF52E2E}" presName="rootText" presStyleLbl="node4" presStyleIdx="1" presStyleCnt="12">
        <dgm:presLayoutVars>
          <dgm:chPref val="3"/>
        </dgm:presLayoutVars>
      </dgm:prSet>
      <dgm:spPr/>
    </dgm:pt>
    <dgm:pt modelId="{D0316117-2BA0-2E48-9E5C-E2DC43CE4575}" type="pres">
      <dgm:prSet presAssocID="{9654E679-F63A-DC4A-AC5A-F64A6BF52E2E}" presName="rootConnector" presStyleLbl="node4" presStyleIdx="1" presStyleCnt="12"/>
      <dgm:spPr/>
    </dgm:pt>
    <dgm:pt modelId="{36697B58-906E-9C43-88D1-9DCB173AA9BD}" type="pres">
      <dgm:prSet presAssocID="{9654E679-F63A-DC4A-AC5A-F64A6BF52E2E}" presName="hierChild4" presStyleCnt="0"/>
      <dgm:spPr/>
    </dgm:pt>
    <dgm:pt modelId="{1F2EA8BF-742C-1847-B150-B6E1E3C515C4}" type="pres">
      <dgm:prSet presAssocID="{9654E679-F63A-DC4A-AC5A-F64A6BF52E2E}" presName="hierChild5" presStyleCnt="0"/>
      <dgm:spPr/>
    </dgm:pt>
    <dgm:pt modelId="{F3CFACCC-5132-B643-BD21-A7538A057EFA}" type="pres">
      <dgm:prSet presAssocID="{4E2FE06D-5C65-0745-B946-7C254ACD4468}" presName="Name37" presStyleLbl="parChTrans1D4" presStyleIdx="2" presStyleCnt="12"/>
      <dgm:spPr/>
    </dgm:pt>
    <dgm:pt modelId="{F37849E4-6934-A248-98E7-BA9AA23BEDB5}" type="pres">
      <dgm:prSet presAssocID="{FCC21189-A1E0-6E45-9C46-B83C240A9C4D}" presName="hierRoot2" presStyleCnt="0">
        <dgm:presLayoutVars>
          <dgm:hierBranch val="init"/>
        </dgm:presLayoutVars>
      </dgm:prSet>
      <dgm:spPr/>
    </dgm:pt>
    <dgm:pt modelId="{BFC30A33-4F25-E14F-B772-43411C86FB1B}" type="pres">
      <dgm:prSet presAssocID="{FCC21189-A1E0-6E45-9C46-B83C240A9C4D}" presName="rootComposite" presStyleCnt="0"/>
      <dgm:spPr/>
    </dgm:pt>
    <dgm:pt modelId="{F456E329-8383-6B4C-A3A7-5AD9CFCCE2F8}" type="pres">
      <dgm:prSet presAssocID="{FCC21189-A1E0-6E45-9C46-B83C240A9C4D}" presName="rootText" presStyleLbl="node4" presStyleIdx="2" presStyleCnt="12">
        <dgm:presLayoutVars>
          <dgm:chPref val="3"/>
        </dgm:presLayoutVars>
      </dgm:prSet>
      <dgm:spPr/>
    </dgm:pt>
    <dgm:pt modelId="{A843FDA8-7238-0243-87A0-51E0412E7019}" type="pres">
      <dgm:prSet presAssocID="{FCC21189-A1E0-6E45-9C46-B83C240A9C4D}" presName="rootConnector" presStyleLbl="node4" presStyleIdx="2" presStyleCnt="12"/>
      <dgm:spPr/>
    </dgm:pt>
    <dgm:pt modelId="{F56EB95F-5096-314C-A1D4-65BA2EB4F60C}" type="pres">
      <dgm:prSet presAssocID="{FCC21189-A1E0-6E45-9C46-B83C240A9C4D}" presName="hierChild4" presStyleCnt="0"/>
      <dgm:spPr/>
    </dgm:pt>
    <dgm:pt modelId="{08DEE021-EC6B-B146-8E4F-8C6B4844D632}" type="pres">
      <dgm:prSet presAssocID="{745675EB-DFD0-FC49-87E1-1F27F01366F6}" presName="Name37" presStyleLbl="parChTrans1D4" presStyleIdx="3" presStyleCnt="12"/>
      <dgm:spPr/>
    </dgm:pt>
    <dgm:pt modelId="{29CCD0D9-0B0A-C744-9207-30E6CC8F1D47}" type="pres">
      <dgm:prSet presAssocID="{41C42A5F-7175-6B4F-BA71-C51E9C6A8CF4}" presName="hierRoot2" presStyleCnt="0">
        <dgm:presLayoutVars>
          <dgm:hierBranch val="init"/>
        </dgm:presLayoutVars>
      </dgm:prSet>
      <dgm:spPr/>
    </dgm:pt>
    <dgm:pt modelId="{0A657C64-A3BC-684B-8C18-6C5D4C162FA4}" type="pres">
      <dgm:prSet presAssocID="{41C42A5F-7175-6B4F-BA71-C51E9C6A8CF4}" presName="rootComposite" presStyleCnt="0"/>
      <dgm:spPr/>
    </dgm:pt>
    <dgm:pt modelId="{8F3470D0-A443-0F40-BE58-B64A4A9275AA}" type="pres">
      <dgm:prSet presAssocID="{41C42A5F-7175-6B4F-BA71-C51E9C6A8CF4}" presName="rootText" presStyleLbl="node4" presStyleIdx="3" presStyleCnt="12">
        <dgm:presLayoutVars>
          <dgm:chPref val="3"/>
        </dgm:presLayoutVars>
      </dgm:prSet>
      <dgm:spPr/>
    </dgm:pt>
    <dgm:pt modelId="{DC9BA84C-CA33-F046-A4A0-61CEBD51E3B9}" type="pres">
      <dgm:prSet presAssocID="{41C42A5F-7175-6B4F-BA71-C51E9C6A8CF4}" presName="rootConnector" presStyleLbl="node4" presStyleIdx="3" presStyleCnt="12"/>
      <dgm:spPr/>
    </dgm:pt>
    <dgm:pt modelId="{183B26E4-4018-9E4C-B6E9-97EB6F6F8F90}" type="pres">
      <dgm:prSet presAssocID="{41C42A5F-7175-6B4F-BA71-C51E9C6A8CF4}" presName="hierChild4" presStyleCnt="0"/>
      <dgm:spPr/>
    </dgm:pt>
    <dgm:pt modelId="{2E6AB402-3F32-E944-A903-73264F09111F}" type="pres">
      <dgm:prSet presAssocID="{41C42A5F-7175-6B4F-BA71-C51E9C6A8CF4}" presName="hierChild5" presStyleCnt="0"/>
      <dgm:spPr/>
    </dgm:pt>
    <dgm:pt modelId="{09E0E9B5-EB17-624A-875A-AC4B2B32CBB1}" type="pres">
      <dgm:prSet presAssocID="{FCC21189-A1E0-6E45-9C46-B83C240A9C4D}" presName="hierChild5" presStyleCnt="0"/>
      <dgm:spPr/>
    </dgm:pt>
    <dgm:pt modelId="{6A026ECB-4551-3B4A-9526-50EDAA9085FE}" type="pres">
      <dgm:prSet presAssocID="{E791E650-5C45-EE45-8FD5-9D1C46563B7C}" presName="Name37" presStyleLbl="parChTrans1D4" presStyleIdx="4" presStyleCnt="12"/>
      <dgm:spPr/>
    </dgm:pt>
    <dgm:pt modelId="{70FAF17F-37A1-FD44-9BCD-71B1762B71D4}" type="pres">
      <dgm:prSet presAssocID="{712DEB19-41B9-744C-90AF-A6B3DB201EC6}" presName="hierRoot2" presStyleCnt="0">
        <dgm:presLayoutVars>
          <dgm:hierBranch val="init"/>
        </dgm:presLayoutVars>
      </dgm:prSet>
      <dgm:spPr/>
    </dgm:pt>
    <dgm:pt modelId="{706D3569-D240-1047-B7C0-CA65466A800B}" type="pres">
      <dgm:prSet presAssocID="{712DEB19-41B9-744C-90AF-A6B3DB201EC6}" presName="rootComposite" presStyleCnt="0"/>
      <dgm:spPr/>
    </dgm:pt>
    <dgm:pt modelId="{537A90A6-DEED-1C49-836E-84276ADABB91}" type="pres">
      <dgm:prSet presAssocID="{712DEB19-41B9-744C-90AF-A6B3DB201EC6}" presName="rootText" presStyleLbl="node4" presStyleIdx="4" presStyleCnt="12">
        <dgm:presLayoutVars>
          <dgm:chPref val="3"/>
        </dgm:presLayoutVars>
      </dgm:prSet>
      <dgm:spPr/>
    </dgm:pt>
    <dgm:pt modelId="{C71A74CA-221D-9246-B046-4382F248B28F}" type="pres">
      <dgm:prSet presAssocID="{712DEB19-41B9-744C-90AF-A6B3DB201EC6}" presName="rootConnector" presStyleLbl="node4" presStyleIdx="4" presStyleCnt="12"/>
      <dgm:spPr/>
    </dgm:pt>
    <dgm:pt modelId="{73DA7267-120F-854F-95C6-6688E6514CE4}" type="pres">
      <dgm:prSet presAssocID="{712DEB19-41B9-744C-90AF-A6B3DB201EC6}" presName="hierChild4" presStyleCnt="0"/>
      <dgm:spPr/>
    </dgm:pt>
    <dgm:pt modelId="{FF4DCEC1-C158-D54E-A8FD-2DF4D824587F}" type="pres">
      <dgm:prSet presAssocID="{ECE45721-FB4D-A84D-B9F4-60A015D50B40}" presName="Name37" presStyleLbl="parChTrans1D4" presStyleIdx="5" presStyleCnt="12"/>
      <dgm:spPr/>
    </dgm:pt>
    <dgm:pt modelId="{DB193A35-A45C-BD43-889D-A0390F94F0B9}" type="pres">
      <dgm:prSet presAssocID="{BE867B8C-3C66-A745-B52C-44795CF3EE18}" presName="hierRoot2" presStyleCnt="0">
        <dgm:presLayoutVars>
          <dgm:hierBranch val="init"/>
        </dgm:presLayoutVars>
      </dgm:prSet>
      <dgm:spPr/>
    </dgm:pt>
    <dgm:pt modelId="{109354AF-3101-F147-A797-99151DBF05AC}" type="pres">
      <dgm:prSet presAssocID="{BE867B8C-3C66-A745-B52C-44795CF3EE18}" presName="rootComposite" presStyleCnt="0"/>
      <dgm:spPr/>
    </dgm:pt>
    <dgm:pt modelId="{3141686E-547E-D84E-957B-9DA76E487A24}" type="pres">
      <dgm:prSet presAssocID="{BE867B8C-3C66-A745-B52C-44795CF3EE18}" presName="rootText" presStyleLbl="node4" presStyleIdx="5" presStyleCnt="12">
        <dgm:presLayoutVars>
          <dgm:chPref val="3"/>
        </dgm:presLayoutVars>
      </dgm:prSet>
      <dgm:spPr/>
    </dgm:pt>
    <dgm:pt modelId="{4DEED8FF-EB7C-DE46-AA40-52B430A5FDBF}" type="pres">
      <dgm:prSet presAssocID="{BE867B8C-3C66-A745-B52C-44795CF3EE18}" presName="rootConnector" presStyleLbl="node4" presStyleIdx="5" presStyleCnt="12"/>
      <dgm:spPr/>
    </dgm:pt>
    <dgm:pt modelId="{83A48606-8925-DC4D-8BC1-ED2DB910CF6C}" type="pres">
      <dgm:prSet presAssocID="{BE867B8C-3C66-A745-B52C-44795CF3EE18}" presName="hierChild4" presStyleCnt="0"/>
      <dgm:spPr/>
    </dgm:pt>
    <dgm:pt modelId="{2DE56FBD-C52E-094C-B5F5-929A59352A78}" type="pres">
      <dgm:prSet presAssocID="{CAF6F695-399C-3848-9584-155E49A4F82D}" presName="Name37" presStyleLbl="parChTrans1D4" presStyleIdx="6" presStyleCnt="12"/>
      <dgm:spPr/>
    </dgm:pt>
    <dgm:pt modelId="{10D196DC-C20C-F444-9ADE-C3275F5854D5}" type="pres">
      <dgm:prSet presAssocID="{14CFBA2F-43E5-6E42-ACE1-6A1A8B18393C}" presName="hierRoot2" presStyleCnt="0">
        <dgm:presLayoutVars>
          <dgm:hierBranch val="init"/>
        </dgm:presLayoutVars>
      </dgm:prSet>
      <dgm:spPr/>
    </dgm:pt>
    <dgm:pt modelId="{D3E906EC-5EA2-3745-B554-7232B2182976}" type="pres">
      <dgm:prSet presAssocID="{14CFBA2F-43E5-6E42-ACE1-6A1A8B18393C}" presName="rootComposite" presStyleCnt="0"/>
      <dgm:spPr/>
    </dgm:pt>
    <dgm:pt modelId="{82E8E864-1FFB-4A49-A745-F7E1215774C7}" type="pres">
      <dgm:prSet presAssocID="{14CFBA2F-43E5-6E42-ACE1-6A1A8B18393C}" presName="rootText" presStyleLbl="node4" presStyleIdx="6" presStyleCnt="12">
        <dgm:presLayoutVars>
          <dgm:chPref val="3"/>
        </dgm:presLayoutVars>
      </dgm:prSet>
      <dgm:spPr/>
    </dgm:pt>
    <dgm:pt modelId="{883EE026-3EF3-244F-A55C-AEB0C6A52B8A}" type="pres">
      <dgm:prSet presAssocID="{14CFBA2F-43E5-6E42-ACE1-6A1A8B18393C}" presName="rootConnector" presStyleLbl="node4" presStyleIdx="6" presStyleCnt="12"/>
      <dgm:spPr/>
    </dgm:pt>
    <dgm:pt modelId="{EABA29B2-88FC-3A42-A046-E3353360753E}" type="pres">
      <dgm:prSet presAssocID="{14CFBA2F-43E5-6E42-ACE1-6A1A8B18393C}" presName="hierChild4" presStyleCnt="0"/>
      <dgm:spPr/>
    </dgm:pt>
    <dgm:pt modelId="{DC2A64B2-4165-054E-8AAB-8C8B189B0CAF}" type="pres">
      <dgm:prSet presAssocID="{14CFBA2F-43E5-6E42-ACE1-6A1A8B18393C}" presName="hierChild5" presStyleCnt="0"/>
      <dgm:spPr/>
    </dgm:pt>
    <dgm:pt modelId="{B560B04E-AB5A-C441-9418-0FB460B3D138}" type="pres">
      <dgm:prSet presAssocID="{E9C61CE5-4279-8C48-A77F-18F0017E4CF7}" presName="Name37" presStyleLbl="parChTrans1D4" presStyleIdx="7" presStyleCnt="12"/>
      <dgm:spPr/>
    </dgm:pt>
    <dgm:pt modelId="{715FF379-FCD8-0343-B80B-45BB0BDDA551}" type="pres">
      <dgm:prSet presAssocID="{4C185B92-3488-3F44-970B-00D48ACE9A0C}" presName="hierRoot2" presStyleCnt="0">
        <dgm:presLayoutVars>
          <dgm:hierBranch val="init"/>
        </dgm:presLayoutVars>
      </dgm:prSet>
      <dgm:spPr/>
    </dgm:pt>
    <dgm:pt modelId="{A9C6D96A-6FAE-FC43-A579-CCAA8666FB6B}" type="pres">
      <dgm:prSet presAssocID="{4C185B92-3488-3F44-970B-00D48ACE9A0C}" presName="rootComposite" presStyleCnt="0"/>
      <dgm:spPr/>
    </dgm:pt>
    <dgm:pt modelId="{5C21BDBD-4834-B242-8926-0A982BA72DE2}" type="pres">
      <dgm:prSet presAssocID="{4C185B92-3488-3F44-970B-00D48ACE9A0C}" presName="rootText" presStyleLbl="node4" presStyleIdx="7" presStyleCnt="12">
        <dgm:presLayoutVars>
          <dgm:chPref val="3"/>
        </dgm:presLayoutVars>
      </dgm:prSet>
      <dgm:spPr/>
    </dgm:pt>
    <dgm:pt modelId="{C67B029E-A3DA-7B44-AF71-5DEAC544B365}" type="pres">
      <dgm:prSet presAssocID="{4C185B92-3488-3F44-970B-00D48ACE9A0C}" presName="rootConnector" presStyleLbl="node4" presStyleIdx="7" presStyleCnt="12"/>
      <dgm:spPr/>
    </dgm:pt>
    <dgm:pt modelId="{E44CB44D-6350-BB4A-92CC-14A5E472A4CB}" type="pres">
      <dgm:prSet presAssocID="{4C185B92-3488-3F44-970B-00D48ACE9A0C}" presName="hierChild4" presStyleCnt="0"/>
      <dgm:spPr/>
    </dgm:pt>
    <dgm:pt modelId="{5C2FE4A5-8A7E-FE45-8C5F-6FD3ECFC123D}" type="pres">
      <dgm:prSet presAssocID="{4C185B92-3488-3F44-970B-00D48ACE9A0C}" presName="hierChild5" presStyleCnt="0"/>
      <dgm:spPr/>
    </dgm:pt>
    <dgm:pt modelId="{448E3EA1-0B47-CE4C-A259-8DDEF42843D3}" type="pres">
      <dgm:prSet presAssocID="{BE867B8C-3C66-A745-B52C-44795CF3EE18}" presName="hierChild5" presStyleCnt="0"/>
      <dgm:spPr/>
    </dgm:pt>
    <dgm:pt modelId="{2C98D0A7-443B-4746-BA00-79548C961F2F}" type="pres">
      <dgm:prSet presAssocID="{65DA5CBB-9CBF-D54A-A91A-EE6D0960E1CC}" presName="Name37" presStyleLbl="parChTrans1D4" presStyleIdx="8" presStyleCnt="12"/>
      <dgm:spPr/>
    </dgm:pt>
    <dgm:pt modelId="{73C51F24-6F19-F742-BD8A-12FFDAA6A1D5}" type="pres">
      <dgm:prSet presAssocID="{F968A940-368E-AE4A-B7AA-791739CB3C28}" presName="hierRoot2" presStyleCnt="0">
        <dgm:presLayoutVars>
          <dgm:hierBranch val="init"/>
        </dgm:presLayoutVars>
      </dgm:prSet>
      <dgm:spPr/>
    </dgm:pt>
    <dgm:pt modelId="{6C598E9D-7A30-C544-AFE6-36333646B0DB}" type="pres">
      <dgm:prSet presAssocID="{F968A940-368E-AE4A-B7AA-791739CB3C28}" presName="rootComposite" presStyleCnt="0"/>
      <dgm:spPr/>
    </dgm:pt>
    <dgm:pt modelId="{37EEF6FB-2126-3149-B4EB-8FB4C988817A}" type="pres">
      <dgm:prSet presAssocID="{F968A940-368E-AE4A-B7AA-791739CB3C28}" presName="rootText" presStyleLbl="node4" presStyleIdx="8" presStyleCnt="12">
        <dgm:presLayoutVars>
          <dgm:chPref val="3"/>
        </dgm:presLayoutVars>
      </dgm:prSet>
      <dgm:spPr/>
    </dgm:pt>
    <dgm:pt modelId="{ADF0048F-456A-0F45-911C-96B4BD7DECD1}" type="pres">
      <dgm:prSet presAssocID="{F968A940-368E-AE4A-B7AA-791739CB3C28}" presName="rootConnector" presStyleLbl="node4" presStyleIdx="8" presStyleCnt="12"/>
      <dgm:spPr/>
    </dgm:pt>
    <dgm:pt modelId="{3D5C0A6E-92EC-A648-869D-9EA3366AE2CD}" type="pres">
      <dgm:prSet presAssocID="{F968A940-368E-AE4A-B7AA-791739CB3C28}" presName="hierChild4" presStyleCnt="0"/>
      <dgm:spPr/>
    </dgm:pt>
    <dgm:pt modelId="{AB441ACC-1EBA-0B4F-9E87-C6F270233DA6}" type="pres">
      <dgm:prSet presAssocID="{F968A940-368E-AE4A-B7AA-791739CB3C28}" presName="hierChild5" presStyleCnt="0"/>
      <dgm:spPr/>
    </dgm:pt>
    <dgm:pt modelId="{65AE14BE-107A-E040-954D-72C222F5D53B}" type="pres">
      <dgm:prSet presAssocID="{712DEB19-41B9-744C-90AF-A6B3DB201EC6}" presName="hierChild5" presStyleCnt="0"/>
      <dgm:spPr/>
    </dgm:pt>
    <dgm:pt modelId="{D51B8019-19E4-DC49-838F-A1649D91FA56}" type="pres">
      <dgm:prSet presAssocID="{B9B162D9-D94C-E54B-9CAD-8DDB59596DBB}" presName="hierChild5" presStyleCnt="0"/>
      <dgm:spPr/>
    </dgm:pt>
    <dgm:pt modelId="{3FE2E7E0-A9E8-5B4C-B7AD-244D675F32B9}" type="pres">
      <dgm:prSet presAssocID="{19D61205-4747-534A-AC0B-816E31A2A190}" presName="Name37" presStyleLbl="parChTrans1D3" presStyleIdx="10" presStyleCnt="13"/>
      <dgm:spPr/>
    </dgm:pt>
    <dgm:pt modelId="{C7C03601-19CB-B54D-961E-CAF7FB39888B}" type="pres">
      <dgm:prSet presAssocID="{273B641C-66FE-1A4D-965D-94D71424E42F}" presName="hierRoot2" presStyleCnt="0">
        <dgm:presLayoutVars>
          <dgm:hierBranch val="init"/>
        </dgm:presLayoutVars>
      </dgm:prSet>
      <dgm:spPr/>
    </dgm:pt>
    <dgm:pt modelId="{AEFE9B22-086F-1345-935D-ACD587B8D133}" type="pres">
      <dgm:prSet presAssocID="{273B641C-66FE-1A4D-965D-94D71424E42F}" presName="rootComposite" presStyleCnt="0"/>
      <dgm:spPr/>
    </dgm:pt>
    <dgm:pt modelId="{FEC491A8-4EC7-BD43-9D7B-D53AD754B0DE}" type="pres">
      <dgm:prSet presAssocID="{273B641C-66FE-1A4D-965D-94D71424E42F}" presName="rootText" presStyleLbl="node3" presStyleIdx="10" presStyleCnt="13">
        <dgm:presLayoutVars>
          <dgm:chPref val="3"/>
        </dgm:presLayoutVars>
      </dgm:prSet>
      <dgm:spPr/>
    </dgm:pt>
    <dgm:pt modelId="{66148B26-B84A-FB4D-AD20-E99AF19BC8F2}" type="pres">
      <dgm:prSet presAssocID="{273B641C-66FE-1A4D-965D-94D71424E42F}" presName="rootConnector" presStyleLbl="node3" presStyleIdx="10" presStyleCnt="13"/>
      <dgm:spPr/>
    </dgm:pt>
    <dgm:pt modelId="{D7B3072F-5CDF-B641-A9A4-32FD04F158B4}" type="pres">
      <dgm:prSet presAssocID="{273B641C-66FE-1A4D-965D-94D71424E42F}" presName="hierChild4" presStyleCnt="0"/>
      <dgm:spPr/>
    </dgm:pt>
    <dgm:pt modelId="{E2CA2971-2ED7-714D-B53F-866C41A7774B}" type="pres">
      <dgm:prSet presAssocID="{AA73AEE9-382A-4E45-8175-95A6E2D909B6}" presName="Name37" presStyleLbl="parChTrans1D4" presStyleIdx="9" presStyleCnt="12"/>
      <dgm:spPr/>
    </dgm:pt>
    <dgm:pt modelId="{48680287-D210-D049-A273-079C883F6A08}" type="pres">
      <dgm:prSet presAssocID="{361336D1-3DA5-4B44-BBEF-C37F2E32256D}" presName="hierRoot2" presStyleCnt="0">
        <dgm:presLayoutVars>
          <dgm:hierBranch val="init"/>
        </dgm:presLayoutVars>
      </dgm:prSet>
      <dgm:spPr/>
    </dgm:pt>
    <dgm:pt modelId="{56D5E59A-4179-4E48-AB7B-8B65BC3C5711}" type="pres">
      <dgm:prSet presAssocID="{361336D1-3DA5-4B44-BBEF-C37F2E32256D}" presName="rootComposite" presStyleCnt="0"/>
      <dgm:spPr/>
    </dgm:pt>
    <dgm:pt modelId="{410C27E5-7AB6-CD4D-A8E0-205458E1E10A}" type="pres">
      <dgm:prSet presAssocID="{361336D1-3DA5-4B44-BBEF-C37F2E32256D}" presName="rootText" presStyleLbl="node4" presStyleIdx="9" presStyleCnt="12">
        <dgm:presLayoutVars>
          <dgm:chPref val="3"/>
        </dgm:presLayoutVars>
      </dgm:prSet>
      <dgm:spPr/>
    </dgm:pt>
    <dgm:pt modelId="{CFADFE40-363E-C445-B2F4-549E2763C1D6}" type="pres">
      <dgm:prSet presAssocID="{361336D1-3DA5-4B44-BBEF-C37F2E32256D}" presName="rootConnector" presStyleLbl="node4" presStyleIdx="9" presStyleCnt="12"/>
      <dgm:spPr/>
    </dgm:pt>
    <dgm:pt modelId="{B4DAD289-682E-9641-9C65-A7E7A82874AF}" type="pres">
      <dgm:prSet presAssocID="{361336D1-3DA5-4B44-BBEF-C37F2E32256D}" presName="hierChild4" presStyleCnt="0"/>
      <dgm:spPr/>
    </dgm:pt>
    <dgm:pt modelId="{10649966-15E7-6049-B6E9-E36A26C48473}" type="pres">
      <dgm:prSet presAssocID="{361336D1-3DA5-4B44-BBEF-C37F2E32256D}" presName="hierChild5" presStyleCnt="0"/>
      <dgm:spPr/>
    </dgm:pt>
    <dgm:pt modelId="{9302FEDF-EDAD-9943-8B11-56B5707768B0}" type="pres">
      <dgm:prSet presAssocID="{2310B1C7-6B0C-0240-867E-11D18C69693A}" presName="Name37" presStyleLbl="parChTrans1D4" presStyleIdx="10" presStyleCnt="12"/>
      <dgm:spPr/>
    </dgm:pt>
    <dgm:pt modelId="{90E82533-848F-304D-9B8F-BCA480A025B5}" type="pres">
      <dgm:prSet presAssocID="{41DD18CA-ADA6-3A49-9BF4-541E9CA3507E}" presName="hierRoot2" presStyleCnt="0">
        <dgm:presLayoutVars>
          <dgm:hierBranch val="init"/>
        </dgm:presLayoutVars>
      </dgm:prSet>
      <dgm:spPr/>
    </dgm:pt>
    <dgm:pt modelId="{1790AA7A-5165-0E44-8A29-55731F94AE89}" type="pres">
      <dgm:prSet presAssocID="{41DD18CA-ADA6-3A49-9BF4-541E9CA3507E}" presName="rootComposite" presStyleCnt="0"/>
      <dgm:spPr/>
    </dgm:pt>
    <dgm:pt modelId="{C1668E67-C3B9-0547-A0DE-0334766F7B8D}" type="pres">
      <dgm:prSet presAssocID="{41DD18CA-ADA6-3A49-9BF4-541E9CA3507E}" presName="rootText" presStyleLbl="node4" presStyleIdx="10" presStyleCnt="12">
        <dgm:presLayoutVars>
          <dgm:chPref val="3"/>
        </dgm:presLayoutVars>
      </dgm:prSet>
      <dgm:spPr/>
    </dgm:pt>
    <dgm:pt modelId="{B34ADE25-32B2-5040-BD33-B8C17701ACA7}" type="pres">
      <dgm:prSet presAssocID="{41DD18CA-ADA6-3A49-9BF4-541E9CA3507E}" presName="rootConnector" presStyleLbl="node4" presStyleIdx="10" presStyleCnt="12"/>
      <dgm:spPr/>
    </dgm:pt>
    <dgm:pt modelId="{7191214F-375F-1644-B62F-E02D193E7B03}" type="pres">
      <dgm:prSet presAssocID="{41DD18CA-ADA6-3A49-9BF4-541E9CA3507E}" presName="hierChild4" presStyleCnt="0"/>
      <dgm:spPr/>
    </dgm:pt>
    <dgm:pt modelId="{21CF704E-932F-8C4B-9929-A192CB4F1D28}" type="pres">
      <dgm:prSet presAssocID="{41DD18CA-ADA6-3A49-9BF4-541E9CA3507E}" presName="hierChild5" presStyleCnt="0"/>
      <dgm:spPr/>
    </dgm:pt>
    <dgm:pt modelId="{8D21F6DB-C335-2B44-8451-AB20A763AB5B}" type="pres">
      <dgm:prSet presAssocID="{273B641C-66FE-1A4D-965D-94D71424E42F}" presName="hierChild5" presStyleCnt="0"/>
      <dgm:spPr/>
    </dgm:pt>
    <dgm:pt modelId="{6E4D48B0-892E-0A48-8FE3-4174F99A818C}" type="pres">
      <dgm:prSet presAssocID="{30060D60-DA37-DF4C-A6AD-A772A38C8893}" presName="hierChild5" presStyleCnt="0"/>
      <dgm:spPr/>
    </dgm:pt>
    <dgm:pt modelId="{481BEEDA-B2BC-0242-9159-EC1D49B2AF52}" type="pres">
      <dgm:prSet presAssocID="{0CB0A950-9BCB-5A4C-9AB7-6F4A5B2834F6}" presName="Name37" presStyleLbl="parChTrans1D2" presStyleIdx="6" presStyleCnt="8"/>
      <dgm:spPr/>
    </dgm:pt>
    <dgm:pt modelId="{848B8398-D875-6C4C-AD2F-65EFF2E90C19}" type="pres">
      <dgm:prSet presAssocID="{A7E71BF7-94E8-5A49-94AF-A5F75E341F5C}" presName="hierRoot2" presStyleCnt="0">
        <dgm:presLayoutVars>
          <dgm:hierBranch val="init"/>
        </dgm:presLayoutVars>
      </dgm:prSet>
      <dgm:spPr/>
    </dgm:pt>
    <dgm:pt modelId="{8CA998C0-D95F-7D44-8E73-9CE505DE2E97}" type="pres">
      <dgm:prSet presAssocID="{A7E71BF7-94E8-5A49-94AF-A5F75E341F5C}" presName="rootComposite" presStyleCnt="0"/>
      <dgm:spPr/>
    </dgm:pt>
    <dgm:pt modelId="{E4A430FD-1617-2048-9CEC-0A5616B27516}" type="pres">
      <dgm:prSet presAssocID="{A7E71BF7-94E8-5A49-94AF-A5F75E341F5C}" presName="rootText" presStyleLbl="node2" presStyleIdx="6" presStyleCnt="8">
        <dgm:presLayoutVars>
          <dgm:chPref val="3"/>
        </dgm:presLayoutVars>
      </dgm:prSet>
      <dgm:spPr/>
    </dgm:pt>
    <dgm:pt modelId="{D9D7302C-E706-724F-A7EB-F82F6DB613C1}" type="pres">
      <dgm:prSet presAssocID="{A7E71BF7-94E8-5A49-94AF-A5F75E341F5C}" presName="rootConnector" presStyleLbl="node2" presStyleIdx="6" presStyleCnt="8"/>
      <dgm:spPr/>
    </dgm:pt>
    <dgm:pt modelId="{25E49AC2-3C00-E846-8A2F-CD53F8245669}" type="pres">
      <dgm:prSet presAssocID="{A7E71BF7-94E8-5A49-94AF-A5F75E341F5C}" presName="hierChild4" presStyleCnt="0"/>
      <dgm:spPr/>
    </dgm:pt>
    <dgm:pt modelId="{99B2A672-780C-CA44-BDED-B4C0645927E3}" type="pres">
      <dgm:prSet presAssocID="{5C73BB02-C662-A045-9AC7-D84673E47CE2}" presName="Name37" presStyleLbl="parChTrans1D3" presStyleIdx="11" presStyleCnt="13"/>
      <dgm:spPr/>
    </dgm:pt>
    <dgm:pt modelId="{42E1CA65-6F1B-C34B-88EC-CADB9ACD913E}" type="pres">
      <dgm:prSet presAssocID="{BCDDDFEE-0893-FA4A-8574-66DBDE46A528}" presName="hierRoot2" presStyleCnt="0">
        <dgm:presLayoutVars>
          <dgm:hierBranch val="init"/>
        </dgm:presLayoutVars>
      </dgm:prSet>
      <dgm:spPr/>
    </dgm:pt>
    <dgm:pt modelId="{9D4F76A6-54CD-FE4F-8655-74ADB0EE57DB}" type="pres">
      <dgm:prSet presAssocID="{BCDDDFEE-0893-FA4A-8574-66DBDE46A528}" presName="rootComposite" presStyleCnt="0"/>
      <dgm:spPr/>
    </dgm:pt>
    <dgm:pt modelId="{F63DC067-92AF-DA42-B13D-B14119C9A2CC}" type="pres">
      <dgm:prSet presAssocID="{BCDDDFEE-0893-FA4A-8574-66DBDE46A528}" presName="rootText" presStyleLbl="node3" presStyleIdx="11" presStyleCnt="13">
        <dgm:presLayoutVars>
          <dgm:chPref val="3"/>
        </dgm:presLayoutVars>
      </dgm:prSet>
      <dgm:spPr/>
    </dgm:pt>
    <dgm:pt modelId="{9C71C274-CC84-0B47-922D-BCC9185A4FA1}" type="pres">
      <dgm:prSet presAssocID="{BCDDDFEE-0893-FA4A-8574-66DBDE46A528}" presName="rootConnector" presStyleLbl="node3" presStyleIdx="11" presStyleCnt="13"/>
      <dgm:spPr/>
    </dgm:pt>
    <dgm:pt modelId="{162FD64D-E5DE-B04D-9A2F-E4039022AC76}" type="pres">
      <dgm:prSet presAssocID="{BCDDDFEE-0893-FA4A-8574-66DBDE46A528}" presName="hierChild4" presStyleCnt="0"/>
      <dgm:spPr/>
    </dgm:pt>
    <dgm:pt modelId="{4C0DD1CA-07BD-2F48-AD5B-C0D888CC61C8}" type="pres">
      <dgm:prSet presAssocID="{A43C1E87-1E7C-8643-A5D2-359E921206D9}" presName="Name37" presStyleLbl="parChTrans1D4" presStyleIdx="11" presStyleCnt="12"/>
      <dgm:spPr/>
    </dgm:pt>
    <dgm:pt modelId="{2F5BBE3D-5F0C-364B-A1FB-944B85CFF422}" type="pres">
      <dgm:prSet presAssocID="{CFEAACE0-5186-654F-8C4F-D5A489B5ECE4}" presName="hierRoot2" presStyleCnt="0">
        <dgm:presLayoutVars>
          <dgm:hierBranch val="init"/>
        </dgm:presLayoutVars>
      </dgm:prSet>
      <dgm:spPr/>
    </dgm:pt>
    <dgm:pt modelId="{4723F255-914A-D640-B03D-894EE8AAD79B}" type="pres">
      <dgm:prSet presAssocID="{CFEAACE0-5186-654F-8C4F-D5A489B5ECE4}" presName="rootComposite" presStyleCnt="0"/>
      <dgm:spPr/>
    </dgm:pt>
    <dgm:pt modelId="{A6E43CA6-11F3-9749-B4E3-1322AC6EB0E5}" type="pres">
      <dgm:prSet presAssocID="{CFEAACE0-5186-654F-8C4F-D5A489B5ECE4}" presName="rootText" presStyleLbl="node4" presStyleIdx="11" presStyleCnt="12">
        <dgm:presLayoutVars>
          <dgm:chPref val="3"/>
        </dgm:presLayoutVars>
      </dgm:prSet>
      <dgm:spPr/>
    </dgm:pt>
    <dgm:pt modelId="{680EEEA3-8953-0441-87C8-FDEA4321C423}" type="pres">
      <dgm:prSet presAssocID="{CFEAACE0-5186-654F-8C4F-D5A489B5ECE4}" presName="rootConnector" presStyleLbl="node4" presStyleIdx="11" presStyleCnt="12"/>
      <dgm:spPr/>
    </dgm:pt>
    <dgm:pt modelId="{6EE308B8-9B45-6B46-9FA0-83203A83B854}" type="pres">
      <dgm:prSet presAssocID="{CFEAACE0-5186-654F-8C4F-D5A489B5ECE4}" presName="hierChild4" presStyleCnt="0"/>
      <dgm:spPr/>
    </dgm:pt>
    <dgm:pt modelId="{939478BF-353B-BE4A-80F0-188A7B24664A}" type="pres">
      <dgm:prSet presAssocID="{CFEAACE0-5186-654F-8C4F-D5A489B5ECE4}" presName="hierChild5" presStyleCnt="0"/>
      <dgm:spPr/>
    </dgm:pt>
    <dgm:pt modelId="{AC61B489-849F-9F45-8E49-897B0966CFA1}" type="pres">
      <dgm:prSet presAssocID="{BCDDDFEE-0893-FA4A-8574-66DBDE46A528}" presName="hierChild5" presStyleCnt="0"/>
      <dgm:spPr/>
    </dgm:pt>
    <dgm:pt modelId="{D2B11E7D-8321-5741-A9AD-8F3299C13257}" type="pres">
      <dgm:prSet presAssocID="{58FB1403-5285-C848-A94A-E0F83CC3FFE8}" presName="Name37" presStyleLbl="parChTrans1D3" presStyleIdx="12" presStyleCnt="13"/>
      <dgm:spPr/>
    </dgm:pt>
    <dgm:pt modelId="{42EB095C-0059-D449-A935-0D03C9183E33}" type="pres">
      <dgm:prSet presAssocID="{78B198CA-45BA-A740-B289-7F902E40139D}" presName="hierRoot2" presStyleCnt="0">
        <dgm:presLayoutVars>
          <dgm:hierBranch val="init"/>
        </dgm:presLayoutVars>
      </dgm:prSet>
      <dgm:spPr/>
    </dgm:pt>
    <dgm:pt modelId="{767AB7D8-F80B-7A41-B09A-994AF39CCAAC}" type="pres">
      <dgm:prSet presAssocID="{78B198CA-45BA-A740-B289-7F902E40139D}" presName="rootComposite" presStyleCnt="0"/>
      <dgm:spPr/>
    </dgm:pt>
    <dgm:pt modelId="{18CF7C08-C04D-C44C-923B-4005E47B2477}" type="pres">
      <dgm:prSet presAssocID="{78B198CA-45BA-A740-B289-7F902E40139D}" presName="rootText" presStyleLbl="node3" presStyleIdx="12" presStyleCnt="13">
        <dgm:presLayoutVars>
          <dgm:chPref val="3"/>
        </dgm:presLayoutVars>
      </dgm:prSet>
      <dgm:spPr/>
    </dgm:pt>
    <dgm:pt modelId="{70094177-9D30-BA49-B1D5-91242A7CD85D}" type="pres">
      <dgm:prSet presAssocID="{78B198CA-45BA-A740-B289-7F902E40139D}" presName="rootConnector" presStyleLbl="node3" presStyleIdx="12" presStyleCnt="13"/>
      <dgm:spPr/>
    </dgm:pt>
    <dgm:pt modelId="{1BF3B712-5304-F547-8EAB-F1994519BF96}" type="pres">
      <dgm:prSet presAssocID="{78B198CA-45BA-A740-B289-7F902E40139D}" presName="hierChild4" presStyleCnt="0"/>
      <dgm:spPr/>
    </dgm:pt>
    <dgm:pt modelId="{709A53E0-0BF3-F24B-82C5-D6748F878DD9}" type="pres">
      <dgm:prSet presAssocID="{78B198CA-45BA-A740-B289-7F902E40139D}" presName="hierChild5" presStyleCnt="0"/>
      <dgm:spPr/>
    </dgm:pt>
    <dgm:pt modelId="{CEF94784-13B5-8844-ADDC-C478E7390F72}" type="pres">
      <dgm:prSet presAssocID="{A7E71BF7-94E8-5A49-94AF-A5F75E341F5C}" presName="hierChild5" presStyleCnt="0"/>
      <dgm:spPr/>
    </dgm:pt>
    <dgm:pt modelId="{EAA33C1E-CE84-2145-8A69-5353355B0233}" type="pres">
      <dgm:prSet presAssocID="{474AC346-8A1A-364B-9F8A-3F2538A68744}" presName="Name37" presStyleLbl="parChTrans1D2" presStyleIdx="7" presStyleCnt="8"/>
      <dgm:spPr/>
    </dgm:pt>
    <dgm:pt modelId="{C5516420-CC22-9945-9500-71BDF5F446BB}" type="pres">
      <dgm:prSet presAssocID="{FFD01256-09DD-2B43-9818-6FABDBC59942}" presName="hierRoot2" presStyleCnt="0">
        <dgm:presLayoutVars>
          <dgm:hierBranch val="init"/>
        </dgm:presLayoutVars>
      </dgm:prSet>
      <dgm:spPr/>
    </dgm:pt>
    <dgm:pt modelId="{C6D938CE-A4BF-354F-9633-B5537D486B9E}" type="pres">
      <dgm:prSet presAssocID="{FFD01256-09DD-2B43-9818-6FABDBC59942}" presName="rootComposite" presStyleCnt="0"/>
      <dgm:spPr/>
    </dgm:pt>
    <dgm:pt modelId="{045A3E34-AC9D-0A49-BB6E-CE164D2F28AA}" type="pres">
      <dgm:prSet presAssocID="{FFD01256-09DD-2B43-9818-6FABDBC59942}" presName="rootText" presStyleLbl="node2" presStyleIdx="7" presStyleCnt="8">
        <dgm:presLayoutVars>
          <dgm:chPref val="3"/>
        </dgm:presLayoutVars>
      </dgm:prSet>
      <dgm:spPr/>
    </dgm:pt>
    <dgm:pt modelId="{AF31131D-5A05-0F49-93D0-5F42990B20E8}" type="pres">
      <dgm:prSet presAssocID="{FFD01256-09DD-2B43-9818-6FABDBC59942}" presName="rootConnector" presStyleLbl="node2" presStyleIdx="7" presStyleCnt="8"/>
      <dgm:spPr/>
    </dgm:pt>
    <dgm:pt modelId="{D4FA939D-133E-0442-A411-7D59BB539344}" type="pres">
      <dgm:prSet presAssocID="{FFD01256-09DD-2B43-9818-6FABDBC59942}" presName="hierChild4" presStyleCnt="0"/>
      <dgm:spPr/>
    </dgm:pt>
    <dgm:pt modelId="{43DD5BF2-85E8-0A4A-BBF4-E1E374889969}" type="pres">
      <dgm:prSet presAssocID="{FFD01256-09DD-2B43-9818-6FABDBC59942}" presName="hierChild5" presStyleCnt="0"/>
      <dgm:spPr/>
    </dgm:pt>
    <dgm:pt modelId="{D7386FE6-6389-BF42-9F4E-7D691B821B3B}" type="pres">
      <dgm:prSet presAssocID="{E71D10B8-7B98-614C-B65A-754DBF8B4E18}" presName="hierChild3" presStyleCnt="0"/>
      <dgm:spPr/>
    </dgm:pt>
  </dgm:ptLst>
  <dgm:cxnLst>
    <dgm:cxn modelId="{341BCB01-4C91-2149-8D92-0658E90B34EB}" type="presOf" srcId="{1F7E1A10-6416-6642-80CA-3DC5BA26C1FC}" destId="{C70D5819-85CB-424A-A97F-AA8C5338164E}" srcOrd="1" destOrd="0" presId="urn:microsoft.com/office/officeart/2005/8/layout/orgChart1"/>
    <dgm:cxn modelId="{13C3800F-A9F7-654A-8481-374BABF8233F}" type="presOf" srcId="{F968A940-368E-AE4A-B7AA-791739CB3C28}" destId="{ADF0048F-456A-0F45-911C-96B4BD7DECD1}" srcOrd="1" destOrd="0" presId="urn:microsoft.com/office/officeart/2005/8/layout/orgChart1"/>
    <dgm:cxn modelId="{E164F40F-F3E4-A749-9FB4-5B3819EC7CD8}" type="presOf" srcId="{3513366B-3413-9B47-97AD-6C17C77EDFB2}" destId="{2390F55F-ABC2-DA45-815C-09E54930B152}" srcOrd="0" destOrd="0" presId="urn:microsoft.com/office/officeart/2005/8/layout/orgChart1"/>
    <dgm:cxn modelId="{89DE5611-0662-4F4B-B0C8-8858FCE61F13}" type="presOf" srcId="{31F357FF-6F87-314E-A121-A8AD7E7B82CD}" destId="{0C4CFAA8-F7AD-9B4C-81BA-958051222159}" srcOrd="0" destOrd="0" presId="urn:microsoft.com/office/officeart/2005/8/layout/orgChart1"/>
    <dgm:cxn modelId="{75EE7612-C68C-744C-9FD9-0DD7F177DF05}" srcId="{30060D60-DA37-DF4C-A6AD-A772A38C8893}" destId="{B9B162D9-D94C-E54B-9CAD-8DDB59596DBB}" srcOrd="0" destOrd="0" parTransId="{61F19BAE-3388-5A4F-8E52-E6CE7A198860}" sibTransId="{B327E591-1428-DB48-BE8F-A31B827108AA}"/>
    <dgm:cxn modelId="{0FA5CA13-C449-B34F-91A0-FC36AA33AAB4}" type="presOf" srcId="{BFDFAF2C-05B4-9940-BA37-4C95FE7498AE}" destId="{EE3F6510-2226-4F41-8C42-66C44E0CFA65}" srcOrd="0" destOrd="0" presId="urn:microsoft.com/office/officeart/2005/8/layout/orgChart1"/>
    <dgm:cxn modelId="{2057FD17-017C-0647-9EDD-4D00FAA3C578}" type="presOf" srcId="{1F7E1A10-6416-6642-80CA-3DC5BA26C1FC}" destId="{C34EDAEC-695E-114E-9C0F-34254AE885E2}" srcOrd="0" destOrd="0" presId="urn:microsoft.com/office/officeart/2005/8/layout/orgChart1"/>
    <dgm:cxn modelId="{DE73191B-4EA2-9344-8785-B47B04396741}" type="presOf" srcId="{361336D1-3DA5-4B44-BBEF-C37F2E32256D}" destId="{410C27E5-7AB6-CD4D-A8E0-205458E1E10A}" srcOrd="0" destOrd="0" presId="urn:microsoft.com/office/officeart/2005/8/layout/orgChart1"/>
    <dgm:cxn modelId="{D902C71B-746D-9249-BEC2-C33B2D3FFF15}" srcId="{8FA32321-1A0A-A644-B063-575FDF652E90}" destId="{CDC37CEA-84A3-1844-A623-18B40A4C7458}" srcOrd="0" destOrd="0" parTransId="{3513366B-3413-9B47-97AD-6C17C77EDFB2}" sibTransId="{0B413CA5-FAA2-FE4E-AB86-2B963B166FCF}"/>
    <dgm:cxn modelId="{52FC1F1C-DD72-FF4D-A2A0-C5A2AAF68807}" type="presOf" srcId="{58FB1403-5285-C848-A94A-E0F83CC3FFE8}" destId="{D2B11E7D-8321-5741-A9AD-8F3299C13257}" srcOrd="0" destOrd="0" presId="urn:microsoft.com/office/officeart/2005/8/layout/orgChart1"/>
    <dgm:cxn modelId="{4ACCDA1C-55C4-5A44-8E1B-1DF857A5401F}" type="presOf" srcId="{30060D60-DA37-DF4C-A6AD-A772A38C8893}" destId="{FF8398AE-C064-6446-95FB-1EC2B9654B03}" srcOrd="1" destOrd="0" presId="urn:microsoft.com/office/officeart/2005/8/layout/orgChart1"/>
    <dgm:cxn modelId="{29300323-F518-A949-B193-0EC162D14367}" type="presOf" srcId="{CA6A4AE0-99A1-9642-AA97-5271893144B3}" destId="{264CDA50-3A04-054F-9EB4-C533113B4141}" srcOrd="0" destOrd="0" presId="urn:microsoft.com/office/officeart/2005/8/layout/orgChart1"/>
    <dgm:cxn modelId="{C1B4A124-0117-B344-8344-F7DFA7509CBB}" type="presOf" srcId="{3B55F898-E5F8-2A41-A134-E70CE96D7D54}" destId="{5B7EB03C-FE27-C64C-9698-7DED70923EB0}" srcOrd="0" destOrd="0" presId="urn:microsoft.com/office/officeart/2005/8/layout/orgChart1"/>
    <dgm:cxn modelId="{560A7925-E527-584B-B2A0-182DEE9A88C7}" srcId="{712DEB19-41B9-744C-90AF-A6B3DB201EC6}" destId="{BE867B8C-3C66-A745-B52C-44795CF3EE18}" srcOrd="0" destOrd="0" parTransId="{ECE45721-FB4D-A84D-B9F4-60A015D50B40}" sibTransId="{7D3A92C8-D587-574F-9AB3-0E70F7C02FCC}"/>
    <dgm:cxn modelId="{4D095B2A-67AF-0741-A549-1FFD9FCF162F}" srcId="{E71D10B8-7B98-614C-B65A-754DBF8B4E18}" destId="{A7E71BF7-94E8-5A49-94AF-A5F75E341F5C}" srcOrd="6" destOrd="0" parTransId="{0CB0A950-9BCB-5A4C-9AB7-6F4A5B2834F6}" sibTransId="{98A0C4FA-D88D-C94F-970C-4814DBF040E6}"/>
    <dgm:cxn modelId="{56B8C82B-B353-7345-A203-7D414B3E7FD3}" srcId="{E71D10B8-7B98-614C-B65A-754DBF8B4E18}" destId="{5D138D1A-2E70-C448-A188-D2A26F8FB1FE}" srcOrd="2" destOrd="0" parTransId="{EF71605F-73D0-AD4D-9CB9-8C016739ED4B}" sibTransId="{FD2E13AE-0F45-6542-826D-76EC5FA65351}"/>
    <dgm:cxn modelId="{F022462D-FB57-9641-9D3F-5966EC54B993}" type="presOf" srcId="{62516F13-8301-004C-A612-5647C048FC9D}" destId="{9E203FE5-C9DB-D244-B8BA-995162E1D9D9}" srcOrd="0" destOrd="0" presId="urn:microsoft.com/office/officeart/2005/8/layout/orgChart1"/>
    <dgm:cxn modelId="{EE46BE2E-A192-6F47-B788-9C3E614A64ED}" type="presOf" srcId="{31F357FF-6F87-314E-A121-A8AD7E7B82CD}" destId="{6B488958-60D6-294E-BF58-5F366B5E8F0F}" srcOrd="1" destOrd="0" presId="urn:microsoft.com/office/officeart/2005/8/layout/orgChart1"/>
    <dgm:cxn modelId="{D41D612F-13B8-9746-A175-C1FCF7231EDE}" srcId="{B9B162D9-D94C-E54B-9CAD-8DDB59596DBB}" destId="{9654E679-F63A-DC4A-AC5A-F64A6BF52E2E}" srcOrd="0" destOrd="0" parTransId="{5B729EB0-8ABF-FC44-92B4-EC815D245072}" sibTransId="{29FD5CEE-7342-E44E-8521-CEC02A1A7146}"/>
    <dgm:cxn modelId="{31657A2F-2B51-B747-A693-2FBA11849176}" srcId="{8FA32321-1A0A-A644-B063-575FDF652E90}" destId="{4904CEBB-CE8D-D647-BEFB-B26C3188C5E5}" srcOrd="2" destOrd="0" parTransId="{5276AD22-E87A-7B4D-92C0-537D1FEE1621}" sibTransId="{53904062-87AA-834E-97C5-778568F593CB}"/>
    <dgm:cxn modelId="{31A65530-1B87-0845-B729-790D791D8339}" srcId="{E71D10B8-7B98-614C-B65A-754DBF8B4E18}" destId="{8EE87F98-0722-AE41-9AE3-10D65A072AEC}" srcOrd="1" destOrd="0" parTransId="{59353210-6E32-A442-BDFE-5A7237850F16}" sibTransId="{87F200C5-A8D5-C147-8ACA-75F2791E6A1B}"/>
    <dgm:cxn modelId="{D8D1C831-8755-9F42-A8DF-E81CE719A1FF}" type="presOf" srcId="{4E2FE06D-5C65-0745-B946-7C254ACD4468}" destId="{F3CFACCC-5132-B643-BD21-A7538A057EFA}" srcOrd="0" destOrd="0" presId="urn:microsoft.com/office/officeart/2005/8/layout/orgChart1"/>
    <dgm:cxn modelId="{72DF2133-7932-4E43-9720-90C254F432C3}" srcId="{5D138D1A-2E70-C448-A188-D2A26F8FB1FE}" destId="{6187F44A-3424-674C-8E31-2766123D6D37}" srcOrd="0" destOrd="0" parTransId="{E46D172C-94CF-6D4E-828A-BFC929778398}" sibTransId="{30F656D6-31CA-5E45-B171-8510431ED1AB}"/>
    <dgm:cxn modelId="{D9FC5D33-E59F-F742-8AF6-2D7E782EDC65}" type="presOf" srcId="{62516F13-8301-004C-A612-5647C048FC9D}" destId="{F4C3B4C9-DA49-4946-A732-3C24056EEE3E}" srcOrd="1" destOrd="0" presId="urn:microsoft.com/office/officeart/2005/8/layout/orgChart1"/>
    <dgm:cxn modelId="{B71DC036-3D9D-2F4B-A7A0-DFBD7011E883}" type="presOf" srcId="{BCDDDFEE-0893-FA4A-8574-66DBDE46A528}" destId="{F63DC067-92AF-DA42-B13D-B14119C9A2CC}" srcOrd="0" destOrd="0" presId="urn:microsoft.com/office/officeart/2005/8/layout/orgChart1"/>
    <dgm:cxn modelId="{1417C436-9293-E74B-BB36-0D3DD2D6FB64}" srcId="{E71D10B8-7B98-614C-B65A-754DBF8B4E18}" destId="{E279B087-7F19-3945-851C-E98EBFF9431F}" srcOrd="3" destOrd="0" parTransId="{EB718A73-6DBC-3549-B586-C89ECD3EC855}" sibTransId="{5346C032-5974-3D4C-873E-116E7645D757}"/>
    <dgm:cxn modelId="{3A8DF838-657F-B64F-A5AF-0F0209B3C0C7}" srcId="{E71D10B8-7B98-614C-B65A-754DBF8B4E18}" destId="{3F4A0FE7-6EC8-A243-9A27-9A07963C7FC1}" srcOrd="4" destOrd="0" parTransId="{BFDFAF2C-05B4-9940-BA37-4C95FE7498AE}" sibTransId="{FB6526B3-5361-5F4E-B04F-FC0EE17F3A56}"/>
    <dgm:cxn modelId="{6A24B03A-C24E-8F41-8A00-0DE7EB8CE232}" srcId="{A7E71BF7-94E8-5A49-94AF-A5F75E341F5C}" destId="{78B198CA-45BA-A740-B289-7F902E40139D}" srcOrd="1" destOrd="0" parTransId="{58FB1403-5285-C848-A94A-E0F83CC3FFE8}" sibTransId="{444A04C7-9B51-6F41-84F5-53E6400D8FE1}"/>
    <dgm:cxn modelId="{043B853C-0A2F-F543-9BF6-85ECC98860F0}" type="presOf" srcId="{B1611D0B-FA71-2745-B866-465F3C802F90}" destId="{E20C9D90-1082-1743-AF8B-70C159C54AD8}" srcOrd="0" destOrd="0" presId="urn:microsoft.com/office/officeart/2005/8/layout/orgChart1"/>
    <dgm:cxn modelId="{A31D0E3F-E2F5-5C4A-9ABB-14DFFD212421}" type="presOf" srcId="{CDC37CEA-84A3-1844-A623-18B40A4C7458}" destId="{C7790B6C-8929-5040-B4FB-CA621D4CFD9B}" srcOrd="1" destOrd="0" presId="urn:microsoft.com/office/officeart/2005/8/layout/orgChart1"/>
    <dgm:cxn modelId="{96E26E40-DA77-964D-8D63-F3D00829CA34}" type="presOf" srcId="{B9B162D9-D94C-E54B-9CAD-8DDB59596DBB}" destId="{9C52A5B3-76E1-3045-9A41-70C2B9A210EF}" srcOrd="1" destOrd="0" presId="urn:microsoft.com/office/officeart/2005/8/layout/orgChart1"/>
    <dgm:cxn modelId="{3F4A7D40-77EF-7245-A759-7AC8B5D4B14A}" type="presOf" srcId="{273B641C-66FE-1A4D-965D-94D71424E42F}" destId="{66148B26-B84A-FB4D-AD20-E99AF19BC8F2}" srcOrd="1" destOrd="0" presId="urn:microsoft.com/office/officeart/2005/8/layout/orgChart1"/>
    <dgm:cxn modelId="{2B92D642-E588-B542-85F8-D1C83316568F}" srcId="{B9B162D9-D94C-E54B-9CAD-8DDB59596DBB}" destId="{FCC21189-A1E0-6E45-9C46-B83C240A9C4D}" srcOrd="1" destOrd="0" parTransId="{4E2FE06D-5C65-0745-B946-7C254ACD4468}" sibTransId="{6D915819-B13B-A64E-894A-20287AD8A3D8}"/>
    <dgm:cxn modelId="{EA858D47-EF1A-7C45-AACF-DEE67F73B434}" type="presOf" srcId="{A76765B9-4D43-3A42-8A9A-3815630E6F0D}" destId="{94F8A485-3372-D345-A1C0-879FF38C538C}" srcOrd="0" destOrd="0" presId="urn:microsoft.com/office/officeart/2005/8/layout/orgChart1"/>
    <dgm:cxn modelId="{12C3AD4A-15FD-BE4C-97D0-8CCAC1862E45}" type="presOf" srcId="{4C185B92-3488-3F44-970B-00D48ACE9A0C}" destId="{5C21BDBD-4834-B242-8926-0A982BA72DE2}" srcOrd="0" destOrd="0" presId="urn:microsoft.com/office/officeart/2005/8/layout/orgChart1"/>
    <dgm:cxn modelId="{9AD5D64E-B79C-1C4F-87BB-14D7985455C5}" type="presOf" srcId="{40225B0D-1296-3446-A2BF-598A256F0F02}" destId="{E29DB1AB-E9A4-5447-AD14-07E5D145C9EB}" srcOrd="1" destOrd="0" presId="urn:microsoft.com/office/officeart/2005/8/layout/orgChart1"/>
    <dgm:cxn modelId="{57B92950-8E7A-1045-A0DB-55371D5AB9F4}" type="presOf" srcId="{E46D172C-94CF-6D4E-828A-BFC929778398}" destId="{EFBA89FE-B6AF-6741-AD8C-AB775857AA31}" srcOrd="0" destOrd="0" presId="urn:microsoft.com/office/officeart/2005/8/layout/orgChart1"/>
    <dgm:cxn modelId="{592B4A51-E1F0-0942-8261-64396D9D5DA9}" type="presOf" srcId="{35DDB907-1FB7-404D-B928-0FB80560BD91}" destId="{6A01F948-BFCE-CF46-9D91-C895460A39FF}" srcOrd="1" destOrd="0" presId="urn:microsoft.com/office/officeart/2005/8/layout/orgChart1"/>
    <dgm:cxn modelId="{2441DF52-4B3D-5D4A-BB44-5F945CD914FF}" type="presOf" srcId="{354CD02A-C4C4-FF45-9639-8A6D60A4DC57}" destId="{D5C67982-CCE2-6B41-AD7B-766CE33A5078}" srcOrd="0" destOrd="0" presId="urn:microsoft.com/office/officeart/2005/8/layout/orgChart1"/>
    <dgm:cxn modelId="{4D98E753-914C-934B-A35B-AACDFB1B88DA}" type="presOf" srcId="{14CFBA2F-43E5-6E42-ACE1-6A1A8B18393C}" destId="{82E8E864-1FFB-4A49-A745-F7E1215774C7}" srcOrd="0" destOrd="0" presId="urn:microsoft.com/office/officeart/2005/8/layout/orgChart1"/>
    <dgm:cxn modelId="{5D846955-CC55-E447-9124-F899E14FC1B2}" srcId="{8EE87F98-0722-AE41-9AE3-10D65A072AEC}" destId="{40225B0D-1296-3446-A2BF-598A256F0F02}" srcOrd="2" destOrd="0" parTransId="{85E96FAB-A8B7-DD42-851E-5434F68D7047}" sibTransId="{DD539CA4-BD24-4B48-86C3-ED02EF7ADADE}"/>
    <dgm:cxn modelId="{078EAD59-70C3-5048-A65D-B57DAAB7AE18}" type="presOf" srcId="{4904CEBB-CE8D-D647-BEFB-B26C3188C5E5}" destId="{E67FC772-35CE-DD48-A780-631650F23462}" srcOrd="1" destOrd="0" presId="urn:microsoft.com/office/officeart/2005/8/layout/orgChart1"/>
    <dgm:cxn modelId="{F633DA5D-D7A7-994C-9F34-DA653D28D408}" type="presOf" srcId="{CDC37CEA-84A3-1844-A623-18B40A4C7458}" destId="{020F4F22-FEA6-2847-B250-98A8D62146F0}" srcOrd="0" destOrd="0" presId="urn:microsoft.com/office/officeart/2005/8/layout/orgChart1"/>
    <dgm:cxn modelId="{F384FA5D-BF70-9947-AF85-EDFE96B9FC8E}" type="presOf" srcId="{EF71605F-73D0-AD4D-9CB9-8C016739ED4B}" destId="{D5A116B0-8330-8D46-BDBD-B25A7E515A94}" srcOrd="0" destOrd="0" presId="urn:microsoft.com/office/officeart/2005/8/layout/orgChart1"/>
    <dgm:cxn modelId="{E27E0362-F939-A74C-946F-8EDC2C8DF6B2}" srcId="{8EE87F98-0722-AE41-9AE3-10D65A072AEC}" destId="{A76765B9-4D43-3A42-8A9A-3815630E6F0D}" srcOrd="0" destOrd="0" parTransId="{94654423-6395-A046-83AB-14E3B1BABB92}" sibTransId="{84B30CC9-7BF1-3A42-9A8F-840793BF4EF9}"/>
    <dgm:cxn modelId="{87352162-57D7-9141-A9AD-AE4C1CD06ABE}" type="presOf" srcId="{29C3CE61-2DF8-E64A-A953-E357A0A2C32E}" destId="{CC40CBF2-2108-EA43-8C74-334D143064B5}" srcOrd="0" destOrd="0" presId="urn:microsoft.com/office/officeart/2005/8/layout/orgChart1"/>
    <dgm:cxn modelId="{42903362-1AF6-9744-A871-A34278D9B32A}" type="presOf" srcId="{A7E71BF7-94E8-5A49-94AF-A5F75E341F5C}" destId="{D9D7302C-E706-724F-A7EB-F82F6DB613C1}" srcOrd="1" destOrd="0" presId="urn:microsoft.com/office/officeart/2005/8/layout/orgChart1"/>
    <dgm:cxn modelId="{CDF18563-903C-4A48-87AD-137CF8502813}" type="presOf" srcId="{40225B0D-1296-3446-A2BF-598A256F0F02}" destId="{DEBBF79A-E120-9D43-8E99-80ECE050A89E}" srcOrd="0" destOrd="0" presId="urn:microsoft.com/office/officeart/2005/8/layout/orgChart1"/>
    <dgm:cxn modelId="{531C9C64-A1EF-2844-B67C-61FB1A3256F8}" type="presOf" srcId="{35DDB907-1FB7-404D-B928-0FB80560BD91}" destId="{DD33D608-17FB-8F43-9A39-B0377ADA84D2}" srcOrd="0" destOrd="0" presId="urn:microsoft.com/office/officeart/2005/8/layout/orgChart1"/>
    <dgm:cxn modelId="{ED767965-5E61-B644-A847-0C02DA66DC5C}" type="presOf" srcId="{78B198CA-45BA-A740-B289-7F902E40139D}" destId="{18CF7C08-C04D-C44C-923B-4005E47B2477}" srcOrd="0" destOrd="0" presId="urn:microsoft.com/office/officeart/2005/8/layout/orgChart1"/>
    <dgm:cxn modelId="{A981DA66-2028-EA41-9218-A2CC2FF087D2}" type="presOf" srcId="{0CB0A950-9BCB-5A4C-9AB7-6F4A5B2834F6}" destId="{481BEEDA-B2BC-0242-9159-EC1D49B2AF52}" srcOrd="0" destOrd="0" presId="urn:microsoft.com/office/officeart/2005/8/layout/orgChart1"/>
    <dgm:cxn modelId="{C961F468-C579-7C40-AD22-048EB1A716EF}" type="presOf" srcId="{78B198CA-45BA-A740-B289-7F902E40139D}" destId="{70094177-9D30-BA49-B1D5-91242A7CD85D}" srcOrd="1" destOrd="0" presId="urn:microsoft.com/office/officeart/2005/8/layout/orgChart1"/>
    <dgm:cxn modelId="{67818269-AABD-B942-833A-633F472FE254}" type="presOf" srcId="{65DA5CBB-9CBF-D54A-A91A-EE6D0960E1CC}" destId="{2C98D0A7-443B-4746-BA00-79548C961F2F}" srcOrd="0" destOrd="0" presId="urn:microsoft.com/office/officeart/2005/8/layout/orgChart1"/>
    <dgm:cxn modelId="{8D22F86D-8727-8343-A6DA-75CFFBF91330}" srcId="{E71D10B8-7B98-614C-B65A-754DBF8B4E18}" destId="{30060D60-DA37-DF4C-A6AD-A772A38C8893}" srcOrd="5" destOrd="0" parTransId="{354CD02A-C4C4-FF45-9639-8A6D60A4DC57}" sibTransId="{F5402AFB-9828-2944-9EFE-66BA4330156F}"/>
    <dgm:cxn modelId="{5A252470-F0ED-AF49-A09A-17315DDDB793}" type="presOf" srcId="{A76765B9-4D43-3A42-8A9A-3815630E6F0D}" destId="{966A015B-B85A-9A43-A7F5-44E5621951D7}" srcOrd="1" destOrd="0" presId="urn:microsoft.com/office/officeart/2005/8/layout/orgChart1"/>
    <dgm:cxn modelId="{79435473-A362-8147-8D3F-9E4C4CC3BC2D}" srcId="{8EE87F98-0722-AE41-9AE3-10D65A072AEC}" destId="{1F7E1A10-6416-6642-80CA-3DC5BA26C1FC}" srcOrd="1" destOrd="0" parTransId="{0015ACBA-4CAC-914E-A5A2-8737849E5277}" sibTransId="{8FA3C708-71D0-2D4D-B06C-670BFA6162AA}"/>
    <dgm:cxn modelId="{E638337F-EC84-BF4F-B0D3-E5C9C5592F2A}" type="presOf" srcId="{CFEAACE0-5186-654F-8C4F-D5A489B5ECE4}" destId="{680EEEA3-8953-0441-87C8-FDEA4321C423}" srcOrd="1" destOrd="0" presId="urn:microsoft.com/office/officeart/2005/8/layout/orgChart1"/>
    <dgm:cxn modelId="{0FAC2F81-D7BC-5C47-9675-E02346A37115}" type="presOf" srcId="{E279B087-7F19-3945-851C-E98EBFF9431F}" destId="{5D11E05B-277A-3945-A710-3DDBF62391A6}" srcOrd="1" destOrd="0" presId="urn:microsoft.com/office/officeart/2005/8/layout/orgChart1"/>
    <dgm:cxn modelId="{DD04E481-D12C-C940-B1D9-2C1B1DC7F6B8}" type="presOf" srcId="{3F4A0FE7-6EC8-A243-9A27-9A07963C7FC1}" destId="{3B832AB0-813F-8A4D-9DBC-F29FB389B14B}" srcOrd="1" destOrd="0" presId="urn:microsoft.com/office/officeart/2005/8/layout/orgChart1"/>
    <dgm:cxn modelId="{8666C883-C73C-4B41-842D-060F79D28225}" type="presOf" srcId="{E791E650-5C45-EE45-8FD5-9D1C46563B7C}" destId="{6A026ECB-4551-3B4A-9526-50EDAA9085FE}" srcOrd="0" destOrd="0" presId="urn:microsoft.com/office/officeart/2005/8/layout/orgChart1"/>
    <dgm:cxn modelId="{BECCC983-E69A-F94C-9222-2480930ED2BC}" type="presOf" srcId="{AA73AEE9-382A-4E45-8175-95A6E2D909B6}" destId="{E2CA2971-2ED7-714D-B53F-866C41A7774B}" srcOrd="0" destOrd="0" presId="urn:microsoft.com/office/officeart/2005/8/layout/orgChart1"/>
    <dgm:cxn modelId="{62330F86-CB6F-3D48-9F73-0DF2C661BECE}" type="presOf" srcId="{8FA32321-1A0A-A644-B063-575FDF652E90}" destId="{C8EF1770-6768-1047-B732-C6206027E538}" srcOrd="1" destOrd="0" presId="urn:microsoft.com/office/officeart/2005/8/layout/orgChart1"/>
    <dgm:cxn modelId="{8D4F3486-91D7-1B47-A9A7-E8D6878EA93D}" type="presOf" srcId="{61F19BAE-3388-5A4F-8E52-E6CE7A198860}" destId="{6584DDDE-D3EF-DC4E-85D6-2EB7B7B93B7E}" srcOrd="0" destOrd="0" presId="urn:microsoft.com/office/officeart/2005/8/layout/orgChart1"/>
    <dgm:cxn modelId="{BD8B1F87-E410-A24C-B703-8C7E311AADDC}" srcId="{BE867B8C-3C66-A745-B52C-44795CF3EE18}" destId="{4C185B92-3488-3F44-970B-00D48ACE9A0C}" srcOrd="1" destOrd="0" parTransId="{E9C61CE5-4279-8C48-A77F-18F0017E4CF7}" sibTransId="{5BB28038-F6E2-3942-8A50-D09F277A6B3D}"/>
    <dgm:cxn modelId="{F298DC8A-B946-344A-865A-9DA76122754A}" type="presOf" srcId="{85E96FAB-A8B7-DD42-851E-5434F68D7047}" destId="{210DD4AE-D6B2-4745-9B85-5727685EECD5}" srcOrd="0" destOrd="0" presId="urn:microsoft.com/office/officeart/2005/8/layout/orgChart1"/>
    <dgm:cxn modelId="{292A1A8E-4504-F841-9A22-D4D4936EC1C7}" type="presOf" srcId="{275D31A4-AF24-5C49-BDAD-1CB689CA53F9}" destId="{8FC0C087-1A1B-334C-BC57-E8DD5B6AF98A}" srcOrd="0" destOrd="0" presId="urn:microsoft.com/office/officeart/2005/8/layout/orgChart1"/>
    <dgm:cxn modelId="{B20E858E-EEDE-3B41-87B2-DA76AD3E078A}" type="presOf" srcId="{B9B162D9-D94C-E54B-9CAD-8DDB59596DBB}" destId="{93C6C528-D293-4340-AD94-82B90B32EAF6}" srcOrd="0" destOrd="0" presId="urn:microsoft.com/office/officeart/2005/8/layout/orgChart1"/>
    <dgm:cxn modelId="{CACEFF91-F08A-8544-83AA-88035EED3F94}" type="presOf" srcId="{30060D60-DA37-DF4C-A6AD-A772A38C8893}" destId="{1E1C48E1-8AFE-FF42-B625-4EAB9D90CD48}" srcOrd="0" destOrd="0" presId="urn:microsoft.com/office/officeart/2005/8/layout/orgChart1"/>
    <dgm:cxn modelId="{864E3996-F0A1-6249-A598-30646E41E925}" type="presOf" srcId="{E9C61CE5-4279-8C48-A77F-18F0017E4CF7}" destId="{B560B04E-AB5A-C441-9418-0FB460B3D138}" srcOrd="0" destOrd="0" presId="urn:microsoft.com/office/officeart/2005/8/layout/orgChart1"/>
    <dgm:cxn modelId="{F72DF496-7914-5B48-A347-74C6B70EC31D}" type="presOf" srcId="{712DEB19-41B9-744C-90AF-A6B3DB201EC6}" destId="{537A90A6-DEED-1C49-836E-84276ADABB91}" srcOrd="0" destOrd="0" presId="urn:microsoft.com/office/officeart/2005/8/layout/orgChart1"/>
    <dgm:cxn modelId="{7C1C8C99-3B1F-B240-83B9-332626623AF1}" srcId="{BCDDDFEE-0893-FA4A-8574-66DBDE46A528}" destId="{CFEAACE0-5186-654F-8C4F-D5A489B5ECE4}" srcOrd="0" destOrd="0" parTransId="{A43C1E87-1E7C-8643-A5D2-359E921206D9}" sibTransId="{DB0C5EC8-B337-1344-B2FA-0440691223CE}"/>
    <dgm:cxn modelId="{6F5A8D99-A2E3-DC48-8F56-BC8CE9300FA5}" srcId="{3B55F898-E5F8-2A41-A134-E70CE96D7D54}" destId="{E71D10B8-7B98-614C-B65A-754DBF8B4E18}" srcOrd="0" destOrd="0" parTransId="{58FDFDA4-A9CB-E44E-B7AF-8032891D6181}" sibTransId="{AB80C8B8-C6B2-CC43-B3F0-11E3964CF57F}"/>
    <dgm:cxn modelId="{7F81BF99-F1C3-9046-8FB2-F39093297158}" srcId="{8FA32321-1A0A-A644-B063-575FDF652E90}" destId="{31F357FF-6F87-314E-A121-A8AD7E7B82CD}" srcOrd="1" destOrd="0" parTransId="{CA6A4AE0-99A1-9642-AA97-5271893144B3}" sibTransId="{7E09BEC2-8EDE-D945-950D-89192053A70A}"/>
    <dgm:cxn modelId="{B03D779A-0F01-0C41-A259-2C8DE7548095}" type="presOf" srcId="{14CFBA2F-43E5-6E42-ACE1-6A1A8B18393C}" destId="{883EE026-3EF3-244F-A55C-AEB0C6A52B8A}" srcOrd="1" destOrd="0" presId="urn:microsoft.com/office/officeart/2005/8/layout/orgChart1"/>
    <dgm:cxn modelId="{EB4D4C9C-3776-354A-8C6E-179AA17AA893}" srcId="{712DEB19-41B9-744C-90AF-A6B3DB201EC6}" destId="{F968A940-368E-AE4A-B7AA-791739CB3C28}" srcOrd="1" destOrd="0" parTransId="{65DA5CBB-9CBF-D54A-A91A-EE6D0960E1CC}" sibTransId="{28D3EC69-CC7A-834B-BDE2-50A7F2EAAB89}"/>
    <dgm:cxn modelId="{13AFEB9C-084D-AA4D-BA0C-AC2BA0A786EA}" type="presOf" srcId="{41C42A5F-7175-6B4F-BA71-C51E9C6A8CF4}" destId="{8F3470D0-A443-0F40-BE58-B64A4A9275AA}" srcOrd="0" destOrd="0" presId="urn:microsoft.com/office/officeart/2005/8/layout/orgChart1"/>
    <dgm:cxn modelId="{539F9E9F-2970-F443-9BB9-67E7F35CFB34}" type="presOf" srcId="{5276AD22-E87A-7B4D-92C0-537D1FEE1621}" destId="{C6DA76A5-6635-EF4C-B1AD-51BB6AB2F584}" srcOrd="0" destOrd="0" presId="urn:microsoft.com/office/officeart/2005/8/layout/orgChart1"/>
    <dgm:cxn modelId="{461C20A1-A588-1A46-9ABD-1D9FEC8084BB}" type="presOf" srcId="{ECE45721-FB4D-A84D-B9F4-60A015D50B40}" destId="{FF4DCEC1-C158-D54E-A8FD-2DF4D824587F}" srcOrd="0" destOrd="0" presId="urn:microsoft.com/office/officeart/2005/8/layout/orgChart1"/>
    <dgm:cxn modelId="{F73E91A3-CC02-A441-B3CE-533C7C6581E2}" srcId="{273B641C-66FE-1A4D-965D-94D71424E42F}" destId="{41DD18CA-ADA6-3A49-9BF4-541E9CA3507E}" srcOrd="1" destOrd="0" parTransId="{2310B1C7-6B0C-0240-867E-11D18C69693A}" sibTransId="{591266AC-4613-C341-8885-B28909AB8944}"/>
    <dgm:cxn modelId="{F9DFF7A4-378A-1142-9A9F-8E51E4394E44}" type="presOf" srcId="{56A80481-38F9-3046-8520-B34E5B9AAA11}" destId="{7CA82274-6EB6-7343-A31B-9F6A4CE68EDE}" srcOrd="0" destOrd="0" presId="urn:microsoft.com/office/officeart/2005/8/layout/orgChart1"/>
    <dgm:cxn modelId="{B0F6FDA5-7F79-3343-BED1-DDC39AF12CEF}" type="presOf" srcId="{19D61205-4747-534A-AC0B-816E31A2A190}" destId="{3FE2E7E0-A9E8-5B4C-B7AD-244D675F32B9}" srcOrd="0" destOrd="0" presId="urn:microsoft.com/office/officeart/2005/8/layout/orgChart1"/>
    <dgm:cxn modelId="{A0099DA6-AE28-DF48-9D87-B69D0AB06505}" type="presOf" srcId="{BE867B8C-3C66-A745-B52C-44795CF3EE18}" destId="{3141686E-547E-D84E-957B-9DA76E487A24}" srcOrd="0" destOrd="0" presId="urn:microsoft.com/office/officeart/2005/8/layout/orgChart1"/>
    <dgm:cxn modelId="{466BBCA6-4107-8E43-BC8F-52FE3950566E}" type="presOf" srcId="{6187F44A-3424-674C-8E31-2766123D6D37}" destId="{519F6E6A-3CF7-7C4D-984B-026453B9981A}" srcOrd="0" destOrd="0" presId="urn:microsoft.com/office/officeart/2005/8/layout/orgChart1"/>
    <dgm:cxn modelId="{68BD2DA7-BAA3-FA4D-B0B8-24C5D135D7FB}" type="presOf" srcId="{41DD18CA-ADA6-3A49-9BF4-541E9CA3507E}" destId="{C1668E67-C3B9-0547-A0DE-0334766F7B8D}" srcOrd="0" destOrd="0" presId="urn:microsoft.com/office/officeart/2005/8/layout/orgChart1"/>
    <dgm:cxn modelId="{11E592A7-A8A3-6641-9DAE-A4D967796EAA}" type="presOf" srcId="{F968A940-368E-AE4A-B7AA-791739CB3C28}" destId="{37EEF6FB-2126-3149-B4EB-8FB4C988817A}" srcOrd="0" destOrd="0" presId="urn:microsoft.com/office/officeart/2005/8/layout/orgChart1"/>
    <dgm:cxn modelId="{3B87F0A9-3996-CD4D-856C-E6372FF121B2}" srcId="{BE867B8C-3C66-A745-B52C-44795CF3EE18}" destId="{14CFBA2F-43E5-6E42-ACE1-6A1A8B18393C}" srcOrd="0" destOrd="0" parTransId="{CAF6F695-399C-3848-9584-155E49A4F82D}" sibTransId="{8C43D983-D86B-CB47-9E07-64A9F3D27AAC}"/>
    <dgm:cxn modelId="{290738AA-9E7B-B045-B32C-BC1994CE94B1}" type="presOf" srcId="{8FA32321-1A0A-A644-B063-575FDF652E90}" destId="{65D4C9C0-4DCA-2F43-B68C-04D6FCB45E0C}" srcOrd="0" destOrd="0" presId="urn:microsoft.com/office/officeart/2005/8/layout/orgChart1"/>
    <dgm:cxn modelId="{638535AB-C9E5-F442-A885-CEF66CE497D1}" type="presOf" srcId="{745675EB-DFD0-FC49-87E1-1F27F01366F6}" destId="{08DEE021-EC6B-B146-8E4F-8C6B4844D632}" srcOrd="0" destOrd="0" presId="urn:microsoft.com/office/officeart/2005/8/layout/orgChart1"/>
    <dgm:cxn modelId="{C2D8ADAE-ECC7-C248-BEEC-8AA3AC601A97}" type="presOf" srcId="{A43C1E87-1E7C-8643-A5D2-359E921206D9}" destId="{4C0DD1CA-07BD-2F48-AD5B-C0D888CC61C8}" srcOrd="0" destOrd="0" presId="urn:microsoft.com/office/officeart/2005/8/layout/orgChart1"/>
    <dgm:cxn modelId="{A06913AF-5C8B-5842-B267-0E16BF44D5DD}" type="presOf" srcId="{94654423-6395-A046-83AB-14E3B1BABB92}" destId="{DA28A6A2-ABC7-3046-88C2-DE15EB0043CB}" srcOrd="0" destOrd="0" presId="urn:microsoft.com/office/officeart/2005/8/layout/orgChart1"/>
    <dgm:cxn modelId="{AE152DAF-A32C-BE44-96B6-41BF8BA26709}" srcId="{E71D10B8-7B98-614C-B65A-754DBF8B4E18}" destId="{8FA32321-1A0A-A644-B063-575FDF652E90}" srcOrd="0" destOrd="0" parTransId="{56A80481-38F9-3046-8520-B34E5B9AAA11}" sibTransId="{1C1735CA-5F40-2D43-9765-C813EF078A8D}"/>
    <dgm:cxn modelId="{4F692FAF-5647-9D45-924A-F9D5858911CB}" type="presOf" srcId="{4C185B92-3488-3F44-970B-00D48ACE9A0C}" destId="{C67B029E-A3DA-7B44-AF71-5DEAC544B365}" srcOrd="1" destOrd="0" presId="urn:microsoft.com/office/officeart/2005/8/layout/orgChart1"/>
    <dgm:cxn modelId="{BD5E65B0-B47A-FB43-846F-82E7F97F5413}" type="presOf" srcId="{29C3CE61-2DF8-E64A-A953-E357A0A2C32E}" destId="{03BAE310-BC2B-9446-A0FD-B8A899A686B0}" srcOrd="1" destOrd="0" presId="urn:microsoft.com/office/officeart/2005/8/layout/orgChart1"/>
    <dgm:cxn modelId="{A12000B1-59C2-ED46-9C68-6CE96AC3467C}" srcId="{E279B087-7F19-3945-851C-E98EBFF9431F}" destId="{35DDB907-1FB7-404D-B928-0FB80560BD91}" srcOrd="0" destOrd="0" parTransId="{E4326A12-3B88-3E49-B117-8A49C9EFD15F}" sibTransId="{353DA603-0255-C441-99F5-3B6D8CA12301}"/>
    <dgm:cxn modelId="{A676B8B7-57C9-0341-BE47-CD17EA4C9B24}" type="presOf" srcId="{5D138D1A-2E70-C448-A188-D2A26F8FB1FE}" destId="{3AFE529D-480A-9341-A72E-FC026CE693EF}" srcOrd="1" destOrd="0" presId="urn:microsoft.com/office/officeart/2005/8/layout/orgChart1"/>
    <dgm:cxn modelId="{59E9D1B9-C921-9840-8EF7-9DB0A43587B6}" type="presOf" srcId="{EB718A73-6DBC-3549-B586-C89ECD3EC855}" destId="{875B1C2F-FDA1-EE4F-9182-BC52FFBF8BBB}" srcOrd="0" destOrd="0" presId="urn:microsoft.com/office/officeart/2005/8/layout/orgChart1"/>
    <dgm:cxn modelId="{854159BA-BCF1-FA42-88FB-AFDDD0EDB5ED}" srcId="{FCC21189-A1E0-6E45-9C46-B83C240A9C4D}" destId="{41C42A5F-7175-6B4F-BA71-C51E9C6A8CF4}" srcOrd="0" destOrd="0" parTransId="{745675EB-DFD0-FC49-87E1-1F27F01366F6}" sibTransId="{A28FC85C-811E-2C41-A5F1-B116BBB1B5FC}"/>
    <dgm:cxn modelId="{437C26BB-1676-D842-A7FB-79F0D8BBCD1F}" type="presOf" srcId="{361336D1-3DA5-4B44-BBEF-C37F2E32256D}" destId="{CFADFE40-363E-C445-B2F4-549E2763C1D6}" srcOrd="1" destOrd="0" presId="urn:microsoft.com/office/officeart/2005/8/layout/orgChart1"/>
    <dgm:cxn modelId="{38D2B7BE-5C50-F240-8101-4CD6111F3938}" type="presOf" srcId="{5D138D1A-2E70-C448-A188-D2A26F8FB1FE}" destId="{906C5558-9DFE-5246-91F5-6E45A5C906B5}" srcOrd="0" destOrd="0" presId="urn:microsoft.com/office/officeart/2005/8/layout/orgChart1"/>
    <dgm:cxn modelId="{5DCA36BF-90B0-2048-90AA-CF1A3DCA051C}" type="presOf" srcId="{3F4A0FE7-6EC8-A243-9A27-9A07963C7FC1}" destId="{DA76CF5C-F287-2248-9707-1656D4CDE967}" srcOrd="0" destOrd="0" presId="urn:microsoft.com/office/officeart/2005/8/layout/orgChart1"/>
    <dgm:cxn modelId="{AA3B4BC0-3190-E64D-91D9-A0B57063C702}" type="presOf" srcId="{712DEB19-41B9-744C-90AF-A6B3DB201EC6}" destId="{C71A74CA-221D-9246-B046-4382F248B28F}" srcOrd="1" destOrd="0" presId="urn:microsoft.com/office/officeart/2005/8/layout/orgChart1"/>
    <dgm:cxn modelId="{CCB663C0-CF5D-A34F-9CCD-9C551B9A110B}" type="presOf" srcId="{FFD01256-09DD-2B43-9818-6FABDBC59942}" destId="{045A3E34-AC9D-0A49-BB6E-CE164D2F28AA}" srcOrd="0" destOrd="0" presId="urn:microsoft.com/office/officeart/2005/8/layout/orgChart1"/>
    <dgm:cxn modelId="{EF8626C6-E564-6243-94BC-B64B7AF68677}" srcId="{6187F44A-3424-674C-8E31-2766123D6D37}" destId="{62516F13-8301-004C-A612-5647C048FC9D}" srcOrd="0" destOrd="0" parTransId="{275D31A4-AF24-5C49-BDAD-1CB689CA53F9}" sibTransId="{CD1EBEFA-2F77-C24E-B647-92C2C990BF1A}"/>
    <dgm:cxn modelId="{256057C6-CEEB-9544-BDB4-FBF53917B71B}" type="presOf" srcId="{CAF6F695-399C-3848-9584-155E49A4F82D}" destId="{2DE56FBD-C52E-094C-B5F5-929A59352A78}" srcOrd="0" destOrd="0" presId="urn:microsoft.com/office/officeart/2005/8/layout/orgChart1"/>
    <dgm:cxn modelId="{20BF44CA-C948-B449-BE3A-3C4784F10156}" type="presOf" srcId="{8EE87F98-0722-AE41-9AE3-10D65A072AEC}" destId="{B90663E1-F3C0-214E-B777-D209377DFC73}" srcOrd="0" destOrd="0" presId="urn:microsoft.com/office/officeart/2005/8/layout/orgChart1"/>
    <dgm:cxn modelId="{E70E09CD-58B5-9943-8FFA-E7F477AA0AAB}" type="presOf" srcId="{FCC21189-A1E0-6E45-9C46-B83C240A9C4D}" destId="{A843FDA8-7238-0243-87A0-51E0412E7019}" srcOrd="1" destOrd="0" presId="urn:microsoft.com/office/officeart/2005/8/layout/orgChart1"/>
    <dgm:cxn modelId="{CEFF0BCD-9EAD-E845-9998-54CF84D498B7}" type="presOf" srcId="{59353210-6E32-A442-BDFE-5A7237850F16}" destId="{7AF76FDF-642D-D548-B3EA-69203945F7F3}" srcOrd="0" destOrd="0" presId="urn:microsoft.com/office/officeart/2005/8/layout/orgChart1"/>
    <dgm:cxn modelId="{D7EC7BCF-4ABD-014B-B0B4-352D936EB23E}" type="presOf" srcId="{E71D10B8-7B98-614C-B65A-754DBF8B4E18}" destId="{E8591EDE-786E-3D45-B256-90AFE48B74CF}" srcOrd="1" destOrd="0" presId="urn:microsoft.com/office/officeart/2005/8/layout/orgChart1"/>
    <dgm:cxn modelId="{F158B9D1-441F-4748-9F2B-C99A14F9E8B1}" srcId="{E279B087-7F19-3945-851C-E98EBFF9431F}" destId="{29C3CE61-2DF8-E64A-A953-E357A0A2C32E}" srcOrd="1" destOrd="0" parTransId="{B1611D0B-FA71-2745-B866-465F3C802F90}" sibTransId="{217C82DA-E6BB-CF47-901A-81A793807261}"/>
    <dgm:cxn modelId="{11AAC6D3-4FB3-6B41-9306-64CC5CFFB4DA}" srcId="{E71D10B8-7B98-614C-B65A-754DBF8B4E18}" destId="{FFD01256-09DD-2B43-9818-6FABDBC59942}" srcOrd="7" destOrd="0" parTransId="{474AC346-8A1A-364B-9F8A-3F2538A68744}" sibTransId="{2C797C89-1E57-4447-B430-E98D6B312560}"/>
    <dgm:cxn modelId="{B98EBDD6-2A01-0D40-BAA1-083701E51508}" type="presOf" srcId="{CFEAACE0-5186-654F-8C4F-D5A489B5ECE4}" destId="{A6E43CA6-11F3-9749-B4E3-1322AC6EB0E5}" srcOrd="0" destOrd="0" presId="urn:microsoft.com/office/officeart/2005/8/layout/orgChart1"/>
    <dgm:cxn modelId="{3CAE97D7-5EF1-DE40-AE24-B3254B327364}" type="presOf" srcId="{5C73BB02-C662-A045-9AC7-D84673E47CE2}" destId="{99B2A672-780C-CA44-BDED-B4C0645927E3}" srcOrd="0" destOrd="0" presId="urn:microsoft.com/office/officeart/2005/8/layout/orgChart1"/>
    <dgm:cxn modelId="{A99B4BD9-7188-BF4E-BB18-D80931764CF4}" type="presOf" srcId="{273B641C-66FE-1A4D-965D-94D71424E42F}" destId="{FEC491A8-4EC7-BD43-9D7B-D53AD754B0DE}" srcOrd="0" destOrd="0" presId="urn:microsoft.com/office/officeart/2005/8/layout/orgChart1"/>
    <dgm:cxn modelId="{812173DC-1F0D-2C45-8ED7-6E7BA04ADF96}" type="presOf" srcId="{E279B087-7F19-3945-851C-E98EBFF9431F}" destId="{7F36BEDA-47A8-5C4E-B3FF-670277CEC28D}" srcOrd="0" destOrd="0" presId="urn:microsoft.com/office/officeart/2005/8/layout/orgChart1"/>
    <dgm:cxn modelId="{D029D5DC-C218-6942-94AE-3A7844A8F067}" type="presOf" srcId="{5B729EB0-8ABF-FC44-92B4-EC815D245072}" destId="{AE71D538-302C-0642-AD0C-28B31FA53614}" srcOrd="0" destOrd="0" presId="urn:microsoft.com/office/officeart/2005/8/layout/orgChart1"/>
    <dgm:cxn modelId="{3897A1DE-4DD9-E848-A394-CE3DFF6289CA}" type="presOf" srcId="{0015ACBA-4CAC-914E-A5A2-8737849E5277}" destId="{82130693-C853-7048-AD32-DF5DD3EB5D4A}" srcOrd="0" destOrd="0" presId="urn:microsoft.com/office/officeart/2005/8/layout/orgChart1"/>
    <dgm:cxn modelId="{C9BC1CE4-90B4-304B-8096-D7826ACCD1CA}" type="presOf" srcId="{474AC346-8A1A-364B-9F8A-3F2538A68744}" destId="{EAA33C1E-CE84-2145-8A69-5353355B0233}" srcOrd="0" destOrd="0" presId="urn:microsoft.com/office/officeart/2005/8/layout/orgChart1"/>
    <dgm:cxn modelId="{66F4EAE5-8153-2146-BE53-36E6C49591F5}" type="presOf" srcId="{8EE87F98-0722-AE41-9AE3-10D65A072AEC}" destId="{21111536-9597-BF48-A6D6-8EE30656B9B4}" srcOrd="1" destOrd="0" presId="urn:microsoft.com/office/officeart/2005/8/layout/orgChart1"/>
    <dgm:cxn modelId="{9C78E8E6-F437-9D4F-B763-EF001CE6E11A}" type="presOf" srcId="{4904CEBB-CE8D-D647-BEFB-B26C3188C5E5}" destId="{89281563-09D3-C242-AD16-35142AD7541B}" srcOrd="0" destOrd="0" presId="urn:microsoft.com/office/officeart/2005/8/layout/orgChart1"/>
    <dgm:cxn modelId="{909C87E7-B3E9-2143-8C90-4136FD3AC7F0}" type="presOf" srcId="{9654E679-F63A-DC4A-AC5A-F64A6BF52E2E}" destId="{D0316117-2BA0-2E48-9E5C-E2DC43CE4575}" srcOrd="1" destOrd="0" presId="urn:microsoft.com/office/officeart/2005/8/layout/orgChart1"/>
    <dgm:cxn modelId="{8EEB18E8-FC8B-7A46-8DC6-AC7CE22AB93E}" type="presOf" srcId="{E71D10B8-7B98-614C-B65A-754DBF8B4E18}" destId="{96B24DAA-EC3E-D849-94CB-32167D1E122F}" srcOrd="0" destOrd="0" presId="urn:microsoft.com/office/officeart/2005/8/layout/orgChart1"/>
    <dgm:cxn modelId="{91E449EA-3913-4949-8B74-A74E29D1B582}" type="presOf" srcId="{E4326A12-3B88-3E49-B117-8A49C9EFD15F}" destId="{DAB284D3-9B39-584F-B187-2E61ADA713EF}" srcOrd="0" destOrd="0" presId="urn:microsoft.com/office/officeart/2005/8/layout/orgChart1"/>
    <dgm:cxn modelId="{79B147EB-CF4F-3746-982A-1A6677353AB1}" type="presOf" srcId="{FFD01256-09DD-2B43-9818-6FABDBC59942}" destId="{AF31131D-5A05-0F49-93D0-5F42990B20E8}" srcOrd="1" destOrd="0" presId="urn:microsoft.com/office/officeart/2005/8/layout/orgChart1"/>
    <dgm:cxn modelId="{B5CC9FEB-2AB6-EB42-A7DD-F5D538885779}" srcId="{30060D60-DA37-DF4C-A6AD-A772A38C8893}" destId="{273B641C-66FE-1A4D-965D-94D71424E42F}" srcOrd="1" destOrd="0" parTransId="{19D61205-4747-534A-AC0B-816E31A2A190}" sibTransId="{8C02ADE2-54C8-F347-8E15-AA5D77B83570}"/>
    <dgm:cxn modelId="{4EEC59ED-137D-204F-B608-01829CA127CA}" type="presOf" srcId="{41C42A5F-7175-6B4F-BA71-C51E9C6A8CF4}" destId="{DC9BA84C-CA33-F046-A4A0-61CEBD51E3B9}" srcOrd="1" destOrd="0" presId="urn:microsoft.com/office/officeart/2005/8/layout/orgChart1"/>
    <dgm:cxn modelId="{0CE263EF-1784-A847-BEFC-678843628B7D}" srcId="{B9B162D9-D94C-E54B-9CAD-8DDB59596DBB}" destId="{712DEB19-41B9-744C-90AF-A6B3DB201EC6}" srcOrd="2" destOrd="0" parTransId="{E791E650-5C45-EE45-8FD5-9D1C46563B7C}" sibTransId="{A8105D83-0676-B941-853C-66B0C3B305D7}"/>
    <dgm:cxn modelId="{7F178FEF-27E0-274D-A505-78167DD8F0A0}" type="presOf" srcId="{9654E679-F63A-DC4A-AC5A-F64A6BF52E2E}" destId="{410A54BA-3C9C-614D-B408-0DCD1AE3BE9E}" srcOrd="0" destOrd="0" presId="urn:microsoft.com/office/officeart/2005/8/layout/orgChart1"/>
    <dgm:cxn modelId="{80FC5DF1-D9AF-9A4C-8869-7BD49FD4475D}" type="presOf" srcId="{BE867B8C-3C66-A745-B52C-44795CF3EE18}" destId="{4DEED8FF-EB7C-DE46-AA40-52B430A5FDBF}" srcOrd="1" destOrd="0" presId="urn:microsoft.com/office/officeart/2005/8/layout/orgChart1"/>
    <dgm:cxn modelId="{B701F5F4-4BF8-7A45-8181-0B7BE98157E5}" type="presOf" srcId="{FCC21189-A1E0-6E45-9C46-B83C240A9C4D}" destId="{F456E329-8383-6B4C-A3A7-5AD9CFCCE2F8}" srcOrd="0" destOrd="0" presId="urn:microsoft.com/office/officeart/2005/8/layout/orgChart1"/>
    <dgm:cxn modelId="{58D1FFF4-C934-E141-ADE1-86B5D726D7F0}" srcId="{273B641C-66FE-1A4D-965D-94D71424E42F}" destId="{361336D1-3DA5-4B44-BBEF-C37F2E32256D}" srcOrd="0" destOrd="0" parTransId="{AA73AEE9-382A-4E45-8175-95A6E2D909B6}" sibTransId="{4D8DEC27-3782-D347-AF70-8EB2A9C11FF1}"/>
    <dgm:cxn modelId="{2C5F25F8-2649-4F42-B8D6-A80FC6DA04E2}" type="presOf" srcId="{41DD18CA-ADA6-3A49-9BF4-541E9CA3507E}" destId="{B34ADE25-32B2-5040-BD33-B8C17701ACA7}" srcOrd="1" destOrd="0" presId="urn:microsoft.com/office/officeart/2005/8/layout/orgChart1"/>
    <dgm:cxn modelId="{34C686F8-6C20-6240-84F5-B9629B28E58E}" type="presOf" srcId="{2310B1C7-6B0C-0240-867E-11D18C69693A}" destId="{9302FEDF-EDAD-9943-8B11-56B5707768B0}" srcOrd="0" destOrd="0" presId="urn:microsoft.com/office/officeart/2005/8/layout/orgChart1"/>
    <dgm:cxn modelId="{ED75C3F9-05DA-E447-89DE-7E8BDD22CD01}" srcId="{A7E71BF7-94E8-5A49-94AF-A5F75E341F5C}" destId="{BCDDDFEE-0893-FA4A-8574-66DBDE46A528}" srcOrd="0" destOrd="0" parTransId="{5C73BB02-C662-A045-9AC7-D84673E47CE2}" sibTransId="{48536690-DC8D-B848-99D2-6FBB7372A266}"/>
    <dgm:cxn modelId="{A741DFFB-6056-6C45-B666-36BE85C138C2}" type="presOf" srcId="{BCDDDFEE-0893-FA4A-8574-66DBDE46A528}" destId="{9C71C274-CC84-0B47-922D-BCC9185A4FA1}" srcOrd="1" destOrd="0" presId="urn:microsoft.com/office/officeart/2005/8/layout/orgChart1"/>
    <dgm:cxn modelId="{EB44DAFC-2A6A-EE4C-8E56-2FE2D27DB00B}" type="presOf" srcId="{6187F44A-3424-674C-8E31-2766123D6D37}" destId="{ACBD3218-EECF-E644-88C4-09925CC8CC24}" srcOrd="1" destOrd="0" presId="urn:microsoft.com/office/officeart/2005/8/layout/orgChart1"/>
    <dgm:cxn modelId="{253887FF-24F8-B749-BFCD-E240AEE2F2B8}" type="presOf" srcId="{A7E71BF7-94E8-5A49-94AF-A5F75E341F5C}" destId="{E4A430FD-1617-2048-9CEC-0A5616B27516}" srcOrd="0" destOrd="0" presId="urn:microsoft.com/office/officeart/2005/8/layout/orgChart1"/>
    <dgm:cxn modelId="{6699C106-9A87-5646-929B-DC62BEBDF4EE}" type="presParOf" srcId="{5B7EB03C-FE27-C64C-9698-7DED70923EB0}" destId="{BFFC5F00-DE08-0A4B-866C-3D604E15EE76}" srcOrd="0" destOrd="0" presId="urn:microsoft.com/office/officeart/2005/8/layout/orgChart1"/>
    <dgm:cxn modelId="{CD6B982C-9DDB-0B4C-9374-0F29E11F64F5}" type="presParOf" srcId="{BFFC5F00-DE08-0A4B-866C-3D604E15EE76}" destId="{7CB34836-D4FD-D04A-813F-88060D17D154}" srcOrd="0" destOrd="0" presId="urn:microsoft.com/office/officeart/2005/8/layout/orgChart1"/>
    <dgm:cxn modelId="{A6BBE120-035C-DC42-B1EA-955C917C2D1E}" type="presParOf" srcId="{7CB34836-D4FD-D04A-813F-88060D17D154}" destId="{96B24DAA-EC3E-D849-94CB-32167D1E122F}" srcOrd="0" destOrd="0" presId="urn:microsoft.com/office/officeart/2005/8/layout/orgChart1"/>
    <dgm:cxn modelId="{BC46F156-E742-6644-8CB0-02069EE609FE}" type="presParOf" srcId="{7CB34836-D4FD-D04A-813F-88060D17D154}" destId="{E8591EDE-786E-3D45-B256-90AFE48B74CF}" srcOrd="1" destOrd="0" presId="urn:microsoft.com/office/officeart/2005/8/layout/orgChart1"/>
    <dgm:cxn modelId="{9A1BCE4F-A0A4-9A43-B563-9ED584CFAB43}" type="presParOf" srcId="{BFFC5F00-DE08-0A4B-866C-3D604E15EE76}" destId="{F6346919-12E2-F941-98DF-2FD29BE27243}" srcOrd="1" destOrd="0" presId="urn:microsoft.com/office/officeart/2005/8/layout/orgChart1"/>
    <dgm:cxn modelId="{D34A0520-5A07-1243-8B14-FA86D60C53EB}" type="presParOf" srcId="{F6346919-12E2-F941-98DF-2FD29BE27243}" destId="{7CA82274-6EB6-7343-A31B-9F6A4CE68EDE}" srcOrd="0" destOrd="0" presId="urn:microsoft.com/office/officeart/2005/8/layout/orgChart1"/>
    <dgm:cxn modelId="{EA7D52C1-6251-AD42-92BC-E4022246179C}" type="presParOf" srcId="{F6346919-12E2-F941-98DF-2FD29BE27243}" destId="{9684F192-F68A-8343-BED0-A5D0814D9792}" srcOrd="1" destOrd="0" presId="urn:microsoft.com/office/officeart/2005/8/layout/orgChart1"/>
    <dgm:cxn modelId="{C75158C0-BE9C-E64C-B7C9-B1899AB46F7B}" type="presParOf" srcId="{9684F192-F68A-8343-BED0-A5D0814D9792}" destId="{1DD7B3D2-5BF6-E946-899E-EB34FE231E42}" srcOrd="0" destOrd="0" presId="urn:microsoft.com/office/officeart/2005/8/layout/orgChart1"/>
    <dgm:cxn modelId="{4B06149F-2357-8B4D-903F-C2BF5151C7A2}" type="presParOf" srcId="{1DD7B3D2-5BF6-E946-899E-EB34FE231E42}" destId="{65D4C9C0-4DCA-2F43-B68C-04D6FCB45E0C}" srcOrd="0" destOrd="0" presId="urn:microsoft.com/office/officeart/2005/8/layout/orgChart1"/>
    <dgm:cxn modelId="{A7ED7F15-1EDA-E84A-8FE9-9960ACF969BF}" type="presParOf" srcId="{1DD7B3D2-5BF6-E946-899E-EB34FE231E42}" destId="{C8EF1770-6768-1047-B732-C6206027E538}" srcOrd="1" destOrd="0" presId="urn:microsoft.com/office/officeart/2005/8/layout/orgChart1"/>
    <dgm:cxn modelId="{2EC5684D-E1F5-5943-9FEE-4F337404BFB3}" type="presParOf" srcId="{9684F192-F68A-8343-BED0-A5D0814D9792}" destId="{6FDD2A3B-D783-AF43-9694-60564CD24704}" srcOrd="1" destOrd="0" presId="urn:microsoft.com/office/officeart/2005/8/layout/orgChart1"/>
    <dgm:cxn modelId="{F63E476C-7C60-B448-B209-63FFC0303A03}" type="presParOf" srcId="{6FDD2A3B-D783-AF43-9694-60564CD24704}" destId="{2390F55F-ABC2-DA45-815C-09E54930B152}" srcOrd="0" destOrd="0" presId="urn:microsoft.com/office/officeart/2005/8/layout/orgChart1"/>
    <dgm:cxn modelId="{7492B04E-CF90-0843-8D24-2147C85A0743}" type="presParOf" srcId="{6FDD2A3B-D783-AF43-9694-60564CD24704}" destId="{90483F12-9564-5046-8D48-0F9D1436B040}" srcOrd="1" destOrd="0" presId="urn:microsoft.com/office/officeart/2005/8/layout/orgChart1"/>
    <dgm:cxn modelId="{E6F1857B-846E-6848-9EE9-488B1837CEB4}" type="presParOf" srcId="{90483F12-9564-5046-8D48-0F9D1436B040}" destId="{EEFC6AB8-48C4-6A45-80D9-9E625EC281F2}" srcOrd="0" destOrd="0" presId="urn:microsoft.com/office/officeart/2005/8/layout/orgChart1"/>
    <dgm:cxn modelId="{2DFE768E-FD06-1648-9B60-4664ACD635CD}" type="presParOf" srcId="{EEFC6AB8-48C4-6A45-80D9-9E625EC281F2}" destId="{020F4F22-FEA6-2847-B250-98A8D62146F0}" srcOrd="0" destOrd="0" presId="urn:microsoft.com/office/officeart/2005/8/layout/orgChart1"/>
    <dgm:cxn modelId="{D4BDE117-1EF2-A54A-9FD6-3B921424FD12}" type="presParOf" srcId="{EEFC6AB8-48C4-6A45-80D9-9E625EC281F2}" destId="{C7790B6C-8929-5040-B4FB-CA621D4CFD9B}" srcOrd="1" destOrd="0" presId="urn:microsoft.com/office/officeart/2005/8/layout/orgChart1"/>
    <dgm:cxn modelId="{983AB5AB-E6FE-7C42-B8DB-8882C8F6D111}" type="presParOf" srcId="{90483F12-9564-5046-8D48-0F9D1436B040}" destId="{62AE69A6-6B12-2B48-8841-D6622C92653D}" srcOrd="1" destOrd="0" presId="urn:microsoft.com/office/officeart/2005/8/layout/orgChart1"/>
    <dgm:cxn modelId="{A7195725-8321-5040-B7DA-95CD71F61B90}" type="presParOf" srcId="{90483F12-9564-5046-8D48-0F9D1436B040}" destId="{1F9C74B3-00CE-BC45-87D8-CE869E0BB7E2}" srcOrd="2" destOrd="0" presId="urn:microsoft.com/office/officeart/2005/8/layout/orgChart1"/>
    <dgm:cxn modelId="{60F43A23-304D-654C-846E-A6507CFF017D}" type="presParOf" srcId="{6FDD2A3B-D783-AF43-9694-60564CD24704}" destId="{264CDA50-3A04-054F-9EB4-C533113B4141}" srcOrd="2" destOrd="0" presId="urn:microsoft.com/office/officeart/2005/8/layout/orgChart1"/>
    <dgm:cxn modelId="{68019F3D-F4BB-4F4C-BC43-A5535F8B9336}" type="presParOf" srcId="{6FDD2A3B-D783-AF43-9694-60564CD24704}" destId="{A047A042-0CF5-0345-B49F-C4EBC1A6A086}" srcOrd="3" destOrd="0" presId="urn:microsoft.com/office/officeart/2005/8/layout/orgChart1"/>
    <dgm:cxn modelId="{F6E03D86-C2E3-DC4B-B468-429275095EC2}" type="presParOf" srcId="{A047A042-0CF5-0345-B49F-C4EBC1A6A086}" destId="{90D173CB-9FC6-724C-8542-9B7E57CF6BA6}" srcOrd="0" destOrd="0" presId="urn:microsoft.com/office/officeart/2005/8/layout/orgChart1"/>
    <dgm:cxn modelId="{1A2BC91F-2DD3-D347-8B38-732400C644B8}" type="presParOf" srcId="{90D173CB-9FC6-724C-8542-9B7E57CF6BA6}" destId="{0C4CFAA8-F7AD-9B4C-81BA-958051222159}" srcOrd="0" destOrd="0" presId="urn:microsoft.com/office/officeart/2005/8/layout/orgChart1"/>
    <dgm:cxn modelId="{49693332-BF12-3E48-842C-C7D8085B03D2}" type="presParOf" srcId="{90D173CB-9FC6-724C-8542-9B7E57CF6BA6}" destId="{6B488958-60D6-294E-BF58-5F366B5E8F0F}" srcOrd="1" destOrd="0" presId="urn:microsoft.com/office/officeart/2005/8/layout/orgChart1"/>
    <dgm:cxn modelId="{75D76174-11BC-AB4B-A78E-06C072BDB58C}" type="presParOf" srcId="{A047A042-0CF5-0345-B49F-C4EBC1A6A086}" destId="{F74DBA96-3A05-2B4E-8355-45C66B6F9822}" srcOrd="1" destOrd="0" presId="urn:microsoft.com/office/officeart/2005/8/layout/orgChart1"/>
    <dgm:cxn modelId="{0020D601-F72B-7048-9463-80F7F2836B1F}" type="presParOf" srcId="{A047A042-0CF5-0345-B49F-C4EBC1A6A086}" destId="{73FC3B4B-2A78-D940-A287-8180B3614F33}" srcOrd="2" destOrd="0" presId="urn:microsoft.com/office/officeart/2005/8/layout/orgChart1"/>
    <dgm:cxn modelId="{C090ED09-952E-2E42-98EF-4884EC893277}" type="presParOf" srcId="{6FDD2A3B-D783-AF43-9694-60564CD24704}" destId="{C6DA76A5-6635-EF4C-B1AD-51BB6AB2F584}" srcOrd="4" destOrd="0" presId="urn:microsoft.com/office/officeart/2005/8/layout/orgChart1"/>
    <dgm:cxn modelId="{52D71E72-1B2F-2C4F-BF9A-13CEF1374AA6}" type="presParOf" srcId="{6FDD2A3B-D783-AF43-9694-60564CD24704}" destId="{38F3FC33-F35D-7A47-A244-D91DF3F96A18}" srcOrd="5" destOrd="0" presId="urn:microsoft.com/office/officeart/2005/8/layout/orgChart1"/>
    <dgm:cxn modelId="{C0886C76-30A3-A248-9FB9-5D124D4756A4}" type="presParOf" srcId="{38F3FC33-F35D-7A47-A244-D91DF3F96A18}" destId="{2D2F7A3E-569D-6145-89FA-A32DD588FC53}" srcOrd="0" destOrd="0" presId="urn:microsoft.com/office/officeart/2005/8/layout/orgChart1"/>
    <dgm:cxn modelId="{78F78227-70D1-7D4D-9F66-AB4161C8C1A1}" type="presParOf" srcId="{2D2F7A3E-569D-6145-89FA-A32DD588FC53}" destId="{89281563-09D3-C242-AD16-35142AD7541B}" srcOrd="0" destOrd="0" presId="urn:microsoft.com/office/officeart/2005/8/layout/orgChart1"/>
    <dgm:cxn modelId="{64DBC25A-3648-AE44-A6B2-43905FD298DC}" type="presParOf" srcId="{2D2F7A3E-569D-6145-89FA-A32DD588FC53}" destId="{E67FC772-35CE-DD48-A780-631650F23462}" srcOrd="1" destOrd="0" presId="urn:microsoft.com/office/officeart/2005/8/layout/orgChart1"/>
    <dgm:cxn modelId="{0B61A3E4-605E-AF41-BB03-859223B1A8B1}" type="presParOf" srcId="{38F3FC33-F35D-7A47-A244-D91DF3F96A18}" destId="{39B00F3E-DDF4-D74C-B16B-791F443BF2E3}" srcOrd="1" destOrd="0" presId="urn:microsoft.com/office/officeart/2005/8/layout/orgChart1"/>
    <dgm:cxn modelId="{48B39224-6899-774F-BFAE-0AEE67D8872E}" type="presParOf" srcId="{38F3FC33-F35D-7A47-A244-D91DF3F96A18}" destId="{75FEBC21-1FEC-DB44-8C55-84A300FD8E1E}" srcOrd="2" destOrd="0" presId="urn:microsoft.com/office/officeart/2005/8/layout/orgChart1"/>
    <dgm:cxn modelId="{4EC653CE-2995-A24F-800A-AE486FF3622F}" type="presParOf" srcId="{9684F192-F68A-8343-BED0-A5D0814D9792}" destId="{346074B1-93A4-CB4A-B5C2-B71B992C9448}" srcOrd="2" destOrd="0" presId="urn:microsoft.com/office/officeart/2005/8/layout/orgChart1"/>
    <dgm:cxn modelId="{ED02046E-9E2D-2D44-AF65-B4DD7C861CAF}" type="presParOf" srcId="{F6346919-12E2-F941-98DF-2FD29BE27243}" destId="{7AF76FDF-642D-D548-B3EA-69203945F7F3}" srcOrd="2" destOrd="0" presId="urn:microsoft.com/office/officeart/2005/8/layout/orgChart1"/>
    <dgm:cxn modelId="{53A0CFF1-910D-9944-966F-1CAD7BE6F36D}" type="presParOf" srcId="{F6346919-12E2-F941-98DF-2FD29BE27243}" destId="{64D163BD-45E5-6545-88BC-EAEE8A5319D5}" srcOrd="3" destOrd="0" presId="urn:microsoft.com/office/officeart/2005/8/layout/orgChart1"/>
    <dgm:cxn modelId="{1897325E-CF5E-0D4D-802F-9BD8C8EF5155}" type="presParOf" srcId="{64D163BD-45E5-6545-88BC-EAEE8A5319D5}" destId="{4C72B577-1642-854F-94DC-23E5452DE44A}" srcOrd="0" destOrd="0" presId="urn:microsoft.com/office/officeart/2005/8/layout/orgChart1"/>
    <dgm:cxn modelId="{D1F2EB43-B524-BB48-BA36-46D405F1DD20}" type="presParOf" srcId="{4C72B577-1642-854F-94DC-23E5452DE44A}" destId="{B90663E1-F3C0-214E-B777-D209377DFC73}" srcOrd="0" destOrd="0" presId="urn:microsoft.com/office/officeart/2005/8/layout/orgChart1"/>
    <dgm:cxn modelId="{700012A1-0E63-D84A-84A3-8526253D1175}" type="presParOf" srcId="{4C72B577-1642-854F-94DC-23E5452DE44A}" destId="{21111536-9597-BF48-A6D6-8EE30656B9B4}" srcOrd="1" destOrd="0" presId="urn:microsoft.com/office/officeart/2005/8/layout/orgChart1"/>
    <dgm:cxn modelId="{B5F4854A-DBE6-B648-820F-2F14DAA267D8}" type="presParOf" srcId="{64D163BD-45E5-6545-88BC-EAEE8A5319D5}" destId="{746844A9-2228-0B49-97B7-846CC2D65735}" srcOrd="1" destOrd="0" presId="urn:microsoft.com/office/officeart/2005/8/layout/orgChart1"/>
    <dgm:cxn modelId="{2CACA039-00C0-5548-9D67-782308C05C07}" type="presParOf" srcId="{746844A9-2228-0B49-97B7-846CC2D65735}" destId="{DA28A6A2-ABC7-3046-88C2-DE15EB0043CB}" srcOrd="0" destOrd="0" presId="urn:microsoft.com/office/officeart/2005/8/layout/orgChart1"/>
    <dgm:cxn modelId="{10C62D1E-B80D-BA49-B33C-91EBE403DF6F}" type="presParOf" srcId="{746844A9-2228-0B49-97B7-846CC2D65735}" destId="{A0969AD7-1B9A-E740-852B-A114CC28F996}" srcOrd="1" destOrd="0" presId="urn:microsoft.com/office/officeart/2005/8/layout/orgChart1"/>
    <dgm:cxn modelId="{3E770AF9-0D1D-BA49-8C56-A3CF0BE4B297}" type="presParOf" srcId="{A0969AD7-1B9A-E740-852B-A114CC28F996}" destId="{5C903BF7-22C3-784C-A610-E4338519685F}" srcOrd="0" destOrd="0" presId="urn:microsoft.com/office/officeart/2005/8/layout/orgChart1"/>
    <dgm:cxn modelId="{03147A35-11A7-2D4F-85B2-BC464E454DFA}" type="presParOf" srcId="{5C903BF7-22C3-784C-A610-E4338519685F}" destId="{94F8A485-3372-D345-A1C0-879FF38C538C}" srcOrd="0" destOrd="0" presId="urn:microsoft.com/office/officeart/2005/8/layout/orgChart1"/>
    <dgm:cxn modelId="{64686D68-5E5E-F74B-B81F-6FB4FADCB288}" type="presParOf" srcId="{5C903BF7-22C3-784C-A610-E4338519685F}" destId="{966A015B-B85A-9A43-A7F5-44E5621951D7}" srcOrd="1" destOrd="0" presId="urn:microsoft.com/office/officeart/2005/8/layout/orgChart1"/>
    <dgm:cxn modelId="{BD4F1D46-F8CA-BE4B-A7BE-6CFA368E0988}" type="presParOf" srcId="{A0969AD7-1B9A-E740-852B-A114CC28F996}" destId="{BFB23BDF-88E8-9C4C-ABC3-21EFBB969FF3}" srcOrd="1" destOrd="0" presId="urn:microsoft.com/office/officeart/2005/8/layout/orgChart1"/>
    <dgm:cxn modelId="{555F73E2-2606-0145-B968-74E0C4607F6B}" type="presParOf" srcId="{A0969AD7-1B9A-E740-852B-A114CC28F996}" destId="{C6472901-CF85-E046-A97A-23A72BE1BB16}" srcOrd="2" destOrd="0" presId="urn:microsoft.com/office/officeart/2005/8/layout/orgChart1"/>
    <dgm:cxn modelId="{1FFA337B-8981-AA4A-9DE0-C5B4C298D31F}" type="presParOf" srcId="{746844A9-2228-0B49-97B7-846CC2D65735}" destId="{82130693-C853-7048-AD32-DF5DD3EB5D4A}" srcOrd="2" destOrd="0" presId="urn:microsoft.com/office/officeart/2005/8/layout/orgChart1"/>
    <dgm:cxn modelId="{E49A5608-3410-104D-9D82-DD90CA11CF29}" type="presParOf" srcId="{746844A9-2228-0B49-97B7-846CC2D65735}" destId="{73B652CA-FFEF-FF40-9ECE-91EEBF73C0AB}" srcOrd="3" destOrd="0" presId="urn:microsoft.com/office/officeart/2005/8/layout/orgChart1"/>
    <dgm:cxn modelId="{ECEC3B7B-B9C0-F146-A58E-CF53D7BD22C3}" type="presParOf" srcId="{73B652CA-FFEF-FF40-9ECE-91EEBF73C0AB}" destId="{4F8C2AC3-3FDB-924F-A029-5434D538351B}" srcOrd="0" destOrd="0" presId="urn:microsoft.com/office/officeart/2005/8/layout/orgChart1"/>
    <dgm:cxn modelId="{4FC87518-6F17-434F-BD05-FBA87D9B9E1A}" type="presParOf" srcId="{4F8C2AC3-3FDB-924F-A029-5434D538351B}" destId="{C34EDAEC-695E-114E-9C0F-34254AE885E2}" srcOrd="0" destOrd="0" presId="urn:microsoft.com/office/officeart/2005/8/layout/orgChart1"/>
    <dgm:cxn modelId="{8C17D38C-BDDC-214A-8C94-933178C0D39F}" type="presParOf" srcId="{4F8C2AC3-3FDB-924F-A029-5434D538351B}" destId="{C70D5819-85CB-424A-A97F-AA8C5338164E}" srcOrd="1" destOrd="0" presId="urn:microsoft.com/office/officeart/2005/8/layout/orgChart1"/>
    <dgm:cxn modelId="{01183489-15C1-AD4F-A0FF-89BCBD64F030}" type="presParOf" srcId="{73B652CA-FFEF-FF40-9ECE-91EEBF73C0AB}" destId="{4F3B4C04-34C5-2F4E-B8A4-A78AB1ACC46D}" srcOrd="1" destOrd="0" presId="urn:microsoft.com/office/officeart/2005/8/layout/orgChart1"/>
    <dgm:cxn modelId="{83AB5588-4C5C-EB4C-9220-55D8A4505E41}" type="presParOf" srcId="{73B652CA-FFEF-FF40-9ECE-91EEBF73C0AB}" destId="{B60561CE-5CB7-114C-84DB-5194E9BED2F2}" srcOrd="2" destOrd="0" presId="urn:microsoft.com/office/officeart/2005/8/layout/orgChart1"/>
    <dgm:cxn modelId="{5BEC901A-DD3F-F743-B465-758D0F504D84}" type="presParOf" srcId="{746844A9-2228-0B49-97B7-846CC2D65735}" destId="{210DD4AE-D6B2-4745-9B85-5727685EECD5}" srcOrd="4" destOrd="0" presId="urn:microsoft.com/office/officeart/2005/8/layout/orgChart1"/>
    <dgm:cxn modelId="{E8630875-FA17-2E48-8186-0B1757DB40A3}" type="presParOf" srcId="{746844A9-2228-0B49-97B7-846CC2D65735}" destId="{C36110CA-6B97-CB43-8014-B56D913747AC}" srcOrd="5" destOrd="0" presId="urn:microsoft.com/office/officeart/2005/8/layout/orgChart1"/>
    <dgm:cxn modelId="{F104BF91-F65C-CE48-889C-81823A8B2048}" type="presParOf" srcId="{C36110CA-6B97-CB43-8014-B56D913747AC}" destId="{C78BAC54-C379-8941-A693-56772D2DB245}" srcOrd="0" destOrd="0" presId="urn:microsoft.com/office/officeart/2005/8/layout/orgChart1"/>
    <dgm:cxn modelId="{425A1F14-9E70-E848-A293-393D824F8B77}" type="presParOf" srcId="{C78BAC54-C379-8941-A693-56772D2DB245}" destId="{DEBBF79A-E120-9D43-8E99-80ECE050A89E}" srcOrd="0" destOrd="0" presId="urn:microsoft.com/office/officeart/2005/8/layout/orgChart1"/>
    <dgm:cxn modelId="{4BE9F34F-2237-5644-9963-B45802457871}" type="presParOf" srcId="{C78BAC54-C379-8941-A693-56772D2DB245}" destId="{E29DB1AB-E9A4-5447-AD14-07E5D145C9EB}" srcOrd="1" destOrd="0" presId="urn:microsoft.com/office/officeart/2005/8/layout/orgChart1"/>
    <dgm:cxn modelId="{2D2B63E7-768F-574A-B6D3-23A3C6DC3704}" type="presParOf" srcId="{C36110CA-6B97-CB43-8014-B56D913747AC}" destId="{D38AC38D-918B-0342-82BB-0FC6453ABB46}" srcOrd="1" destOrd="0" presId="urn:microsoft.com/office/officeart/2005/8/layout/orgChart1"/>
    <dgm:cxn modelId="{74B34A30-B9A5-7346-B25D-E859F1045DD1}" type="presParOf" srcId="{C36110CA-6B97-CB43-8014-B56D913747AC}" destId="{3706A43D-256D-3842-A29B-12F54DA3BDE5}" srcOrd="2" destOrd="0" presId="urn:microsoft.com/office/officeart/2005/8/layout/orgChart1"/>
    <dgm:cxn modelId="{A097AD1A-2483-564B-80E9-E21E71D690D6}" type="presParOf" srcId="{64D163BD-45E5-6545-88BC-EAEE8A5319D5}" destId="{58D468F7-FC8A-BF45-B69E-7611AB71D941}" srcOrd="2" destOrd="0" presId="urn:microsoft.com/office/officeart/2005/8/layout/orgChart1"/>
    <dgm:cxn modelId="{978FDFF2-F099-F748-814C-001214B37E67}" type="presParOf" srcId="{F6346919-12E2-F941-98DF-2FD29BE27243}" destId="{D5A116B0-8330-8D46-BDBD-B25A7E515A94}" srcOrd="4" destOrd="0" presId="urn:microsoft.com/office/officeart/2005/8/layout/orgChart1"/>
    <dgm:cxn modelId="{6AC0624E-6C79-3B44-8987-2C7456EE4D52}" type="presParOf" srcId="{F6346919-12E2-F941-98DF-2FD29BE27243}" destId="{5B4807C8-26A0-4C42-89F8-EADABE21EEDD}" srcOrd="5" destOrd="0" presId="urn:microsoft.com/office/officeart/2005/8/layout/orgChart1"/>
    <dgm:cxn modelId="{7C3B8CE0-7671-DC44-9CBB-FB3239CC3C31}" type="presParOf" srcId="{5B4807C8-26A0-4C42-89F8-EADABE21EEDD}" destId="{2610840D-C501-A748-9196-BC2B0DEE2DE9}" srcOrd="0" destOrd="0" presId="urn:microsoft.com/office/officeart/2005/8/layout/orgChart1"/>
    <dgm:cxn modelId="{04EAFE0D-5AA6-5B4F-BA4A-A4A9E947F364}" type="presParOf" srcId="{2610840D-C501-A748-9196-BC2B0DEE2DE9}" destId="{906C5558-9DFE-5246-91F5-6E45A5C906B5}" srcOrd="0" destOrd="0" presId="urn:microsoft.com/office/officeart/2005/8/layout/orgChart1"/>
    <dgm:cxn modelId="{E5B34DCF-DBC8-1849-9F54-AAF3CC9F0331}" type="presParOf" srcId="{2610840D-C501-A748-9196-BC2B0DEE2DE9}" destId="{3AFE529D-480A-9341-A72E-FC026CE693EF}" srcOrd="1" destOrd="0" presId="urn:microsoft.com/office/officeart/2005/8/layout/orgChart1"/>
    <dgm:cxn modelId="{DD4A35CD-94D3-0E4F-A6A0-9E9E55102A82}" type="presParOf" srcId="{5B4807C8-26A0-4C42-89F8-EADABE21EEDD}" destId="{D12AB303-E89B-824C-90B4-14DCAFFF0FC8}" srcOrd="1" destOrd="0" presId="urn:microsoft.com/office/officeart/2005/8/layout/orgChart1"/>
    <dgm:cxn modelId="{E2908F69-16B9-E74C-A503-626F4BAF9084}" type="presParOf" srcId="{D12AB303-E89B-824C-90B4-14DCAFFF0FC8}" destId="{EFBA89FE-B6AF-6741-AD8C-AB775857AA31}" srcOrd="0" destOrd="0" presId="urn:microsoft.com/office/officeart/2005/8/layout/orgChart1"/>
    <dgm:cxn modelId="{BBAB467E-23A1-244C-B22F-CACB9372B4E2}" type="presParOf" srcId="{D12AB303-E89B-824C-90B4-14DCAFFF0FC8}" destId="{6DCF54D4-046B-6344-8F8A-583304FFF4CD}" srcOrd="1" destOrd="0" presId="urn:microsoft.com/office/officeart/2005/8/layout/orgChart1"/>
    <dgm:cxn modelId="{8C79DF59-F832-E842-8922-676C923CB614}" type="presParOf" srcId="{6DCF54D4-046B-6344-8F8A-583304FFF4CD}" destId="{8352FBFC-7EAA-2441-9401-B2645006EB38}" srcOrd="0" destOrd="0" presId="urn:microsoft.com/office/officeart/2005/8/layout/orgChart1"/>
    <dgm:cxn modelId="{8C6739D8-2FFC-CE47-B0E7-8CAEE7CBF76E}" type="presParOf" srcId="{8352FBFC-7EAA-2441-9401-B2645006EB38}" destId="{519F6E6A-3CF7-7C4D-984B-026453B9981A}" srcOrd="0" destOrd="0" presId="urn:microsoft.com/office/officeart/2005/8/layout/orgChart1"/>
    <dgm:cxn modelId="{8655730A-506A-3749-ADE0-8B086B0BB4C6}" type="presParOf" srcId="{8352FBFC-7EAA-2441-9401-B2645006EB38}" destId="{ACBD3218-EECF-E644-88C4-09925CC8CC24}" srcOrd="1" destOrd="0" presId="urn:microsoft.com/office/officeart/2005/8/layout/orgChart1"/>
    <dgm:cxn modelId="{92825B29-05E4-444F-B6E6-02E27D7CE2F1}" type="presParOf" srcId="{6DCF54D4-046B-6344-8F8A-583304FFF4CD}" destId="{9868C3C7-39FE-A54A-9E62-A434423ECB29}" srcOrd="1" destOrd="0" presId="urn:microsoft.com/office/officeart/2005/8/layout/orgChart1"/>
    <dgm:cxn modelId="{756E9AD0-0CA8-A340-B3B9-00745D91F0D9}" type="presParOf" srcId="{9868C3C7-39FE-A54A-9E62-A434423ECB29}" destId="{8FC0C087-1A1B-334C-BC57-E8DD5B6AF98A}" srcOrd="0" destOrd="0" presId="urn:microsoft.com/office/officeart/2005/8/layout/orgChart1"/>
    <dgm:cxn modelId="{46E493D5-2844-AB45-A7BB-EA1CABFE8F1F}" type="presParOf" srcId="{9868C3C7-39FE-A54A-9E62-A434423ECB29}" destId="{998D4C3A-F313-004D-ABED-1E2243F8188D}" srcOrd="1" destOrd="0" presId="urn:microsoft.com/office/officeart/2005/8/layout/orgChart1"/>
    <dgm:cxn modelId="{D264F774-9192-5542-980C-0E106EFD7DF2}" type="presParOf" srcId="{998D4C3A-F313-004D-ABED-1E2243F8188D}" destId="{C5538864-55F9-C94B-B93E-29B5D70F39B4}" srcOrd="0" destOrd="0" presId="urn:microsoft.com/office/officeart/2005/8/layout/orgChart1"/>
    <dgm:cxn modelId="{61905D40-4DA9-D745-B961-FF33FF088FE3}" type="presParOf" srcId="{C5538864-55F9-C94B-B93E-29B5D70F39B4}" destId="{9E203FE5-C9DB-D244-B8BA-995162E1D9D9}" srcOrd="0" destOrd="0" presId="urn:microsoft.com/office/officeart/2005/8/layout/orgChart1"/>
    <dgm:cxn modelId="{ABF37B29-F5AF-D548-BEC1-91D30FBA180A}" type="presParOf" srcId="{C5538864-55F9-C94B-B93E-29B5D70F39B4}" destId="{F4C3B4C9-DA49-4946-A732-3C24056EEE3E}" srcOrd="1" destOrd="0" presId="urn:microsoft.com/office/officeart/2005/8/layout/orgChart1"/>
    <dgm:cxn modelId="{2E7D2275-2DA7-4240-8410-F3952F505F3B}" type="presParOf" srcId="{998D4C3A-F313-004D-ABED-1E2243F8188D}" destId="{C48E43AC-99D8-E145-ADAE-3B9A0DCF13F7}" srcOrd="1" destOrd="0" presId="urn:microsoft.com/office/officeart/2005/8/layout/orgChart1"/>
    <dgm:cxn modelId="{1A2A3D8B-75B9-0D45-8A0C-D216D946A686}" type="presParOf" srcId="{998D4C3A-F313-004D-ABED-1E2243F8188D}" destId="{B6E1636D-CA22-7A4D-B6C4-E7202285FB43}" srcOrd="2" destOrd="0" presId="urn:microsoft.com/office/officeart/2005/8/layout/orgChart1"/>
    <dgm:cxn modelId="{5030BF12-573E-9E41-A750-ACAA95349EEC}" type="presParOf" srcId="{6DCF54D4-046B-6344-8F8A-583304FFF4CD}" destId="{C13E8D3F-4191-FF4E-8285-020F03954303}" srcOrd="2" destOrd="0" presId="urn:microsoft.com/office/officeart/2005/8/layout/orgChart1"/>
    <dgm:cxn modelId="{AB745C18-ABE2-854D-9660-519C92822BE4}" type="presParOf" srcId="{5B4807C8-26A0-4C42-89F8-EADABE21EEDD}" destId="{0FD74C73-38C8-C94D-9E5D-36A764E33D35}" srcOrd="2" destOrd="0" presId="urn:microsoft.com/office/officeart/2005/8/layout/orgChart1"/>
    <dgm:cxn modelId="{B6C4CFF0-C37A-9B48-BBEF-166AF090A466}" type="presParOf" srcId="{F6346919-12E2-F941-98DF-2FD29BE27243}" destId="{875B1C2F-FDA1-EE4F-9182-BC52FFBF8BBB}" srcOrd="6" destOrd="0" presId="urn:microsoft.com/office/officeart/2005/8/layout/orgChart1"/>
    <dgm:cxn modelId="{836FF2AE-00B6-254A-9759-A0C414FCA779}" type="presParOf" srcId="{F6346919-12E2-F941-98DF-2FD29BE27243}" destId="{368EA029-740D-5945-9277-24C8428CFAC2}" srcOrd="7" destOrd="0" presId="urn:microsoft.com/office/officeart/2005/8/layout/orgChart1"/>
    <dgm:cxn modelId="{DFF475B4-F8FD-2A46-A583-CE608099E903}" type="presParOf" srcId="{368EA029-740D-5945-9277-24C8428CFAC2}" destId="{718C51C2-C5D9-9041-B60D-FAEAE3D2C3BD}" srcOrd="0" destOrd="0" presId="urn:microsoft.com/office/officeart/2005/8/layout/orgChart1"/>
    <dgm:cxn modelId="{C6947945-4780-2542-BBA0-635141E4AC18}" type="presParOf" srcId="{718C51C2-C5D9-9041-B60D-FAEAE3D2C3BD}" destId="{7F36BEDA-47A8-5C4E-B3FF-670277CEC28D}" srcOrd="0" destOrd="0" presId="urn:microsoft.com/office/officeart/2005/8/layout/orgChart1"/>
    <dgm:cxn modelId="{C451B9B5-F73A-974C-96E9-D38343965483}" type="presParOf" srcId="{718C51C2-C5D9-9041-B60D-FAEAE3D2C3BD}" destId="{5D11E05B-277A-3945-A710-3DDBF62391A6}" srcOrd="1" destOrd="0" presId="urn:microsoft.com/office/officeart/2005/8/layout/orgChart1"/>
    <dgm:cxn modelId="{2D7CC04C-E2C3-AF4C-9071-496E8CE3E7AB}" type="presParOf" srcId="{368EA029-740D-5945-9277-24C8428CFAC2}" destId="{35D6B063-7B5B-4441-9F2A-ED40130BFDE4}" srcOrd="1" destOrd="0" presId="urn:microsoft.com/office/officeart/2005/8/layout/orgChart1"/>
    <dgm:cxn modelId="{FA60B5FC-1752-E24F-B3B4-C9E498A12C8C}" type="presParOf" srcId="{35D6B063-7B5B-4441-9F2A-ED40130BFDE4}" destId="{DAB284D3-9B39-584F-B187-2E61ADA713EF}" srcOrd="0" destOrd="0" presId="urn:microsoft.com/office/officeart/2005/8/layout/orgChart1"/>
    <dgm:cxn modelId="{7A662721-382E-6740-B703-797CF8FC09D9}" type="presParOf" srcId="{35D6B063-7B5B-4441-9F2A-ED40130BFDE4}" destId="{3A021A86-2392-DB41-AB5D-E733CF2A6772}" srcOrd="1" destOrd="0" presId="urn:microsoft.com/office/officeart/2005/8/layout/orgChart1"/>
    <dgm:cxn modelId="{D41DEB46-24EA-CC4F-9E47-6C40C01E3244}" type="presParOf" srcId="{3A021A86-2392-DB41-AB5D-E733CF2A6772}" destId="{76D62EBA-0D23-B448-A0C2-D21BBA7447D3}" srcOrd="0" destOrd="0" presId="urn:microsoft.com/office/officeart/2005/8/layout/orgChart1"/>
    <dgm:cxn modelId="{73FD1EE8-19E3-404A-B95E-A9D4FFB8531B}" type="presParOf" srcId="{76D62EBA-0D23-B448-A0C2-D21BBA7447D3}" destId="{DD33D608-17FB-8F43-9A39-B0377ADA84D2}" srcOrd="0" destOrd="0" presId="urn:microsoft.com/office/officeart/2005/8/layout/orgChart1"/>
    <dgm:cxn modelId="{9676E20A-CDE4-0040-AD6A-A6DE9EB922E0}" type="presParOf" srcId="{76D62EBA-0D23-B448-A0C2-D21BBA7447D3}" destId="{6A01F948-BFCE-CF46-9D91-C895460A39FF}" srcOrd="1" destOrd="0" presId="urn:microsoft.com/office/officeart/2005/8/layout/orgChart1"/>
    <dgm:cxn modelId="{F52E638A-51C0-FA4D-AD8F-804E850FC95E}" type="presParOf" srcId="{3A021A86-2392-DB41-AB5D-E733CF2A6772}" destId="{9B37A7CA-D1AA-5443-AF27-26B56FD9109C}" srcOrd="1" destOrd="0" presId="urn:microsoft.com/office/officeart/2005/8/layout/orgChart1"/>
    <dgm:cxn modelId="{ABBC43DB-52CB-8648-8B86-5C8B2A0A7725}" type="presParOf" srcId="{3A021A86-2392-DB41-AB5D-E733CF2A6772}" destId="{F7045D2E-B3C9-EA45-BCDD-EB433F73E54D}" srcOrd="2" destOrd="0" presId="urn:microsoft.com/office/officeart/2005/8/layout/orgChart1"/>
    <dgm:cxn modelId="{7141D0F8-E7C6-D54E-816E-015602DCFDD1}" type="presParOf" srcId="{35D6B063-7B5B-4441-9F2A-ED40130BFDE4}" destId="{E20C9D90-1082-1743-AF8B-70C159C54AD8}" srcOrd="2" destOrd="0" presId="urn:microsoft.com/office/officeart/2005/8/layout/orgChart1"/>
    <dgm:cxn modelId="{D5CB12A4-7334-CE4F-842F-6FB82CDAEE58}" type="presParOf" srcId="{35D6B063-7B5B-4441-9F2A-ED40130BFDE4}" destId="{B8800672-0462-754E-B5C9-9ED3C69D2374}" srcOrd="3" destOrd="0" presId="urn:microsoft.com/office/officeart/2005/8/layout/orgChart1"/>
    <dgm:cxn modelId="{BDD08254-CD6D-E64A-96A8-0F2547D87FE6}" type="presParOf" srcId="{B8800672-0462-754E-B5C9-9ED3C69D2374}" destId="{0B3C9064-9288-914D-A356-47FE996A2360}" srcOrd="0" destOrd="0" presId="urn:microsoft.com/office/officeart/2005/8/layout/orgChart1"/>
    <dgm:cxn modelId="{13F98E53-5CF6-3B41-A7B8-971F74789059}" type="presParOf" srcId="{0B3C9064-9288-914D-A356-47FE996A2360}" destId="{CC40CBF2-2108-EA43-8C74-334D143064B5}" srcOrd="0" destOrd="0" presId="urn:microsoft.com/office/officeart/2005/8/layout/orgChart1"/>
    <dgm:cxn modelId="{11C6598B-0842-3B46-95A5-071931479CA2}" type="presParOf" srcId="{0B3C9064-9288-914D-A356-47FE996A2360}" destId="{03BAE310-BC2B-9446-A0FD-B8A899A686B0}" srcOrd="1" destOrd="0" presId="urn:microsoft.com/office/officeart/2005/8/layout/orgChart1"/>
    <dgm:cxn modelId="{093BE19E-A631-5145-9EE3-2C1EB7DF382C}" type="presParOf" srcId="{B8800672-0462-754E-B5C9-9ED3C69D2374}" destId="{53BFB4C2-36B3-8346-9697-E94FE4FCE082}" srcOrd="1" destOrd="0" presId="urn:microsoft.com/office/officeart/2005/8/layout/orgChart1"/>
    <dgm:cxn modelId="{ED12A26A-48F3-C24A-BCCA-7B3349438A00}" type="presParOf" srcId="{B8800672-0462-754E-B5C9-9ED3C69D2374}" destId="{F62C646C-9DA0-F34D-801C-57106445EE4E}" srcOrd="2" destOrd="0" presId="urn:microsoft.com/office/officeart/2005/8/layout/orgChart1"/>
    <dgm:cxn modelId="{D782FA70-037E-B445-A5C7-78905CF3D98E}" type="presParOf" srcId="{368EA029-740D-5945-9277-24C8428CFAC2}" destId="{7767EFAE-7587-4E45-8C22-085A1D3B5644}" srcOrd="2" destOrd="0" presId="urn:microsoft.com/office/officeart/2005/8/layout/orgChart1"/>
    <dgm:cxn modelId="{47A40F45-F7EA-3849-995A-BA4AD5B4F1C0}" type="presParOf" srcId="{F6346919-12E2-F941-98DF-2FD29BE27243}" destId="{EE3F6510-2226-4F41-8C42-66C44E0CFA65}" srcOrd="8" destOrd="0" presId="urn:microsoft.com/office/officeart/2005/8/layout/orgChart1"/>
    <dgm:cxn modelId="{051FE72A-4752-9D4C-8568-E0FAC18009A9}" type="presParOf" srcId="{F6346919-12E2-F941-98DF-2FD29BE27243}" destId="{8EDD0756-9251-6E40-A8F8-6D07D88CDA9C}" srcOrd="9" destOrd="0" presId="urn:microsoft.com/office/officeart/2005/8/layout/orgChart1"/>
    <dgm:cxn modelId="{F913AA86-2FB5-8544-B2C1-E9731BC3DC1D}" type="presParOf" srcId="{8EDD0756-9251-6E40-A8F8-6D07D88CDA9C}" destId="{2BB62DA2-A1FB-A444-A1A8-CFA4F38E95B3}" srcOrd="0" destOrd="0" presId="urn:microsoft.com/office/officeart/2005/8/layout/orgChart1"/>
    <dgm:cxn modelId="{0EDDBEF0-3BB6-CF4D-B6A1-172200976645}" type="presParOf" srcId="{2BB62DA2-A1FB-A444-A1A8-CFA4F38E95B3}" destId="{DA76CF5C-F287-2248-9707-1656D4CDE967}" srcOrd="0" destOrd="0" presId="urn:microsoft.com/office/officeart/2005/8/layout/orgChart1"/>
    <dgm:cxn modelId="{A81E33E9-9234-8949-893B-8A91FF00A615}" type="presParOf" srcId="{2BB62DA2-A1FB-A444-A1A8-CFA4F38E95B3}" destId="{3B832AB0-813F-8A4D-9DBC-F29FB389B14B}" srcOrd="1" destOrd="0" presId="urn:microsoft.com/office/officeart/2005/8/layout/orgChart1"/>
    <dgm:cxn modelId="{83D50846-AEAA-384D-912F-8DDA8ED91F74}" type="presParOf" srcId="{8EDD0756-9251-6E40-A8F8-6D07D88CDA9C}" destId="{047AC7E2-7F76-E341-ACBC-942A1FD41598}" srcOrd="1" destOrd="0" presId="urn:microsoft.com/office/officeart/2005/8/layout/orgChart1"/>
    <dgm:cxn modelId="{3A59B153-55CC-B740-BA32-47135AFC7766}" type="presParOf" srcId="{8EDD0756-9251-6E40-A8F8-6D07D88CDA9C}" destId="{772DEA9E-1D73-1B4D-A073-3B7323DF296D}" srcOrd="2" destOrd="0" presId="urn:microsoft.com/office/officeart/2005/8/layout/orgChart1"/>
    <dgm:cxn modelId="{59B3E872-31C0-3E4F-9480-D152AA58A64E}" type="presParOf" srcId="{F6346919-12E2-F941-98DF-2FD29BE27243}" destId="{D5C67982-CCE2-6B41-AD7B-766CE33A5078}" srcOrd="10" destOrd="0" presId="urn:microsoft.com/office/officeart/2005/8/layout/orgChart1"/>
    <dgm:cxn modelId="{1C86229F-CC29-A448-BDB8-E095AD229F1E}" type="presParOf" srcId="{F6346919-12E2-F941-98DF-2FD29BE27243}" destId="{92A15838-B9D4-844E-8911-D5679A830288}" srcOrd="11" destOrd="0" presId="urn:microsoft.com/office/officeart/2005/8/layout/orgChart1"/>
    <dgm:cxn modelId="{38FCD138-47C3-3E49-80AC-B98BFA1B5F28}" type="presParOf" srcId="{92A15838-B9D4-844E-8911-D5679A830288}" destId="{BF1233E2-7E82-524E-AC36-ACB041BEDEEA}" srcOrd="0" destOrd="0" presId="urn:microsoft.com/office/officeart/2005/8/layout/orgChart1"/>
    <dgm:cxn modelId="{1913CC3A-3931-0B41-8086-0A31B968890A}" type="presParOf" srcId="{BF1233E2-7E82-524E-AC36-ACB041BEDEEA}" destId="{1E1C48E1-8AFE-FF42-B625-4EAB9D90CD48}" srcOrd="0" destOrd="0" presId="urn:microsoft.com/office/officeart/2005/8/layout/orgChart1"/>
    <dgm:cxn modelId="{D61C301D-AD36-194C-8680-DCFF3D47D8BB}" type="presParOf" srcId="{BF1233E2-7E82-524E-AC36-ACB041BEDEEA}" destId="{FF8398AE-C064-6446-95FB-1EC2B9654B03}" srcOrd="1" destOrd="0" presId="urn:microsoft.com/office/officeart/2005/8/layout/orgChart1"/>
    <dgm:cxn modelId="{82C18CF7-416A-C94A-863B-9C8D539AB4DA}" type="presParOf" srcId="{92A15838-B9D4-844E-8911-D5679A830288}" destId="{47916599-5571-6642-987E-78E1D8CDBF3A}" srcOrd="1" destOrd="0" presId="urn:microsoft.com/office/officeart/2005/8/layout/orgChart1"/>
    <dgm:cxn modelId="{985CB842-8A7F-4A48-86BD-2445E35190E0}" type="presParOf" srcId="{47916599-5571-6642-987E-78E1D8CDBF3A}" destId="{6584DDDE-D3EF-DC4E-85D6-2EB7B7B93B7E}" srcOrd="0" destOrd="0" presId="urn:microsoft.com/office/officeart/2005/8/layout/orgChart1"/>
    <dgm:cxn modelId="{77E669D5-475A-8948-94A9-C4A8CA064E6B}" type="presParOf" srcId="{47916599-5571-6642-987E-78E1D8CDBF3A}" destId="{94E5435F-6356-AA44-9560-06962FD604BC}" srcOrd="1" destOrd="0" presId="urn:microsoft.com/office/officeart/2005/8/layout/orgChart1"/>
    <dgm:cxn modelId="{5C30D34F-F174-604A-A89E-E65357D4A7C8}" type="presParOf" srcId="{94E5435F-6356-AA44-9560-06962FD604BC}" destId="{3A2A1AC4-4D35-784E-A2A4-8AE6B3F565F8}" srcOrd="0" destOrd="0" presId="urn:microsoft.com/office/officeart/2005/8/layout/orgChart1"/>
    <dgm:cxn modelId="{FDDA8470-B24E-F940-BB77-CCA925DC2895}" type="presParOf" srcId="{3A2A1AC4-4D35-784E-A2A4-8AE6B3F565F8}" destId="{93C6C528-D293-4340-AD94-82B90B32EAF6}" srcOrd="0" destOrd="0" presId="urn:microsoft.com/office/officeart/2005/8/layout/orgChart1"/>
    <dgm:cxn modelId="{7AFDD16D-8BD5-4545-82C0-8DC586CB8C89}" type="presParOf" srcId="{3A2A1AC4-4D35-784E-A2A4-8AE6B3F565F8}" destId="{9C52A5B3-76E1-3045-9A41-70C2B9A210EF}" srcOrd="1" destOrd="0" presId="urn:microsoft.com/office/officeart/2005/8/layout/orgChart1"/>
    <dgm:cxn modelId="{60965DD6-64BB-DF4A-B2C7-E88E754C2F41}" type="presParOf" srcId="{94E5435F-6356-AA44-9560-06962FD604BC}" destId="{E4DF34F7-C7B7-A748-B432-6FB0EA4EBB6B}" srcOrd="1" destOrd="0" presId="urn:microsoft.com/office/officeart/2005/8/layout/orgChart1"/>
    <dgm:cxn modelId="{F5B20939-091A-334E-A176-CE9C08D5C914}" type="presParOf" srcId="{E4DF34F7-C7B7-A748-B432-6FB0EA4EBB6B}" destId="{AE71D538-302C-0642-AD0C-28B31FA53614}" srcOrd="0" destOrd="0" presId="urn:microsoft.com/office/officeart/2005/8/layout/orgChart1"/>
    <dgm:cxn modelId="{1671D154-0A43-F645-9A99-14C7B36AC737}" type="presParOf" srcId="{E4DF34F7-C7B7-A748-B432-6FB0EA4EBB6B}" destId="{EACF975B-097C-B64E-BBEA-60BAEB3EB0ED}" srcOrd="1" destOrd="0" presId="urn:microsoft.com/office/officeart/2005/8/layout/orgChart1"/>
    <dgm:cxn modelId="{5D4E097F-68F4-7C46-AF02-3B034A9BD7DB}" type="presParOf" srcId="{EACF975B-097C-B64E-BBEA-60BAEB3EB0ED}" destId="{C11A5E3E-5643-6F4A-A144-BEB4743E0277}" srcOrd="0" destOrd="0" presId="urn:microsoft.com/office/officeart/2005/8/layout/orgChart1"/>
    <dgm:cxn modelId="{A4EBB0A9-5A01-2541-B09A-680AFCC868D3}" type="presParOf" srcId="{C11A5E3E-5643-6F4A-A144-BEB4743E0277}" destId="{410A54BA-3C9C-614D-B408-0DCD1AE3BE9E}" srcOrd="0" destOrd="0" presId="urn:microsoft.com/office/officeart/2005/8/layout/orgChart1"/>
    <dgm:cxn modelId="{7231B5C2-5208-6E4D-ABE8-CE4E8B07FF21}" type="presParOf" srcId="{C11A5E3E-5643-6F4A-A144-BEB4743E0277}" destId="{D0316117-2BA0-2E48-9E5C-E2DC43CE4575}" srcOrd="1" destOrd="0" presId="urn:microsoft.com/office/officeart/2005/8/layout/orgChart1"/>
    <dgm:cxn modelId="{213F44E3-5E5D-2E45-BC7D-19C084E2534D}" type="presParOf" srcId="{EACF975B-097C-B64E-BBEA-60BAEB3EB0ED}" destId="{36697B58-906E-9C43-88D1-9DCB173AA9BD}" srcOrd="1" destOrd="0" presId="urn:microsoft.com/office/officeart/2005/8/layout/orgChart1"/>
    <dgm:cxn modelId="{F310E561-F026-034E-A96B-7E6070F5A744}" type="presParOf" srcId="{EACF975B-097C-B64E-BBEA-60BAEB3EB0ED}" destId="{1F2EA8BF-742C-1847-B150-B6E1E3C515C4}" srcOrd="2" destOrd="0" presId="urn:microsoft.com/office/officeart/2005/8/layout/orgChart1"/>
    <dgm:cxn modelId="{B297319D-BEB7-8542-8EB5-45995EDDF32F}" type="presParOf" srcId="{E4DF34F7-C7B7-A748-B432-6FB0EA4EBB6B}" destId="{F3CFACCC-5132-B643-BD21-A7538A057EFA}" srcOrd="2" destOrd="0" presId="urn:microsoft.com/office/officeart/2005/8/layout/orgChart1"/>
    <dgm:cxn modelId="{38ED249C-1F91-CA41-ABCF-6F12E67B7F9B}" type="presParOf" srcId="{E4DF34F7-C7B7-A748-B432-6FB0EA4EBB6B}" destId="{F37849E4-6934-A248-98E7-BA9AA23BEDB5}" srcOrd="3" destOrd="0" presId="urn:microsoft.com/office/officeart/2005/8/layout/orgChart1"/>
    <dgm:cxn modelId="{D836DBB3-0B21-9C4A-9866-A8485D6AC2AD}" type="presParOf" srcId="{F37849E4-6934-A248-98E7-BA9AA23BEDB5}" destId="{BFC30A33-4F25-E14F-B772-43411C86FB1B}" srcOrd="0" destOrd="0" presId="urn:microsoft.com/office/officeart/2005/8/layout/orgChart1"/>
    <dgm:cxn modelId="{EB5C1417-07AA-F146-B1FC-20653711F72A}" type="presParOf" srcId="{BFC30A33-4F25-E14F-B772-43411C86FB1B}" destId="{F456E329-8383-6B4C-A3A7-5AD9CFCCE2F8}" srcOrd="0" destOrd="0" presId="urn:microsoft.com/office/officeart/2005/8/layout/orgChart1"/>
    <dgm:cxn modelId="{ACC58D5F-F264-D04E-8875-416C5028884F}" type="presParOf" srcId="{BFC30A33-4F25-E14F-B772-43411C86FB1B}" destId="{A843FDA8-7238-0243-87A0-51E0412E7019}" srcOrd="1" destOrd="0" presId="urn:microsoft.com/office/officeart/2005/8/layout/orgChart1"/>
    <dgm:cxn modelId="{204ACA8E-50F5-824F-9229-108556781FB7}" type="presParOf" srcId="{F37849E4-6934-A248-98E7-BA9AA23BEDB5}" destId="{F56EB95F-5096-314C-A1D4-65BA2EB4F60C}" srcOrd="1" destOrd="0" presId="urn:microsoft.com/office/officeart/2005/8/layout/orgChart1"/>
    <dgm:cxn modelId="{1C2B050F-90F1-D747-A521-D5DAA5612E8B}" type="presParOf" srcId="{F56EB95F-5096-314C-A1D4-65BA2EB4F60C}" destId="{08DEE021-EC6B-B146-8E4F-8C6B4844D632}" srcOrd="0" destOrd="0" presId="urn:microsoft.com/office/officeart/2005/8/layout/orgChart1"/>
    <dgm:cxn modelId="{351734E3-A106-EA46-B41C-65E841AF5005}" type="presParOf" srcId="{F56EB95F-5096-314C-A1D4-65BA2EB4F60C}" destId="{29CCD0D9-0B0A-C744-9207-30E6CC8F1D47}" srcOrd="1" destOrd="0" presId="urn:microsoft.com/office/officeart/2005/8/layout/orgChart1"/>
    <dgm:cxn modelId="{027B0628-EA39-C241-B917-736331B3DEE3}" type="presParOf" srcId="{29CCD0D9-0B0A-C744-9207-30E6CC8F1D47}" destId="{0A657C64-A3BC-684B-8C18-6C5D4C162FA4}" srcOrd="0" destOrd="0" presId="urn:microsoft.com/office/officeart/2005/8/layout/orgChart1"/>
    <dgm:cxn modelId="{DFE97166-97D2-1541-B5A4-7D97C69E7A7A}" type="presParOf" srcId="{0A657C64-A3BC-684B-8C18-6C5D4C162FA4}" destId="{8F3470D0-A443-0F40-BE58-B64A4A9275AA}" srcOrd="0" destOrd="0" presId="urn:microsoft.com/office/officeart/2005/8/layout/orgChart1"/>
    <dgm:cxn modelId="{9835644B-0DB4-414C-8ACC-5BC7B71252AF}" type="presParOf" srcId="{0A657C64-A3BC-684B-8C18-6C5D4C162FA4}" destId="{DC9BA84C-CA33-F046-A4A0-61CEBD51E3B9}" srcOrd="1" destOrd="0" presId="urn:microsoft.com/office/officeart/2005/8/layout/orgChart1"/>
    <dgm:cxn modelId="{D372A875-493E-4445-905F-3097934DEF95}" type="presParOf" srcId="{29CCD0D9-0B0A-C744-9207-30E6CC8F1D47}" destId="{183B26E4-4018-9E4C-B6E9-97EB6F6F8F90}" srcOrd="1" destOrd="0" presId="urn:microsoft.com/office/officeart/2005/8/layout/orgChart1"/>
    <dgm:cxn modelId="{24FA82CB-568C-1846-AF07-CDB9BF20D181}" type="presParOf" srcId="{29CCD0D9-0B0A-C744-9207-30E6CC8F1D47}" destId="{2E6AB402-3F32-E944-A903-73264F09111F}" srcOrd="2" destOrd="0" presId="urn:microsoft.com/office/officeart/2005/8/layout/orgChart1"/>
    <dgm:cxn modelId="{F6B2B60E-0169-6E41-88DD-3AF954DCFB9F}" type="presParOf" srcId="{F37849E4-6934-A248-98E7-BA9AA23BEDB5}" destId="{09E0E9B5-EB17-624A-875A-AC4B2B32CBB1}" srcOrd="2" destOrd="0" presId="urn:microsoft.com/office/officeart/2005/8/layout/orgChart1"/>
    <dgm:cxn modelId="{FFCC6AE1-5A8D-5942-8214-9C8CBFBA466B}" type="presParOf" srcId="{E4DF34F7-C7B7-A748-B432-6FB0EA4EBB6B}" destId="{6A026ECB-4551-3B4A-9526-50EDAA9085FE}" srcOrd="4" destOrd="0" presId="urn:microsoft.com/office/officeart/2005/8/layout/orgChart1"/>
    <dgm:cxn modelId="{063F5EA7-D547-0244-940A-963DC433A2AE}" type="presParOf" srcId="{E4DF34F7-C7B7-A748-B432-6FB0EA4EBB6B}" destId="{70FAF17F-37A1-FD44-9BCD-71B1762B71D4}" srcOrd="5" destOrd="0" presId="urn:microsoft.com/office/officeart/2005/8/layout/orgChart1"/>
    <dgm:cxn modelId="{C2FBE0BD-B94D-7041-9358-E9A583FF1DC1}" type="presParOf" srcId="{70FAF17F-37A1-FD44-9BCD-71B1762B71D4}" destId="{706D3569-D240-1047-B7C0-CA65466A800B}" srcOrd="0" destOrd="0" presId="urn:microsoft.com/office/officeart/2005/8/layout/orgChart1"/>
    <dgm:cxn modelId="{CCA9B9D8-5AF9-974D-A5B6-5B9B5FC6DDDF}" type="presParOf" srcId="{706D3569-D240-1047-B7C0-CA65466A800B}" destId="{537A90A6-DEED-1C49-836E-84276ADABB91}" srcOrd="0" destOrd="0" presId="urn:microsoft.com/office/officeart/2005/8/layout/orgChart1"/>
    <dgm:cxn modelId="{C58A48E3-062E-2940-9251-17B67384DDD3}" type="presParOf" srcId="{706D3569-D240-1047-B7C0-CA65466A800B}" destId="{C71A74CA-221D-9246-B046-4382F248B28F}" srcOrd="1" destOrd="0" presId="urn:microsoft.com/office/officeart/2005/8/layout/orgChart1"/>
    <dgm:cxn modelId="{3E5F55FC-ABCB-C04D-B6AF-C37135B5A5B5}" type="presParOf" srcId="{70FAF17F-37A1-FD44-9BCD-71B1762B71D4}" destId="{73DA7267-120F-854F-95C6-6688E6514CE4}" srcOrd="1" destOrd="0" presId="urn:microsoft.com/office/officeart/2005/8/layout/orgChart1"/>
    <dgm:cxn modelId="{2E590C39-F3FC-1647-8836-EA260FE8755D}" type="presParOf" srcId="{73DA7267-120F-854F-95C6-6688E6514CE4}" destId="{FF4DCEC1-C158-D54E-A8FD-2DF4D824587F}" srcOrd="0" destOrd="0" presId="urn:microsoft.com/office/officeart/2005/8/layout/orgChart1"/>
    <dgm:cxn modelId="{63DC399F-51CC-DA40-BEB9-151BFA2996B1}" type="presParOf" srcId="{73DA7267-120F-854F-95C6-6688E6514CE4}" destId="{DB193A35-A45C-BD43-889D-A0390F94F0B9}" srcOrd="1" destOrd="0" presId="urn:microsoft.com/office/officeart/2005/8/layout/orgChart1"/>
    <dgm:cxn modelId="{5AC5D601-220A-764F-9302-71F0D357998D}" type="presParOf" srcId="{DB193A35-A45C-BD43-889D-A0390F94F0B9}" destId="{109354AF-3101-F147-A797-99151DBF05AC}" srcOrd="0" destOrd="0" presId="urn:microsoft.com/office/officeart/2005/8/layout/orgChart1"/>
    <dgm:cxn modelId="{BBE781B0-208A-A242-9DA8-6DAA24E5BFFE}" type="presParOf" srcId="{109354AF-3101-F147-A797-99151DBF05AC}" destId="{3141686E-547E-D84E-957B-9DA76E487A24}" srcOrd="0" destOrd="0" presId="urn:microsoft.com/office/officeart/2005/8/layout/orgChart1"/>
    <dgm:cxn modelId="{6AC50D50-D22A-5846-BD75-ADEDE8E8C520}" type="presParOf" srcId="{109354AF-3101-F147-A797-99151DBF05AC}" destId="{4DEED8FF-EB7C-DE46-AA40-52B430A5FDBF}" srcOrd="1" destOrd="0" presId="urn:microsoft.com/office/officeart/2005/8/layout/orgChart1"/>
    <dgm:cxn modelId="{D6305861-68C6-7E4F-9F23-747C9C8536C3}" type="presParOf" srcId="{DB193A35-A45C-BD43-889D-A0390F94F0B9}" destId="{83A48606-8925-DC4D-8BC1-ED2DB910CF6C}" srcOrd="1" destOrd="0" presId="urn:microsoft.com/office/officeart/2005/8/layout/orgChart1"/>
    <dgm:cxn modelId="{BBC8AABA-C946-AE4C-9318-42B4467BAD99}" type="presParOf" srcId="{83A48606-8925-DC4D-8BC1-ED2DB910CF6C}" destId="{2DE56FBD-C52E-094C-B5F5-929A59352A78}" srcOrd="0" destOrd="0" presId="urn:microsoft.com/office/officeart/2005/8/layout/orgChart1"/>
    <dgm:cxn modelId="{E2E61627-340E-A24E-BD96-41546CCF4A00}" type="presParOf" srcId="{83A48606-8925-DC4D-8BC1-ED2DB910CF6C}" destId="{10D196DC-C20C-F444-9ADE-C3275F5854D5}" srcOrd="1" destOrd="0" presId="urn:microsoft.com/office/officeart/2005/8/layout/orgChart1"/>
    <dgm:cxn modelId="{21964B34-B90F-1D43-B696-920CF27BC2BC}" type="presParOf" srcId="{10D196DC-C20C-F444-9ADE-C3275F5854D5}" destId="{D3E906EC-5EA2-3745-B554-7232B2182976}" srcOrd="0" destOrd="0" presId="urn:microsoft.com/office/officeart/2005/8/layout/orgChart1"/>
    <dgm:cxn modelId="{00D17392-F2FB-C04B-9E64-C688089AE7BA}" type="presParOf" srcId="{D3E906EC-5EA2-3745-B554-7232B2182976}" destId="{82E8E864-1FFB-4A49-A745-F7E1215774C7}" srcOrd="0" destOrd="0" presId="urn:microsoft.com/office/officeart/2005/8/layout/orgChart1"/>
    <dgm:cxn modelId="{C39CDD8E-DE40-5A40-99B2-1AA25655B106}" type="presParOf" srcId="{D3E906EC-5EA2-3745-B554-7232B2182976}" destId="{883EE026-3EF3-244F-A55C-AEB0C6A52B8A}" srcOrd="1" destOrd="0" presId="urn:microsoft.com/office/officeart/2005/8/layout/orgChart1"/>
    <dgm:cxn modelId="{C45993DC-93F0-CC41-A90F-1211485B25D2}" type="presParOf" srcId="{10D196DC-C20C-F444-9ADE-C3275F5854D5}" destId="{EABA29B2-88FC-3A42-A046-E3353360753E}" srcOrd="1" destOrd="0" presId="urn:microsoft.com/office/officeart/2005/8/layout/orgChart1"/>
    <dgm:cxn modelId="{5AF35781-C3B5-3F4C-844C-7ABA52C814A6}" type="presParOf" srcId="{10D196DC-C20C-F444-9ADE-C3275F5854D5}" destId="{DC2A64B2-4165-054E-8AAB-8C8B189B0CAF}" srcOrd="2" destOrd="0" presId="urn:microsoft.com/office/officeart/2005/8/layout/orgChart1"/>
    <dgm:cxn modelId="{A6544A0C-20A6-7445-A2FE-F81004677F5B}" type="presParOf" srcId="{83A48606-8925-DC4D-8BC1-ED2DB910CF6C}" destId="{B560B04E-AB5A-C441-9418-0FB460B3D138}" srcOrd="2" destOrd="0" presId="urn:microsoft.com/office/officeart/2005/8/layout/orgChart1"/>
    <dgm:cxn modelId="{F24AE2B8-F7A3-E346-B21D-C5CD1C70BCE0}" type="presParOf" srcId="{83A48606-8925-DC4D-8BC1-ED2DB910CF6C}" destId="{715FF379-FCD8-0343-B80B-45BB0BDDA551}" srcOrd="3" destOrd="0" presId="urn:microsoft.com/office/officeart/2005/8/layout/orgChart1"/>
    <dgm:cxn modelId="{AE0E2FF8-F3AD-8846-90EA-B4E6CCC20EC9}" type="presParOf" srcId="{715FF379-FCD8-0343-B80B-45BB0BDDA551}" destId="{A9C6D96A-6FAE-FC43-A579-CCAA8666FB6B}" srcOrd="0" destOrd="0" presId="urn:microsoft.com/office/officeart/2005/8/layout/orgChart1"/>
    <dgm:cxn modelId="{536244EE-D6CA-364E-B57A-B6AC1F134FA0}" type="presParOf" srcId="{A9C6D96A-6FAE-FC43-A579-CCAA8666FB6B}" destId="{5C21BDBD-4834-B242-8926-0A982BA72DE2}" srcOrd="0" destOrd="0" presId="urn:microsoft.com/office/officeart/2005/8/layout/orgChart1"/>
    <dgm:cxn modelId="{E3E6E3B3-5132-2048-BC3C-7773FD18065A}" type="presParOf" srcId="{A9C6D96A-6FAE-FC43-A579-CCAA8666FB6B}" destId="{C67B029E-A3DA-7B44-AF71-5DEAC544B365}" srcOrd="1" destOrd="0" presId="urn:microsoft.com/office/officeart/2005/8/layout/orgChart1"/>
    <dgm:cxn modelId="{23174A1E-0A51-F949-8775-AACC9FB9C07D}" type="presParOf" srcId="{715FF379-FCD8-0343-B80B-45BB0BDDA551}" destId="{E44CB44D-6350-BB4A-92CC-14A5E472A4CB}" srcOrd="1" destOrd="0" presId="urn:microsoft.com/office/officeart/2005/8/layout/orgChart1"/>
    <dgm:cxn modelId="{2E951A61-8DA8-9E4A-826E-D013926B8E77}" type="presParOf" srcId="{715FF379-FCD8-0343-B80B-45BB0BDDA551}" destId="{5C2FE4A5-8A7E-FE45-8C5F-6FD3ECFC123D}" srcOrd="2" destOrd="0" presId="urn:microsoft.com/office/officeart/2005/8/layout/orgChart1"/>
    <dgm:cxn modelId="{0374C59F-5236-5441-BF93-4BCB496DF784}" type="presParOf" srcId="{DB193A35-A45C-BD43-889D-A0390F94F0B9}" destId="{448E3EA1-0B47-CE4C-A259-8DDEF42843D3}" srcOrd="2" destOrd="0" presId="urn:microsoft.com/office/officeart/2005/8/layout/orgChart1"/>
    <dgm:cxn modelId="{1CADE680-5275-F144-A026-FF068A0F8934}" type="presParOf" srcId="{73DA7267-120F-854F-95C6-6688E6514CE4}" destId="{2C98D0A7-443B-4746-BA00-79548C961F2F}" srcOrd="2" destOrd="0" presId="urn:microsoft.com/office/officeart/2005/8/layout/orgChart1"/>
    <dgm:cxn modelId="{351CC11D-A85F-E148-8264-B90A90D9E46D}" type="presParOf" srcId="{73DA7267-120F-854F-95C6-6688E6514CE4}" destId="{73C51F24-6F19-F742-BD8A-12FFDAA6A1D5}" srcOrd="3" destOrd="0" presId="urn:microsoft.com/office/officeart/2005/8/layout/orgChart1"/>
    <dgm:cxn modelId="{02C357ED-C564-7244-AB6B-F2B253FF5283}" type="presParOf" srcId="{73C51F24-6F19-F742-BD8A-12FFDAA6A1D5}" destId="{6C598E9D-7A30-C544-AFE6-36333646B0DB}" srcOrd="0" destOrd="0" presId="urn:microsoft.com/office/officeart/2005/8/layout/orgChart1"/>
    <dgm:cxn modelId="{F0C6537B-ADAF-6749-9EA3-673645414815}" type="presParOf" srcId="{6C598E9D-7A30-C544-AFE6-36333646B0DB}" destId="{37EEF6FB-2126-3149-B4EB-8FB4C988817A}" srcOrd="0" destOrd="0" presId="urn:microsoft.com/office/officeart/2005/8/layout/orgChart1"/>
    <dgm:cxn modelId="{A181A141-ABE4-DC44-93E1-59FB9A13C53A}" type="presParOf" srcId="{6C598E9D-7A30-C544-AFE6-36333646B0DB}" destId="{ADF0048F-456A-0F45-911C-96B4BD7DECD1}" srcOrd="1" destOrd="0" presId="urn:microsoft.com/office/officeart/2005/8/layout/orgChart1"/>
    <dgm:cxn modelId="{1AA96011-5CB0-FE4E-933B-F574D0EAEBC2}" type="presParOf" srcId="{73C51F24-6F19-F742-BD8A-12FFDAA6A1D5}" destId="{3D5C0A6E-92EC-A648-869D-9EA3366AE2CD}" srcOrd="1" destOrd="0" presId="urn:microsoft.com/office/officeart/2005/8/layout/orgChart1"/>
    <dgm:cxn modelId="{24931638-DB8C-5646-A932-4B5EC85F5B51}" type="presParOf" srcId="{73C51F24-6F19-F742-BD8A-12FFDAA6A1D5}" destId="{AB441ACC-1EBA-0B4F-9E87-C6F270233DA6}" srcOrd="2" destOrd="0" presId="urn:microsoft.com/office/officeart/2005/8/layout/orgChart1"/>
    <dgm:cxn modelId="{3CF4BC14-978B-E44C-BB3C-FDA4968C3F2B}" type="presParOf" srcId="{70FAF17F-37A1-FD44-9BCD-71B1762B71D4}" destId="{65AE14BE-107A-E040-954D-72C222F5D53B}" srcOrd="2" destOrd="0" presId="urn:microsoft.com/office/officeart/2005/8/layout/orgChart1"/>
    <dgm:cxn modelId="{14993F4F-259A-6C47-ADB1-05D3E133E7CC}" type="presParOf" srcId="{94E5435F-6356-AA44-9560-06962FD604BC}" destId="{D51B8019-19E4-DC49-838F-A1649D91FA56}" srcOrd="2" destOrd="0" presId="urn:microsoft.com/office/officeart/2005/8/layout/orgChart1"/>
    <dgm:cxn modelId="{944FC543-2572-4A47-8568-95B337A99737}" type="presParOf" srcId="{47916599-5571-6642-987E-78E1D8CDBF3A}" destId="{3FE2E7E0-A9E8-5B4C-B7AD-244D675F32B9}" srcOrd="2" destOrd="0" presId="urn:microsoft.com/office/officeart/2005/8/layout/orgChart1"/>
    <dgm:cxn modelId="{76C817FA-FAF5-A746-B9CA-F4BB51C6CC6F}" type="presParOf" srcId="{47916599-5571-6642-987E-78E1D8CDBF3A}" destId="{C7C03601-19CB-B54D-961E-CAF7FB39888B}" srcOrd="3" destOrd="0" presId="urn:microsoft.com/office/officeart/2005/8/layout/orgChart1"/>
    <dgm:cxn modelId="{66BF076E-836F-D848-94BC-E68726FB72B6}" type="presParOf" srcId="{C7C03601-19CB-B54D-961E-CAF7FB39888B}" destId="{AEFE9B22-086F-1345-935D-ACD587B8D133}" srcOrd="0" destOrd="0" presId="urn:microsoft.com/office/officeart/2005/8/layout/orgChart1"/>
    <dgm:cxn modelId="{8C97DA14-38F2-9C4C-B55A-1C663BA2EFF1}" type="presParOf" srcId="{AEFE9B22-086F-1345-935D-ACD587B8D133}" destId="{FEC491A8-4EC7-BD43-9D7B-D53AD754B0DE}" srcOrd="0" destOrd="0" presId="urn:microsoft.com/office/officeart/2005/8/layout/orgChart1"/>
    <dgm:cxn modelId="{E21E7C1C-1577-574A-824B-EA2DF77797B9}" type="presParOf" srcId="{AEFE9B22-086F-1345-935D-ACD587B8D133}" destId="{66148B26-B84A-FB4D-AD20-E99AF19BC8F2}" srcOrd="1" destOrd="0" presId="urn:microsoft.com/office/officeart/2005/8/layout/orgChart1"/>
    <dgm:cxn modelId="{F17EEC01-D368-214E-84F0-7C53539787B7}" type="presParOf" srcId="{C7C03601-19CB-B54D-961E-CAF7FB39888B}" destId="{D7B3072F-5CDF-B641-A9A4-32FD04F158B4}" srcOrd="1" destOrd="0" presId="urn:microsoft.com/office/officeart/2005/8/layout/orgChart1"/>
    <dgm:cxn modelId="{EEB5C384-DB18-1A42-A1F2-3B82003FACC4}" type="presParOf" srcId="{D7B3072F-5CDF-B641-A9A4-32FD04F158B4}" destId="{E2CA2971-2ED7-714D-B53F-866C41A7774B}" srcOrd="0" destOrd="0" presId="urn:microsoft.com/office/officeart/2005/8/layout/orgChart1"/>
    <dgm:cxn modelId="{EFB23BBF-E0BF-2745-8FEA-DAB34D467CAD}" type="presParOf" srcId="{D7B3072F-5CDF-B641-A9A4-32FD04F158B4}" destId="{48680287-D210-D049-A273-079C883F6A08}" srcOrd="1" destOrd="0" presId="urn:microsoft.com/office/officeart/2005/8/layout/orgChart1"/>
    <dgm:cxn modelId="{6409C619-DBE8-A14A-B9D3-46B92A659188}" type="presParOf" srcId="{48680287-D210-D049-A273-079C883F6A08}" destId="{56D5E59A-4179-4E48-AB7B-8B65BC3C5711}" srcOrd="0" destOrd="0" presId="urn:microsoft.com/office/officeart/2005/8/layout/orgChart1"/>
    <dgm:cxn modelId="{BB6F5EEE-93E1-F64A-9711-E2DBA63D189B}" type="presParOf" srcId="{56D5E59A-4179-4E48-AB7B-8B65BC3C5711}" destId="{410C27E5-7AB6-CD4D-A8E0-205458E1E10A}" srcOrd="0" destOrd="0" presId="urn:microsoft.com/office/officeart/2005/8/layout/orgChart1"/>
    <dgm:cxn modelId="{7A1E584F-24F2-044B-83AB-181ECCD2F5F4}" type="presParOf" srcId="{56D5E59A-4179-4E48-AB7B-8B65BC3C5711}" destId="{CFADFE40-363E-C445-B2F4-549E2763C1D6}" srcOrd="1" destOrd="0" presId="urn:microsoft.com/office/officeart/2005/8/layout/orgChart1"/>
    <dgm:cxn modelId="{1CFC7BD3-2A4A-5D4A-AC69-5CEADD27C0EF}" type="presParOf" srcId="{48680287-D210-D049-A273-079C883F6A08}" destId="{B4DAD289-682E-9641-9C65-A7E7A82874AF}" srcOrd="1" destOrd="0" presId="urn:microsoft.com/office/officeart/2005/8/layout/orgChart1"/>
    <dgm:cxn modelId="{D63350D0-D90A-D24A-87C6-BB1DFE19C741}" type="presParOf" srcId="{48680287-D210-D049-A273-079C883F6A08}" destId="{10649966-15E7-6049-B6E9-E36A26C48473}" srcOrd="2" destOrd="0" presId="urn:microsoft.com/office/officeart/2005/8/layout/orgChart1"/>
    <dgm:cxn modelId="{5BDB9835-4E01-304E-AD4E-1CE3F3F1B2D6}" type="presParOf" srcId="{D7B3072F-5CDF-B641-A9A4-32FD04F158B4}" destId="{9302FEDF-EDAD-9943-8B11-56B5707768B0}" srcOrd="2" destOrd="0" presId="urn:microsoft.com/office/officeart/2005/8/layout/orgChart1"/>
    <dgm:cxn modelId="{A03EB1CB-65D2-E942-A659-02518EBF556F}" type="presParOf" srcId="{D7B3072F-5CDF-B641-A9A4-32FD04F158B4}" destId="{90E82533-848F-304D-9B8F-BCA480A025B5}" srcOrd="3" destOrd="0" presId="urn:microsoft.com/office/officeart/2005/8/layout/orgChart1"/>
    <dgm:cxn modelId="{74EF74F2-E774-A040-BC4C-F91FA8CECC85}" type="presParOf" srcId="{90E82533-848F-304D-9B8F-BCA480A025B5}" destId="{1790AA7A-5165-0E44-8A29-55731F94AE89}" srcOrd="0" destOrd="0" presId="urn:microsoft.com/office/officeart/2005/8/layout/orgChart1"/>
    <dgm:cxn modelId="{D9A08DD9-F890-2E4F-B4CC-ECE850EC8600}" type="presParOf" srcId="{1790AA7A-5165-0E44-8A29-55731F94AE89}" destId="{C1668E67-C3B9-0547-A0DE-0334766F7B8D}" srcOrd="0" destOrd="0" presId="urn:microsoft.com/office/officeart/2005/8/layout/orgChart1"/>
    <dgm:cxn modelId="{0F1FB358-4DA5-464A-93CB-9C34F7327912}" type="presParOf" srcId="{1790AA7A-5165-0E44-8A29-55731F94AE89}" destId="{B34ADE25-32B2-5040-BD33-B8C17701ACA7}" srcOrd="1" destOrd="0" presId="urn:microsoft.com/office/officeart/2005/8/layout/orgChart1"/>
    <dgm:cxn modelId="{92A54133-BAA5-3C42-A96F-68FB6C76540A}" type="presParOf" srcId="{90E82533-848F-304D-9B8F-BCA480A025B5}" destId="{7191214F-375F-1644-B62F-E02D193E7B03}" srcOrd="1" destOrd="0" presId="urn:microsoft.com/office/officeart/2005/8/layout/orgChart1"/>
    <dgm:cxn modelId="{A4136659-2CE6-BD41-A6B4-C23F1365DEDD}" type="presParOf" srcId="{90E82533-848F-304D-9B8F-BCA480A025B5}" destId="{21CF704E-932F-8C4B-9929-A192CB4F1D28}" srcOrd="2" destOrd="0" presId="urn:microsoft.com/office/officeart/2005/8/layout/orgChart1"/>
    <dgm:cxn modelId="{5BF9299C-C27A-1943-AFCA-EF59ACDA16EF}" type="presParOf" srcId="{C7C03601-19CB-B54D-961E-CAF7FB39888B}" destId="{8D21F6DB-C335-2B44-8451-AB20A763AB5B}" srcOrd="2" destOrd="0" presId="urn:microsoft.com/office/officeart/2005/8/layout/orgChart1"/>
    <dgm:cxn modelId="{4FE27766-26AE-9044-A98F-72C859E28AC3}" type="presParOf" srcId="{92A15838-B9D4-844E-8911-D5679A830288}" destId="{6E4D48B0-892E-0A48-8FE3-4174F99A818C}" srcOrd="2" destOrd="0" presId="urn:microsoft.com/office/officeart/2005/8/layout/orgChart1"/>
    <dgm:cxn modelId="{2C5F9CC6-8038-FA4A-8C5B-1F95A4A0BDD6}" type="presParOf" srcId="{F6346919-12E2-F941-98DF-2FD29BE27243}" destId="{481BEEDA-B2BC-0242-9159-EC1D49B2AF52}" srcOrd="12" destOrd="0" presId="urn:microsoft.com/office/officeart/2005/8/layout/orgChart1"/>
    <dgm:cxn modelId="{48D186DA-43D6-5340-A9FB-BFB947E21FB0}" type="presParOf" srcId="{F6346919-12E2-F941-98DF-2FD29BE27243}" destId="{848B8398-D875-6C4C-AD2F-65EFF2E90C19}" srcOrd="13" destOrd="0" presId="urn:microsoft.com/office/officeart/2005/8/layout/orgChart1"/>
    <dgm:cxn modelId="{E943AA90-3BCE-0B4A-B56F-E956DA200857}" type="presParOf" srcId="{848B8398-D875-6C4C-AD2F-65EFF2E90C19}" destId="{8CA998C0-D95F-7D44-8E73-9CE505DE2E97}" srcOrd="0" destOrd="0" presId="urn:microsoft.com/office/officeart/2005/8/layout/orgChart1"/>
    <dgm:cxn modelId="{5E01110B-E3D7-F74D-9D66-9A502305C8F1}" type="presParOf" srcId="{8CA998C0-D95F-7D44-8E73-9CE505DE2E97}" destId="{E4A430FD-1617-2048-9CEC-0A5616B27516}" srcOrd="0" destOrd="0" presId="urn:microsoft.com/office/officeart/2005/8/layout/orgChart1"/>
    <dgm:cxn modelId="{85229B4C-139D-0440-B4D6-BADC0190DD8B}" type="presParOf" srcId="{8CA998C0-D95F-7D44-8E73-9CE505DE2E97}" destId="{D9D7302C-E706-724F-A7EB-F82F6DB613C1}" srcOrd="1" destOrd="0" presId="urn:microsoft.com/office/officeart/2005/8/layout/orgChart1"/>
    <dgm:cxn modelId="{3C89B270-FE6D-8045-B11B-784C903C6A04}" type="presParOf" srcId="{848B8398-D875-6C4C-AD2F-65EFF2E90C19}" destId="{25E49AC2-3C00-E846-8A2F-CD53F8245669}" srcOrd="1" destOrd="0" presId="urn:microsoft.com/office/officeart/2005/8/layout/orgChart1"/>
    <dgm:cxn modelId="{EAD289C9-CC26-BF4E-B3CE-5081619E244A}" type="presParOf" srcId="{25E49AC2-3C00-E846-8A2F-CD53F8245669}" destId="{99B2A672-780C-CA44-BDED-B4C0645927E3}" srcOrd="0" destOrd="0" presId="urn:microsoft.com/office/officeart/2005/8/layout/orgChart1"/>
    <dgm:cxn modelId="{AD211042-39C7-6E4A-828E-CC91E40DD950}" type="presParOf" srcId="{25E49AC2-3C00-E846-8A2F-CD53F8245669}" destId="{42E1CA65-6F1B-C34B-88EC-CADB9ACD913E}" srcOrd="1" destOrd="0" presId="urn:microsoft.com/office/officeart/2005/8/layout/orgChart1"/>
    <dgm:cxn modelId="{7D28658C-3004-6A4C-BD68-7A9EFD9B614D}" type="presParOf" srcId="{42E1CA65-6F1B-C34B-88EC-CADB9ACD913E}" destId="{9D4F76A6-54CD-FE4F-8655-74ADB0EE57DB}" srcOrd="0" destOrd="0" presId="urn:microsoft.com/office/officeart/2005/8/layout/orgChart1"/>
    <dgm:cxn modelId="{F1968A83-D1E0-E340-8EF2-D27C246970F5}" type="presParOf" srcId="{9D4F76A6-54CD-FE4F-8655-74ADB0EE57DB}" destId="{F63DC067-92AF-DA42-B13D-B14119C9A2CC}" srcOrd="0" destOrd="0" presId="urn:microsoft.com/office/officeart/2005/8/layout/orgChart1"/>
    <dgm:cxn modelId="{EBB7EB70-7C7D-2E41-ABFF-2757FEBD6CB4}" type="presParOf" srcId="{9D4F76A6-54CD-FE4F-8655-74ADB0EE57DB}" destId="{9C71C274-CC84-0B47-922D-BCC9185A4FA1}" srcOrd="1" destOrd="0" presId="urn:microsoft.com/office/officeart/2005/8/layout/orgChart1"/>
    <dgm:cxn modelId="{11DA6A8A-4F4D-714A-8681-5A42376CEDEE}" type="presParOf" srcId="{42E1CA65-6F1B-C34B-88EC-CADB9ACD913E}" destId="{162FD64D-E5DE-B04D-9A2F-E4039022AC76}" srcOrd="1" destOrd="0" presId="urn:microsoft.com/office/officeart/2005/8/layout/orgChart1"/>
    <dgm:cxn modelId="{54DD83E4-921D-D04E-A024-3130150DA59F}" type="presParOf" srcId="{162FD64D-E5DE-B04D-9A2F-E4039022AC76}" destId="{4C0DD1CA-07BD-2F48-AD5B-C0D888CC61C8}" srcOrd="0" destOrd="0" presId="urn:microsoft.com/office/officeart/2005/8/layout/orgChart1"/>
    <dgm:cxn modelId="{C5EA36AB-7B71-E747-A6A2-4A8070F8FA82}" type="presParOf" srcId="{162FD64D-E5DE-B04D-9A2F-E4039022AC76}" destId="{2F5BBE3D-5F0C-364B-A1FB-944B85CFF422}" srcOrd="1" destOrd="0" presId="urn:microsoft.com/office/officeart/2005/8/layout/orgChart1"/>
    <dgm:cxn modelId="{4EF27C21-EE37-3E48-96B1-E0CC46FB82E7}" type="presParOf" srcId="{2F5BBE3D-5F0C-364B-A1FB-944B85CFF422}" destId="{4723F255-914A-D640-B03D-894EE8AAD79B}" srcOrd="0" destOrd="0" presId="urn:microsoft.com/office/officeart/2005/8/layout/orgChart1"/>
    <dgm:cxn modelId="{C60D79EC-7211-3B4C-AC6E-3CBCD561CF7F}" type="presParOf" srcId="{4723F255-914A-D640-B03D-894EE8AAD79B}" destId="{A6E43CA6-11F3-9749-B4E3-1322AC6EB0E5}" srcOrd="0" destOrd="0" presId="urn:microsoft.com/office/officeart/2005/8/layout/orgChart1"/>
    <dgm:cxn modelId="{EC1551F3-73DD-604B-95CD-F5D8EE738B49}" type="presParOf" srcId="{4723F255-914A-D640-B03D-894EE8AAD79B}" destId="{680EEEA3-8953-0441-87C8-FDEA4321C423}" srcOrd="1" destOrd="0" presId="urn:microsoft.com/office/officeart/2005/8/layout/orgChart1"/>
    <dgm:cxn modelId="{7A44EB6E-557B-D242-8E4C-2881C474810D}" type="presParOf" srcId="{2F5BBE3D-5F0C-364B-A1FB-944B85CFF422}" destId="{6EE308B8-9B45-6B46-9FA0-83203A83B854}" srcOrd="1" destOrd="0" presId="urn:microsoft.com/office/officeart/2005/8/layout/orgChart1"/>
    <dgm:cxn modelId="{8ED20505-6557-1840-A6F2-FC8AE9E50B48}" type="presParOf" srcId="{2F5BBE3D-5F0C-364B-A1FB-944B85CFF422}" destId="{939478BF-353B-BE4A-80F0-188A7B24664A}" srcOrd="2" destOrd="0" presId="urn:microsoft.com/office/officeart/2005/8/layout/orgChart1"/>
    <dgm:cxn modelId="{A3CDE502-BDC4-AA41-858A-A2617173DE0D}" type="presParOf" srcId="{42E1CA65-6F1B-C34B-88EC-CADB9ACD913E}" destId="{AC61B489-849F-9F45-8E49-897B0966CFA1}" srcOrd="2" destOrd="0" presId="urn:microsoft.com/office/officeart/2005/8/layout/orgChart1"/>
    <dgm:cxn modelId="{2C83D04A-92E8-AB45-8494-D700593EDBB2}" type="presParOf" srcId="{25E49AC2-3C00-E846-8A2F-CD53F8245669}" destId="{D2B11E7D-8321-5741-A9AD-8F3299C13257}" srcOrd="2" destOrd="0" presId="urn:microsoft.com/office/officeart/2005/8/layout/orgChart1"/>
    <dgm:cxn modelId="{2597E35C-8AEB-8F41-86A2-B83A35401297}" type="presParOf" srcId="{25E49AC2-3C00-E846-8A2F-CD53F8245669}" destId="{42EB095C-0059-D449-A935-0D03C9183E33}" srcOrd="3" destOrd="0" presId="urn:microsoft.com/office/officeart/2005/8/layout/orgChart1"/>
    <dgm:cxn modelId="{A6BC478E-D8B4-AB4E-8FB9-10397406158D}" type="presParOf" srcId="{42EB095C-0059-D449-A935-0D03C9183E33}" destId="{767AB7D8-F80B-7A41-B09A-994AF39CCAAC}" srcOrd="0" destOrd="0" presId="urn:microsoft.com/office/officeart/2005/8/layout/orgChart1"/>
    <dgm:cxn modelId="{0F3359CD-5A39-7647-881C-8EC7B6612F94}" type="presParOf" srcId="{767AB7D8-F80B-7A41-B09A-994AF39CCAAC}" destId="{18CF7C08-C04D-C44C-923B-4005E47B2477}" srcOrd="0" destOrd="0" presId="urn:microsoft.com/office/officeart/2005/8/layout/orgChart1"/>
    <dgm:cxn modelId="{F2229BE4-D922-064D-8B7E-D414A8900CCB}" type="presParOf" srcId="{767AB7D8-F80B-7A41-B09A-994AF39CCAAC}" destId="{70094177-9D30-BA49-B1D5-91242A7CD85D}" srcOrd="1" destOrd="0" presId="urn:microsoft.com/office/officeart/2005/8/layout/orgChart1"/>
    <dgm:cxn modelId="{D45EB214-460F-6244-9FD2-4C5CFB739259}" type="presParOf" srcId="{42EB095C-0059-D449-A935-0D03C9183E33}" destId="{1BF3B712-5304-F547-8EAB-F1994519BF96}" srcOrd="1" destOrd="0" presId="urn:microsoft.com/office/officeart/2005/8/layout/orgChart1"/>
    <dgm:cxn modelId="{CC08C7B3-A61C-BB48-93E3-56E8D824DCF8}" type="presParOf" srcId="{42EB095C-0059-D449-A935-0D03C9183E33}" destId="{709A53E0-0BF3-F24B-82C5-D6748F878DD9}" srcOrd="2" destOrd="0" presId="urn:microsoft.com/office/officeart/2005/8/layout/orgChart1"/>
    <dgm:cxn modelId="{8B42B78C-1A3A-E34D-BD59-B690AB0ABD3E}" type="presParOf" srcId="{848B8398-D875-6C4C-AD2F-65EFF2E90C19}" destId="{CEF94784-13B5-8844-ADDC-C478E7390F72}" srcOrd="2" destOrd="0" presId="urn:microsoft.com/office/officeart/2005/8/layout/orgChart1"/>
    <dgm:cxn modelId="{234C6969-9081-1841-BA8A-9C4DC1C01529}" type="presParOf" srcId="{F6346919-12E2-F941-98DF-2FD29BE27243}" destId="{EAA33C1E-CE84-2145-8A69-5353355B0233}" srcOrd="14" destOrd="0" presId="urn:microsoft.com/office/officeart/2005/8/layout/orgChart1"/>
    <dgm:cxn modelId="{BE1704F3-77CE-FE4E-9F2A-38CE4A4F87EF}" type="presParOf" srcId="{F6346919-12E2-F941-98DF-2FD29BE27243}" destId="{C5516420-CC22-9945-9500-71BDF5F446BB}" srcOrd="15" destOrd="0" presId="urn:microsoft.com/office/officeart/2005/8/layout/orgChart1"/>
    <dgm:cxn modelId="{5089036B-F846-4348-9C70-9F0557AD1B2D}" type="presParOf" srcId="{C5516420-CC22-9945-9500-71BDF5F446BB}" destId="{C6D938CE-A4BF-354F-9633-B5537D486B9E}" srcOrd="0" destOrd="0" presId="urn:microsoft.com/office/officeart/2005/8/layout/orgChart1"/>
    <dgm:cxn modelId="{390518AB-DC2C-994B-8F15-C7B549162066}" type="presParOf" srcId="{C6D938CE-A4BF-354F-9633-B5537D486B9E}" destId="{045A3E34-AC9D-0A49-BB6E-CE164D2F28AA}" srcOrd="0" destOrd="0" presId="urn:microsoft.com/office/officeart/2005/8/layout/orgChart1"/>
    <dgm:cxn modelId="{AA643FF8-F8CF-D44A-BADA-5F0512378328}" type="presParOf" srcId="{C6D938CE-A4BF-354F-9633-B5537D486B9E}" destId="{AF31131D-5A05-0F49-93D0-5F42990B20E8}" srcOrd="1" destOrd="0" presId="urn:microsoft.com/office/officeart/2005/8/layout/orgChart1"/>
    <dgm:cxn modelId="{5696E4B0-3A20-414E-A062-53AC0C30FD27}" type="presParOf" srcId="{C5516420-CC22-9945-9500-71BDF5F446BB}" destId="{D4FA939D-133E-0442-A411-7D59BB539344}" srcOrd="1" destOrd="0" presId="urn:microsoft.com/office/officeart/2005/8/layout/orgChart1"/>
    <dgm:cxn modelId="{ACF74C7A-87F3-D245-95D4-6093D63C4451}" type="presParOf" srcId="{C5516420-CC22-9945-9500-71BDF5F446BB}" destId="{43DD5BF2-85E8-0A4A-BBF4-E1E374889969}" srcOrd="2" destOrd="0" presId="urn:microsoft.com/office/officeart/2005/8/layout/orgChart1"/>
    <dgm:cxn modelId="{62AF1A56-68F1-B94D-958C-13F9441F3C91}" type="presParOf" srcId="{BFFC5F00-DE08-0A4B-866C-3D604E15EE76}" destId="{D7386FE6-6389-BF42-9F4E-7D691B821B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5F898-E5F8-2A41-A134-E70CE96D7D5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71D10B8-7B98-614C-B65A-754DBF8B4E18}">
      <dgm:prSet phldrT="[テキスト]"/>
      <dgm:spPr/>
      <dgm:t>
        <a:bodyPr/>
        <a:lstStyle/>
        <a:p>
          <a:r>
            <a:rPr kumimoji="1" lang="en-US" altLang="ja-JP" dirty="0"/>
            <a:t>Material</a:t>
          </a:r>
          <a:endParaRPr kumimoji="1" lang="ja-JP" altLang="en-US"/>
        </a:p>
      </dgm:t>
    </dgm:pt>
    <dgm:pt modelId="{58FDFDA4-A9CB-E44E-B7AF-8032891D6181}" type="par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AB80C8B8-C6B2-CC43-B3F0-11E3964CF57F}" type="sib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8EE87F98-0722-AE41-9AE3-10D65A072AEC}">
      <dgm:prSet phldrT="[テキスト]"/>
      <dgm:spPr/>
      <dgm:t>
        <a:bodyPr/>
        <a:lstStyle/>
        <a:p>
          <a:r>
            <a:rPr kumimoji="1" lang="en-US" altLang="ja-JP" dirty="0"/>
            <a:t>Oxides</a:t>
          </a:r>
          <a:endParaRPr kumimoji="1" lang="ja-JP" altLang="en-US"/>
        </a:p>
      </dgm:t>
    </dgm:pt>
    <dgm:pt modelId="{59353210-6E32-A442-BDFE-5A7237850F16}" type="par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87F200C5-A8D5-C147-8ACA-75F2791E6A1B}" type="sib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B9B162D9-D94C-E54B-9CAD-8DDB59596DBB}">
      <dgm:prSet phldrT="[テキスト]"/>
      <dgm:spPr/>
      <dgm:t>
        <a:bodyPr/>
        <a:lstStyle/>
        <a:p>
          <a:r>
            <a:rPr kumimoji="1" lang="en-US" altLang="ja-JP" dirty="0"/>
            <a:t>Pnictides</a:t>
          </a:r>
          <a:endParaRPr kumimoji="1" lang="ja-JP" altLang="en-US"/>
        </a:p>
      </dgm:t>
    </dgm:pt>
    <dgm:pt modelId="{61F19BAE-3388-5A4F-8E52-E6CE7A198860}" type="parTrans" cxnId="{75EE7612-C68C-744C-9FD9-0DD7F177DF05}">
      <dgm:prSet/>
      <dgm:spPr/>
      <dgm:t>
        <a:bodyPr/>
        <a:lstStyle/>
        <a:p>
          <a:endParaRPr kumimoji="1" lang="ja-JP" altLang="en-US"/>
        </a:p>
      </dgm:t>
    </dgm:pt>
    <dgm:pt modelId="{B327E591-1428-DB48-BE8F-A31B827108AA}" type="sibTrans" cxnId="{75EE7612-C68C-744C-9FD9-0DD7F177DF05}">
      <dgm:prSet/>
      <dgm:spPr/>
      <dgm:t>
        <a:bodyPr/>
        <a:lstStyle/>
        <a:p>
          <a:endParaRPr kumimoji="1" lang="ja-JP" altLang="en-US"/>
        </a:p>
      </dgm:t>
    </dgm:pt>
    <dgm:pt modelId="{273B641C-66FE-1A4D-965D-94D71424E42F}">
      <dgm:prSet phldrT="[テキスト]"/>
      <dgm:spPr/>
      <dgm:t>
        <a:bodyPr/>
        <a:lstStyle/>
        <a:p>
          <a:r>
            <a:rPr kumimoji="1" lang="en-US" altLang="ja-JP" dirty="0"/>
            <a:t>Chalcogenides</a:t>
          </a:r>
          <a:endParaRPr kumimoji="1" lang="ja-JP" altLang="en-US"/>
        </a:p>
      </dgm:t>
    </dgm:pt>
    <dgm:pt modelId="{19D61205-4747-534A-AC0B-816E31A2A190}" type="parTrans" cxnId="{B5CC9FEB-2AB6-EB42-A7DD-F5D538885779}">
      <dgm:prSet/>
      <dgm:spPr/>
      <dgm:t>
        <a:bodyPr/>
        <a:lstStyle/>
        <a:p>
          <a:endParaRPr kumimoji="1" lang="ja-JP" altLang="en-US"/>
        </a:p>
      </dgm:t>
    </dgm:pt>
    <dgm:pt modelId="{8C02ADE2-54C8-F347-8E15-AA5D77B83570}" type="sibTrans" cxnId="{B5CC9FEB-2AB6-EB42-A7DD-F5D538885779}">
      <dgm:prSet/>
      <dgm:spPr/>
      <dgm:t>
        <a:bodyPr/>
        <a:lstStyle/>
        <a:p>
          <a:endParaRPr kumimoji="1" lang="ja-JP" altLang="en-US"/>
        </a:p>
      </dgm:t>
    </dgm:pt>
    <dgm:pt modelId="{5D138D1A-2E70-C448-A188-D2A26F8FB1FE}">
      <dgm:prSet/>
      <dgm:spPr/>
      <dgm:t>
        <a:bodyPr/>
        <a:lstStyle/>
        <a:p>
          <a:r>
            <a:rPr kumimoji="1" lang="en-US" altLang="ja-JP" dirty="0"/>
            <a:t>Alloys</a:t>
          </a:r>
          <a:endParaRPr kumimoji="1" lang="ja-JP" altLang="en-US"/>
        </a:p>
      </dgm:t>
    </dgm:pt>
    <dgm:pt modelId="{EF71605F-73D0-AD4D-9CB9-8C016739ED4B}" type="par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FD2E13AE-0F45-6542-826D-76EC5FA65351}" type="sib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E279B087-7F19-3945-851C-E98EBFF9431F}">
      <dgm:prSet/>
      <dgm:spPr/>
      <dgm:t>
        <a:bodyPr/>
        <a:lstStyle/>
        <a:p>
          <a:r>
            <a:rPr kumimoji="1" lang="en-US" altLang="ja-JP" dirty="0"/>
            <a:t>Hydrides</a:t>
          </a:r>
          <a:endParaRPr kumimoji="1" lang="ja-JP" altLang="en-US"/>
        </a:p>
      </dgm:t>
    </dgm:pt>
    <dgm:pt modelId="{EB718A73-6DBC-3549-B586-C89ECD3EC855}" type="par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5346C032-5974-3D4C-873E-116E7645D757}" type="sib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3F4A0FE7-6EC8-A243-9A27-9A07963C7FC1}">
      <dgm:prSet/>
      <dgm:spPr/>
      <dgm:t>
        <a:bodyPr/>
        <a:lstStyle/>
        <a:p>
          <a:r>
            <a:rPr kumimoji="1" lang="en-US" altLang="ja-JP" dirty="0"/>
            <a:t>Carbides</a:t>
          </a:r>
          <a:endParaRPr kumimoji="1" lang="ja-JP" altLang="en-US"/>
        </a:p>
      </dgm:t>
    </dgm:pt>
    <dgm:pt modelId="{BFDFAF2C-05B4-9940-BA37-4C95FE7498AE}" type="par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B6526B3-5361-5F4E-B04F-FC0EE17F3A56}" type="sib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FD01256-09DD-2B43-9818-6FABDBC59942}">
      <dgm:prSet/>
      <dgm:spPr/>
      <dgm:t>
        <a:bodyPr/>
        <a:lstStyle/>
        <a:p>
          <a:r>
            <a:rPr kumimoji="1" lang="en-US" altLang="ja-JP" dirty="0"/>
            <a:t>others</a:t>
          </a:r>
          <a:endParaRPr kumimoji="1" lang="ja-JP" altLang="en-US"/>
        </a:p>
      </dgm:t>
    </dgm:pt>
    <dgm:pt modelId="{474AC346-8A1A-364B-9F8A-3F2538A68744}" type="par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2C797C89-1E57-4447-B430-E98D6B312560}" type="sib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A7E71BF7-94E8-5A49-94AF-A5F75E341F5C}">
      <dgm:prSet/>
      <dgm:spPr/>
      <dgm:t>
        <a:bodyPr/>
        <a:lstStyle/>
        <a:p>
          <a:r>
            <a:rPr kumimoji="1" lang="en-US" altLang="ja-JP" dirty="0"/>
            <a:t>Mixed-anion</a:t>
          </a:r>
          <a:endParaRPr kumimoji="1" lang="ja-JP" altLang="en-US"/>
        </a:p>
      </dgm:t>
    </dgm:pt>
    <dgm:pt modelId="{0CB0A950-9BCB-5A4C-9AB7-6F4A5B2834F6}" type="parTrans" cxnId="{4D095B2A-67AF-0741-A549-1FFD9FCF162F}">
      <dgm:prSet/>
      <dgm:spPr/>
      <dgm:t>
        <a:bodyPr/>
        <a:lstStyle/>
        <a:p>
          <a:endParaRPr kumimoji="1" lang="ja-JP" altLang="en-US"/>
        </a:p>
      </dgm:t>
    </dgm:pt>
    <dgm:pt modelId="{98A0C4FA-D88D-C94F-970C-4814DBF040E6}" type="sibTrans" cxnId="{4D095B2A-67AF-0741-A549-1FFD9FCF162F}">
      <dgm:prSet/>
      <dgm:spPr/>
      <dgm:t>
        <a:bodyPr/>
        <a:lstStyle/>
        <a:p>
          <a:endParaRPr kumimoji="1" lang="ja-JP" altLang="en-US"/>
        </a:p>
      </dgm:t>
    </dgm:pt>
    <dgm:pt modelId="{9654E679-F63A-DC4A-AC5A-F64A6BF52E2E}">
      <dgm:prSet phldrT="[テキスト]"/>
      <dgm:spPr/>
      <dgm:t>
        <a:bodyPr/>
        <a:lstStyle/>
        <a:p>
          <a:r>
            <a:rPr kumimoji="1" lang="en-US" altLang="ja-JP" dirty="0"/>
            <a:t>11 type</a:t>
          </a:r>
          <a:endParaRPr kumimoji="1" lang="ja-JP" altLang="en-US"/>
        </a:p>
      </dgm:t>
    </dgm:pt>
    <dgm:pt modelId="{5B729EB0-8ABF-FC44-92B4-EC815D245072}" type="parTrans" cxnId="{D41D612F-13B8-9746-A175-C1FCF7231EDE}">
      <dgm:prSet/>
      <dgm:spPr/>
      <dgm:t>
        <a:bodyPr/>
        <a:lstStyle/>
        <a:p>
          <a:endParaRPr lang="en-GB"/>
        </a:p>
      </dgm:t>
    </dgm:pt>
    <dgm:pt modelId="{29FD5CEE-7342-E44E-8521-CEC02A1A7146}" type="sibTrans" cxnId="{D41D612F-13B8-9746-A175-C1FCF7231EDE}">
      <dgm:prSet/>
      <dgm:spPr/>
      <dgm:t>
        <a:bodyPr/>
        <a:lstStyle/>
        <a:p>
          <a:endParaRPr lang="en-GB"/>
        </a:p>
      </dgm:t>
    </dgm:pt>
    <dgm:pt modelId="{FCC21189-A1E0-6E45-9C46-B83C240A9C4D}">
      <dgm:prSet phldrT="[テキスト]"/>
      <dgm:spPr/>
      <dgm:t>
        <a:bodyPr/>
        <a:lstStyle/>
        <a:p>
          <a:r>
            <a:rPr kumimoji="1" lang="en-US" altLang="ja-JP" dirty="0"/>
            <a:t>111 type</a:t>
          </a:r>
          <a:endParaRPr kumimoji="1" lang="ja-JP" altLang="en-US"/>
        </a:p>
      </dgm:t>
    </dgm:pt>
    <dgm:pt modelId="{4E2FE06D-5C65-0745-B946-7C254ACD4468}" type="parTrans" cxnId="{2B92D642-E588-B542-85F8-D1C83316568F}">
      <dgm:prSet/>
      <dgm:spPr/>
      <dgm:t>
        <a:bodyPr/>
        <a:lstStyle/>
        <a:p>
          <a:endParaRPr lang="en-GB"/>
        </a:p>
      </dgm:t>
    </dgm:pt>
    <dgm:pt modelId="{6D915819-B13B-A64E-894A-20287AD8A3D8}" type="sibTrans" cxnId="{2B92D642-E588-B542-85F8-D1C83316568F}">
      <dgm:prSet/>
      <dgm:spPr/>
      <dgm:t>
        <a:bodyPr/>
        <a:lstStyle/>
        <a:p>
          <a:endParaRPr lang="en-GB"/>
        </a:p>
      </dgm:t>
    </dgm:pt>
    <dgm:pt modelId="{41C42A5F-7175-6B4F-BA71-C51E9C6A8CF4}">
      <dgm:prSet phldrT="[テキスト]"/>
      <dgm:spPr/>
      <dgm:t>
        <a:bodyPr/>
        <a:lstStyle/>
        <a:p>
          <a:r>
            <a:rPr kumimoji="1" lang="en-US" altLang="ja-JP" dirty="0"/>
            <a:t>Na111 type</a:t>
          </a:r>
          <a:endParaRPr kumimoji="1" lang="ja-JP" altLang="en-US"/>
        </a:p>
      </dgm:t>
    </dgm:pt>
    <dgm:pt modelId="{745675EB-DFD0-FC49-87E1-1F27F01366F6}" type="parTrans" cxnId="{854159BA-BCF1-FA42-88FB-AFDDD0EDB5ED}">
      <dgm:prSet/>
      <dgm:spPr/>
      <dgm:t>
        <a:bodyPr/>
        <a:lstStyle/>
        <a:p>
          <a:endParaRPr lang="en-GB"/>
        </a:p>
      </dgm:t>
    </dgm:pt>
    <dgm:pt modelId="{A28FC85C-811E-2C41-A5F1-B116BBB1B5FC}" type="sibTrans" cxnId="{854159BA-BCF1-FA42-88FB-AFDDD0EDB5ED}">
      <dgm:prSet/>
      <dgm:spPr/>
      <dgm:t>
        <a:bodyPr/>
        <a:lstStyle/>
        <a:p>
          <a:endParaRPr lang="en-GB"/>
        </a:p>
      </dgm:t>
    </dgm:pt>
    <dgm:pt modelId="{712DEB19-41B9-744C-90AF-A6B3DB201EC6}">
      <dgm:prSet phldrT="[テキスト]"/>
      <dgm:spPr/>
      <dgm:t>
        <a:bodyPr/>
        <a:lstStyle/>
        <a:p>
          <a:r>
            <a:rPr kumimoji="1" lang="en-US" altLang="ja-JP" dirty="0"/>
            <a:t>1111 type</a:t>
          </a:r>
          <a:endParaRPr kumimoji="1" lang="ja-JP" altLang="en-US"/>
        </a:p>
      </dgm:t>
    </dgm:pt>
    <dgm:pt modelId="{E791E650-5C45-EE45-8FD5-9D1C46563B7C}" type="parTrans" cxnId="{0CE263EF-1784-A847-BEFC-678843628B7D}">
      <dgm:prSet/>
      <dgm:spPr/>
      <dgm:t>
        <a:bodyPr/>
        <a:lstStyle/>
        <a:p>
          <a:endParaRPr lang="en-GB"/>
        </a:p>
      </dgm:t>
    </dgm:pt>
    <dgm:pt modelId="{A8105D83-0676-B941-853C-66B0C3B305D7}" type="sibTrans" cxnId="{0CE263EF-1784-A847-BEFC-678843628B7D}">
      <dgm:prSet/>
      <dgm:spPr/>
      <dgm:t>
        <a:bodyPr/>
        <a:lstStyle/>
        <a:p>
          <a:endParaRPr lang="en-GB"/>
        </a:p>
      </dgm:t>
    </dgm:pt>
    <dgm:pt modelId="{BE867B8C-3C66-A745-B52C-44795CF3EE18}">
      <dgm:prSet phldrT="[テキスト]"/>
      <dgm:spPr/>
      <dgm:t>
        <a:bodyPr/>
        <a:lstStyle/>
        <a:p>
          <a:r>
            <a:rPr kumimoji="1" lang="en-US" altLang="ja-JP" dirty="0"/>
            <a:t>La1111</a:t>
          </a:r>
          <a:endParaRPr kumimoji="1" lang="ja-JP" altLang="en-US"/>
        </a:p>
      </dgm:t>
    </dgm:pt>
    <dgm:pt modelId="{ECE45721-FB4D-A84D-B9F4-60A015D50B40}" type="parTrans" cxnId="{560A7925-E527-584B-B2A0-182DEE9A88C7}">
      <dgm:prSet/>
      <dgm:spPr/>
      <dgm:t>
        <a:bodyPr/>
        <a:lstStyle/>
        <a:p>
          <a:endParaRPr lang="en-GB"/>
        </a:p>
      </dgm:t>
    </dgm:pt>
    <dgm:pt modelId="{7D3A92C8-D587-574F-9AB3-0E70F7C02FCC}" type="sibTrans" cxnId="{560A7925-E527-584B-B2A0-182DEE9A88C7}">
      <dgm:prSet/>
      <dgm:spPr/>
      <dgm:t>
        <a:bodyPr/>
        <a:lstStyle/>
        <a:p>
          <a:endParaRPr lang="en-GB"/>
        </a:p>
      </dgm:t>
    </dgm:pt>
    <dgm:pt modelId="{F968A940-368E-AE4A-B7AA-791739CB3C28}">
      <dgm:prSet phldrT="[テキスト]"/>
      <dgm:spPr/>
      <dgm:t>
        <a:bodyPr/>
        <a:lstStyle/>
        <a:p>
          <a:r>
            <a:rPr kumimoji="1" lang="en-US" altLang="ja-JP" dirty="0"/>
            <a:t>Sm1111</a:t>
          </a:r>
          <a:endParaRPr kumimoji="1" lang="ja-JP" altLang="en-US"/>
        </a:p>
      </dgm:t>
    </dgm:pt>
    <dgm:pt modelId="{65DA5CBB-9CBF-D54A-A91A-EE6D0960E1CC}" type="parTrans" cxnId="{EB4D4C9C-3776-354A-8C6E-179AA17AA893}">
      <dgm:prSet/>
      <dgm:spPr/>
      <dgm:t>
        <a:bodyPr/>
        <a:lstStyle/>
        <a:p>
          <a:endParaRPr lang="en-GB"/>
        </a:p>
      </dgm:t>
    </dgm:pt>
    <dgm:pt modelId="{28D3EC69-CC7A-834B-BDE2-50A7F2EAAB89}" type="sibTrans" cxnId="{EB4D4C9C-3776-354A-8C6E-179AA17AA893}">
      <dgm:prSet/>
      <dgm:spPr/>
      <dgm:t>
        <a:bodyPr/>
        <a:lstStyle/>
        <a:p>
          <a:endParaRPr lang="en-GB"/>
        </a:p>
      </dgm:t>
    </dgm:pt>
    <dgm:pt modelId="{14CFBA2F-43E5-6E42-ACE1-6A1A8B18393C}">
      <dgm:prSet phldrT="[テキスト]"/>
      <dgm:spPr/>
      <dgm:t>
        <a:bodyPr/>
        <a:lstStyle/>
        <a:p>
          <a:r>
            <a:rPr kumimoji="1" lang="en-US" altLang="ja-JP" dirty="0"/>
            <a:t>H-doped La1111</a:t>
          </a:r>
          <a:endParaRPr kumimoji="1" lang="ja-JP" altLang="en-US"/>
        </a:p>
      </dgm:t>
    </dgm:pt>
    <dgm:pt modelId="{CAF6F695-399C-3848-9584-155E49A4F82D}" type="parTrans" cxnId="{3B87F0A9-3996-CD4D-856C-E6372FF121B2}">
      <dgm:prSet/>
      <dgm:spPr/>
      <dgm:t>
        <a:bodyPr/>
        <a:lstStyle/>
        <a:p>
          <a:endParaRPr lang="en-GB"/>
        </a:p>
      </dgm:t>
    </dgm:pt>
    <dgm:pt modelId="{8C43D983-D86B-CB47-9E07-64A9F3D27AAC}" type="sibTrans" cxnId="{3B87F0A9-3996-CD4D-856C-E6372FF121B2}">
      <dgm:prSet/>
      <dgm:spPr/>
      <dgm:t>
        <a:bodyPr/>
        <a:lstStyle/>
        <a:p>
          <a:endParaRPr lang="en-GB"/>
        </a:p>
      </dgm:t>
    </dgm:pt>
    <dgm:pt modelId="{4C185B92-3488-3F44-970B-00D48ACE9A0C}">
      <dgm:prSet phldrT="[テキスト]"/>
      <dgm:spPr/>
      <dgm:t>
        <a:bodyPr/>
        <a:lstStyle/>
        <a:p>
          <a:r>
            <a:rPr kumimoji="1" lang="en-US" altLang="ja-JP" dirty="0"/>
            <a:t>F-doped La1111</a:t>
          </a:r>
          <a:endParaRPr kumimoji="1" lang="ja-JP" altLang="en-US"/>
        </a:p>
      </dgm:t>
    </dgm:pt>
    <dgm:pt modelId="{E9C61CE5-4279-8C48-A77F-18F0017E4CF7}" type="parTrans" cxnId="{BD8B1F87-E410-A24C-B703-8C7E311AADDC}">
      <dgm:prSet/>
      <dgm:spPr/>
      <dgm:t>
        <a:bodyPr/>
        <a:lstStyle/>
        <a:p>
          <a:endParaRPr lang="en-GB"/>
        </a:p>
      </dgm:t>
    </dgm:pt>
    <dgm:pt modelId="{5BB28038-F6E2-3942-8A50-D09F277A6B3D}" type="sibTrans" cxnId="{BD8B1F87-E410-A24C-B703-8C7E311AADDC}">
      <dgm:prSet/>
      <dgm:spPr/>
      <dgm:t>
        <a:bodyPr/>
        <a:lstStyle/>
        <a:p>
          <a:endParaRPr lang="en-GB"/>
        </a:p>
      </dgm:t>
    </dgm:pt>
    <dgm:pt modelId="{361336D1-3DA5-4B44-BBEF-C37F2E32256D}">
      <dgm:prSet phldrT="[テキスト]"/>
      <dgm:spPr/>
      <dgm:t>
        <a:bodyPr/>
        <a:lstStyle/>
        <a:p>
          <a:r>
            <a:rPr kumimoji="1" lang="en-US" altLang="ja-JP" dirty="0"/>
            <a:t>122 type</a:t>
          </a:r>
          <a:endParaRPr kumimoji="1" lang="ja-JP" altLang="en-US"/>
        </a:p>
      </dgm:t>
    </dgm:pt>
    <dgm:pt modelId="{AA73AEE9-382A-4E45-8175-95A6E2D909B6}" type="parTrans" cxnId="{58D1FFF4-C934-E141-ADE1-86B5D726D7F0}">
      <dgm:prSet/>
      <dgm:spPr/>
      <dgm:t>
        <a:bodyPr/>
        <a:lstStyle/>
        <a:p>
          <a:endParaRPr lang="en-GB"/>
        </a:p>
      </dgm:t>
    </dgm:pt>
    <dgm:pt modelId="{4D8DEC27-3782-D347-AF70-8EB2A9C11FF1}" type="sibTrans" cxnId="{58D1FFF4-C934-E141-ADE1-86B5D726D7F0}">
      <dgm:prSet/>
      <dgm:spPr/>
      <dgm:t>
        <a:bodyPr/>
        <a:lstStyle/>
        <a:p>
          <a:endParaRPr lang="en-GB"/>
        </a:p>
      </dgm:t>
    </dgm:pt>
    <dgm:pt modelId="{41DD18CA-ADA6-3A49-9BF4-541E9CA3507E}">
      <dgm:prSet phldrT="[テキスト]"/>
      <dgm:spPr/>
      <dgm:t>
        <a:bodyPr/>
        <a:lstStyle/>
        <a:p>
          <a:r>
            <a:rPr kumimoji="1" lang="en-US" altLang="ja-JP" dirty="0"/>
            <a:t>Ba122 type</a:t>
          </a:r>
          <a:endParaRPr kumimoji="1" lang="ja-JP" altLang="en-US"/>
        </a:p>
      </dgm:t>
    </dgm:pt>
    <dgm:pt modelId="{2310B1C7-6B0C-0240-867E-11D18C69693A}" type="parTrans" cxnId="{F73E91A3-CC02-A441-B3CE-533C7C6581E2}">
      <dgm:prSet/>
      <dgm:spPr/>
      <dgm:t>
        <a:bodyPr/>
        <a:lstStyle/>
        <a:p>
          <a:endParaRPr lang="en-GB"/>
        </a:p>
      </dgm:t>
    </dgm:pt>
    <dgm:pt modelId="{591266AC-4613-C341-8885-B28909AB8944}" type="sibTrans" cxnId="{F73E91A3-CC02-A441-B3CE-533C7C6581E2}">
      <dgm:prSet/>
      <dgm:spPr/>
      <dgm:t>
        <a:bodyPr/>
        <a:lstStyle/>
        <a:p>
          <a:endParaRPr lang="en-GB"/>
        </a:p>
      </dgm:t>
    </dgm:pt>
    <dgm:pt modelId="{BCDDDFEE-0893-FA4A-8574-66DBDE46A528}">
      <dgm:prSet/>
      <dgm:spPr/>
      <dgm:t>
        <a:bodyPr/>
        <a:lstStyle/>
        <a:p>
          <a:r>
            <a:rPr kumimoji="1" lang="en-US" altLang="ja-JP" dirty="0"/>
            <a:t>BiCh2</a:t>
          </a:r>
          <a:endParaRPr kumimoji="1" lang="ja-JP" altLang="en-US"/>
        </a:p>
      </dgm:t>
    </dgm:pt>
    <dgm:pt modelId="{5C73BB02-C662-A045-9AC7-D84673E47CE2}" type="parTrans" cxnId="{ED75C3F9-05DA-E447-89DE-7E8BDD22CD01}">
      <dgm:prSet/>
      <dgm:spPr/>
      <dgm:t>
        <a:bodyPr/>
        <a:lstStyle/>
        <a:p>
          <a:endParaRPr lang="en-GB"/>
        </a:p>
      </dgm:t>
    </dgm:pt>
    <dgm:pt modelId="{48536690-DC8D-B848-99D2-6FBB7372A266}" type="sibTrans" cxnId="{ED75C3F9-05DA-E447-89DE-7E8BDD22CD01}">
      <dgm:prSet/>
      <dgm:spPr/>
      <dgm:t>
        <a:bodyPr/>
        <a:lstStyle/>
        <a:p>
          <a:endParaRPr lang="en-GB"/>
        </a:p>
      </dgm:t>
    </dgm:pt>
    <dgm:pt modelId="{CFEAACE0-5186-654F-8C4F-D5A489B5ECE4}">
      <dgm:prSet/>
      <dgm:spPr/>
      <dgm:t>
        <a:bodyPr/>
        <a:lstStyle/>
        <a:p>
          <a:r>
            <a:rPr kumimoji="1" lang="en-US" altLang="ja-JP" dirty="0"/>
            <a:t>BiS2 compounds</a:t>
          </a:r>
          <a:endParaRPr kumimoji="1" lang="ja-JP" altLang="en-US"/>
        </a:p>
      </dgm:t>
    </dgm:pt>
    <dgm:pt modelId="{A43C1E87-1E7C-8643-A5D2-359E921206D9}" type="parTrans" cxnId="{7C1C8C99-3B1F-B240-83B9-332626623AF1}">
      <dgm:prSet/>
      <dgm:spPr/>
      <dgm:t>
        <a:bodyPr/>
        <a:lstStyle/>
        <a:p>
          <a:endParaRPr lang="en-GB"/>
        </a:p>
      </dgm:t>
    </dgm:pt>
    <dgm:pt modelId="{DB0C5EC8-B337-1344-B2FA-0440691223CE}" type="sibTrans" cxnId="{7C1C8C99-3B1F-B240-83B9-332626623AF1}">
      <dgm:prSet/>
      <dgm:spPr/>
      <dgm:t>
        <a:bodyPr/>
        <a:lstStyle/>
        <a:p>
          <a:endParaRPr lang="en-GB"/>
        </a:p>
      </dgm:t>
    </dgm:pt>
    <dgm:pt modelId="{78B198CA-45BA-A740-B289-7F902E40139D}">
      <dgm:prSet/>
      <dgm:spPr/>
      <dgm:t>
        <a:bodyPr/>
        <a:lstStyle/>
        <a:p>
          <a:r>
            <a:rPr kumimoji="1" lang="en-US" altLang="ja-JP" dirty="0"/>
            <a:t>SbS2 compounds</a:t>
          </a:r>
          <a:endParaRPr kumimoji="1" lang="ja-JP" altLang="en-US"/>
        </a:p>
      </dgm:t>
    </dgm:pt>
    <dgm:pt modelId="{58FB1403-5285-C848-A94A-E0F83CC3FFE8}" type="parTrans" cxnId="{6A24B03A-C24E-8F41-8A00-0DE7EB8CE232}">
      <dgm:prSet/>
      <dgm:spPr/>
      <dgm:t>
        <a:bodyPr/>
        <a:lstStyle/>
        <a:p>
          <a:endParaRPr lang="en-GB"/>
        </a:p>
      </dgm:t>
    </dgm:pt>
    <dgm:pt modelId="{444A04C7-9B51-6F41-84F5-53E6400D8FE1}" type="sibTrans" cxnId="{6A24B03A-C24E-8F41-8A00-0DE7EB8CE232}">
      <dgm:prSet/>
      <dgm:spPr/>
      <dgm:t>
        <a:bodyPr/>
        <a:lstStyle/>
        <a:p>
          <a:endParaRPr lang="en-GB"/>
        </a:p>
      </dgm:t>
    </dgm:pt>
    <dgm:pt modelId="{30060D60-DA37-DF4C-A6AD-A772A38C8893}">
      <dgm:prSet/>
      <dgm:spPr/>
      <dgm:t>
        <a:bodyPr/>
        <a:lstStyle/>
        <a:p>
          <a:r>
            <a:rPr kumimoji="1" lang="en-US" altLang="ja-JP" dirty="0"/>
            <a:t>Iron-based</a:t>
          </a:r>
          <a:endParaRPr kumimoji="1" lang="ja-JP" altLang="en-US"/>
        </a:p>
      </dgm:t>
    </dgm:pt>
    <dgm:pt modelId="{354CD02A-C4C4-FF45-9639-8A6D60A4DC57}" type="parTrans" cxnId="{8D22F86D-8727-8343-A6DA-75CFFBF91330}">
      <dgm:prSet/>
      <dgm:spPr/>
      <dgm:t>
        <a:bodyPr/>
        <a:lstStyle/>
        <a:p>
          <a:endParaRPr lang="en-GB"/>
        </a:p>
      </dgm:t>
    </dgm:pt>
    <dgm:pt modelId="{F5402AFB-9828-2944-9EFE-66BA4330156F}" type="sibTrans" cxnId="{8D22F86D-8727-8343-A6DA-75CFFBF91330}">
      <dgm:prSet/>
      <dgm:spPr/>
      <dgm:t>
        <a:bodyPr/>
        <a:lstStyle/>
        <a:p>
          <a:endParaRPr lang="en-GB"/>
        </a:p>
      </dgm:t>
    </dgm:pt>
    <dgm:pt modelId="{A76765B9-4D43-3A42-8A9A-3815630E6F0D}">
      <dgm:prSet phldrT="[Text]"/>
      <dgm:spPr/>
      <dgm:t>
        <a:bodyPr/>
        <a:lstStyle/>
        <a:p>
          <a:r>
            <a:rPr lang="en-US" dirty="0"/>
            <a:t>Transition metal oxide</a:t>
          </a:r>
          <a:endParaRPr kumimoji="1" lang="ja-JP" altLang="en-US"/>
        </a:p>
      </dgm:t>
    </dgm:pt>
    <dgm:pt modelId="{94654423-6395-A046-83AB-14E3B1BABB92}" type="parTrans" cxnId="{E27E0362-F939-A74C-946F-8EDC2C8DF6B2}">
      <dgm:prSet/>
      <dgm:spPr/>
      <dgm:t>
        <a:bodyPr/>
        <a:lstStyle/>
        <a:p>
          <a:endParaRPr lang="en-GB"/>
        </a:p>
      </dgm:t>
    </dgm:pt>
    <dgm:pt modelId="{84B30CC9-7BF1-3A42-9A8F-840793BF4EF9}" type="sibTrans" cxnId="{E27E0362-F939-A74C-946F-8EDC2C8DF6B2}">
      <dgm:prSet/>
      <dgm:spPr/>
      <dgm:t>
        <a:bodyPr/>
        <a:lstStyle/>
        <a:p>
          <a:endParaRPr lang="en-GB"/>
        </a:p>
      </dgm:t>
    </dgm:pt>
    <dgm:pt modelId="{1F7E1A10-6416-6642-80CA-3DC5BA26C1FC}">
      <dgm:prSet phldrT="[Text]"/>
      <dgm:spPr/>
      <dgm:t>
        <a:bodyPr/>
        <a:lstStyle/>
        <a:p>
          <a:r>
            <a:rPr lang="en-US" dirty="0"/>
            <a:t>Pyrochlore oxides</a:t>
          </a:r>
        </a:p>
      </dgm:t>
    </dgm:pt>
    <dgm:pt modelId="{0015ACBA-4CAC-914E-A5A2-8737849E5277}" type="parTrans" cxnId="{79435473-A362-8147-8D3F-9E4C4CC3BC2D}">
      <dgm:prSet/>
      <dgm:spPr/>
      <dgm:t>
        <a:bodyPr/>
        <a:lstStyle/>
        <a:p>
          <a:endParaRPr lang="en-GB"/>
        </a:p>
      </dgm:t>
    </dgm:pt>
    <dgm:pt modelId="{8FA3C708-71D0-2D4D-B06C-670BFA6162AA}" type="sibTrans" cxnId="{79435473-A362-8147-8D3F-9E4C4CC3BC2D}">
      <dgm:prSet/>
      <dgm:spPr/>
      <dgm:t>
        <a:bodyPr/>
        <a:lstStyle/>
        <a:p>
          <a:endParaRPr lang="en-GB"/>
        </a:p>
      </dgm:t>
    </dgm:pt>
    <dgm:pt modelId="{40225B0D-1296-3446-A2BF-598A256F0F02}">
      <dgm:prSet phldrT="[Text]"/>
      <dgm:spPr/>
      <dgm:t>
        <a:bodyPr/>
        <a:lstStyle/>
        <a:p>
          <a:r>
            <a:rPr lang="en-US" dirty="0"/>
            <a:t>Metallic spinel oxide</a:t>
          </a:r>
          <a:endParaRPr lang="en-GB" dirty="0"/>
        </a:p>
      </dgm:t>
    </dgm:pt>
    <dgm:pt modelId="{85E96FAB-A8B7-DD42-851E-5434F68D7047}" type="parTrans" cxnId="{5D846955-CC55-E447-9124-F899E14FC1B2}">
      <dgm:prSet/>
      <dgm:spPr/>
      <dgm:t>
        <a:bodyPr/>
        <a:lstStyle/>
        <a:p>
          <a:endParaRPr lang="en-GB"/>
        </a:p>
      </dgm:t>
    </dgm:pt>
    <dgm:pt modelId="{DD539CA4-BD24-4B48-86C3-ED02EF7ADADE}" type="sibTrans" cxnId="{5D846955-CC55-E447-9124-F899E14FC1B2}">
      <dgm:prSet/>
      <dgm:spPr/>
      <dgm:t>
        <a:bodyPr/>
        <a:lstStyle/>
        <a:p>
          <a:endParaRPr lang="en-GB"/>
        </a:p>
      </dgm:t>
    </dgm:pt>
    <dgm:pt modelId="{35DDB907-1FB7-404D-B928-0FB80560BD91}">
      <dgm:prSet phldrT="[Text]"/>
      <dgm:spPr/>
      <dgm:t>
        <a:bodyPr/>
        <a:lstStyle/>
        <a:p>
          <a:r>
            <a:rPr lang="en-US"/>
            <a:t>Sulfur hydride</a:t>
          </a:r>
          <a:endParaRPr kumimoji="1" lang="ja-JP" altLang="en-US"/>
        </a:p>
      </dgm:t>
    </dgm:pt>
    <dgm:pt modelId="{E4326A12-3B88-3E49-B117-8A49C9EFD15F}" type="parTrans" cxnId="{A12000B1-59C2-ED46-9C68-6CE96AC3467C}">
      <dgm:prSet/>
      <dgm:spPr/>
      <dgm:t>
        <a:bodyPr/>
        <a:lstStyle/>
        <a:p>
          <a:endParaRPr lang="en-GB"/>
        </a:p>
      </dgm:t>
    </dgm:pt>
    <dgm:pt modelId="{353DA603-0255-C441-99F5-3B6D8CA12301}" type="sibTrans" cxnId="{A12000B1-59C2-ED46-9C68-6CE96AC3467C}">
      <dgm:prSet/>
      <dgm:spPr/>
      <dgm:t>
        <a:bodyPr/>
        <a:lstStyle/>
        <a:p>
          <a:endParaRPr lang="en-GB"/>
        </a:p>
      </dgm:t>
    </dgm:pt>
    <dgm:pt modelId="{29C3CE61-2DF8-E64A-A953-E357A0A2C32E}">
      <dgm:prSet phldrT="[Text]"/>
      <dgm:spPr/>
      <dgm:t>
        <a:bodyPr/>
        <a:lstStyle/>
        <a:p>
          <a:r>
            <a:rPr lang="en-US" dirty="0"/>
            <a:t>Covalent hydrides</a:t>
          </a:r>
        </a:p>
      </dgm:t>
    </dgm:pt>
    <dgm:pt modelId="{B1611D0B-FA71-2745-B866-465F3C802F90}" type="parTrans" cxnId="{F158B9D1-441F-4748-9F2B-C99A14F9E8B1}">
      <dgm:prSet/>
      <dgm:spPr/>
      <dgm:t>
        <a:bodyPr/>
        <a:lstStyle/>
        <a:p>
          <a:endParaRPr lang="en-GB"/>
        </a:p>
      </dgm:t>
    </dgm:pt>
    <dgm:pt modelId="{217C82DA-E6BB-CF47-901A-81A793807261}" type="sibTrans" cxnId="{F158B9D1-441F-4748-9F2B-C99A14F9E8B1}">
      <dgm:prSet/>
      <dgm:spPr/>
      <dgm:t>
        <a:bodyPr/>
        <a:lstStyle/>
        <a:p>
          <a:endParaRPr lang="en-GB"/>
        </a:p>
      </dgm:t>
    </dgm:pt>
    <dgm:pt modelId="{6187F44A-3424-674C-8E31-2766123D6D37}">
      <dgm:prSet phldrT="[Text]"/>
      <dgm:spPr/>
      <dgm:t>
        <a:bodyPr/>
        <a:lstStyle/>
        <a:p>
          <a:r>
            <a:rPr lang="en-US" dirty="0"/>
            <a:t>Heavy fermions</a:t>
          </a:r>
          <a:endParaRPr kumimoji="1" lang="ja-JP" altLang="en-US"/>
        </a:p>
      </dgm:t>
    </dgm:pt>
    <dgm:pt modelId="{E46D172C-94CF-6D4E-828A-BFC929778398}" type="parTrans" cxnId="{72DF2133-7932-4E43-9720-90C254F432C3}">
      <dgm:prSet/>
      <dgm:spPr/>
      <dgm:t>
        <a:bodyPr/>
        <a:lstStyle/>
        <a:p>
          <a:endParaRPr lang="en-GB"/>
        </a:p>
      </dgm:t>
    </dgm:pt>
    <dgm:pt modelId="{30F656D6-31CA-5E45-B171-8510431ED1AB}" type="sibTrans" cxnId="{72DF2133-7932-4E43-9720-90C254F432C3}">
      <dgm:prSet/>
      <dgm:spPr/>
      <dgm:t>
        <a:bodyPr/>
        <a:lstStyle/>
        <a:p>
          <a:endParaRPr lang="en-GB"/>
        </a:p>
      </dgm:t>
    </dgm:pt>
    <dgm:pt modelId="{62516F13-8301-004C-A612-5647C048FC9D}">
      <dgm:prSet phldrT="[Text]"/>
      <dgm:spPr/>
      <dgm:t>
        <a:bodyPr/>
        <a:lstStyle/>
        <a:p>
          <a:r>
            <a:rPr lang="en-US" dirty="0"/>
            <a:t>Ce-based heavy fermions</a:t>
          </a:r>
        </a:p>
      </dgm:t>
    </dgm:pt>
    <dgm:pt modelId="{275D31A4-AF24-5C49-BDAD-1CB689CA53F9}" type="parTrans" cxnId="{EF8626C6-E564-6243-94BC-B64B7AF68677}">
      <dgm:prSet/>
      <dgm:spPr/>
      <dgm:t>
        <a:bodyPr/>
        <a:lstStyle/>
        <a:p>
          <a:endParaRPr lang="en-GB"/>
        </a:p>
      </dgm:t>
    </dgm:pt>
    <dgm:pt modelId="{CD1EBEFA-2F77-C24E-B647-92C2C990BF1A}" type="sibTrans" cxnId="{EF8626C6-E564-6243-94BC-B64B7AF68677}">
      <dgm:prSet/>
      <dgm:spPr/>
      <dgm:t>
        <a:bodyPr/>
        <a:lstStyle/>
        <a:p>
          <a:endParaRPr lang="en-GB"/>
        </a:p>
      </dgm:t>
    </dgm:pt>
    <dgm:pt modelId="{8FA32321-1A0A-A644-B063-575FDF652E90}">
      <dgm:prSet phldrT="[Text]"/>
      <dgm:spPr/>
      <dgm:t>
        <a:bodyPr/>
        <a:lstStyle/>
        <a:p>
          <a:r>
            <a:rPr lang="en-US" dirty="0" err="1"/>
            <a:t>Cuprates</a:t>
          </a:r>
          <a:endParaRPr kumimoji="1" lang="ja-JP" altLang="en-US"/>
        </a:p>
      </dgm:t>
    </dgm:pt>
    <dgm:pt modelId="{56A80481-38F9-3046-8520-B34E5B9AAA11}" type="parTrans" cxnId="{AE152DAF-A32C-BE44-96B6-41BF8BA26709}">
      <dgm:prSet/>
      <dgm:spPr/>
      <dgm:t>
        <a:bodyPr/>
        <a:lstStyle/>
        <a:p>
          <a:endParaRPr lang="en-GB"/>
        </a:p>
      </dgm:t>
    </dgm:pt>
    <dgm:pt modelId="{1C1735CA-5F40-2D43-9765-C813EF078A8D}" type="sibTrans" cxnId="{AE152DAF-A32C-BE44-96B6-41BF8BA26709}">
      <dgm:prSet/>
      <dgm:spPr/>
      <dgm:t>
        <a:bodyPr/>
        <a:lstStyle/>
        <a:p>
          <a:endParaRPr lang="en-GB"/>
        </a:p>
      </dgm:t>
    </dgm:pt>
    <dgm:pt modelId="{CDC37CEA-84A3-1844-A623-18B40A4C7458}">
      <dgm:prSet phldrT="[Text]"/>
      <dgm:spPr/>
      <dgm:t>
        <a:bodyPr/>
        <a:lstStyle/>
        <a:p>
          <a:r>
            <a:rPr lang="en-US" dirty="0"/>
            <a:t>R-123 systems</a:t>
          </a:r>
        </a:p>
      </dgm:t>
    </dgm:pt>
    <dgm:pt modelId="{3513366B-3413-9B47-97AD-6C17C77EDFB2}" type="parTrans" cxnId="{D902C71B-746D-9249-BEC2-C33B2D3FFF15}">
      <dgm:prSet/>
      <dgm:spPr/>
      <dgm:t>
        <a:bodyPr/>
        <a:lstStyle/>
        <a:p>
          <a:endParaRPr lang="en-GB"/>
        </a:p>
      </dgm:t>
    </dgm:pt>
    <dgm:pt modelId="{0B413CA5-FAA2-FE4E-AB86-2B963B166FCF}" type="sibTrans" cxnId="{D902C71B-746D-9249-BEC2-C33B2D3FFF15}">
      <dgm:prSet/>
      <dgm:spPr/>
      <dgm:t>
        <a:bodyPr/>
        <a:lstStyle/>
        <a:p>
          <a:endParaRPr lang="en-GB"/>
        </a:p>
      </dgm:t>
    </dgm:pt>
    <dgm:pt modelId="{31F357FF-6F87-314E-A121-A8AD7E7B82CD}">
      <dgm:prSet phldrT="[Text]"/>
      <dgm:spPr/>
      <dgm:t>
        <a:bodyPr/>
        <a:lstStyle/>
        <a:p>
          <a:r>
            <a:rPr lang="en-US" dirty="0"/>
            <a:t>Lanthanum </a:t>
          </a:r>
          <a:r>
            <a:rPr lang="en-US" dirty="0" err="1"/>
            <a:t>cuprates</a:t>
          </a:r>
          <a:endParaRPr lang="en-US" dirty="0"/>
        </a:p>
      </dgm:t>
    </dgm:pt>
    <dgm:pt modelId="{CA6A4AE0-99A1-9642-AA97-5271893144B3}" type="parTrans" cxnId="{7F81BF99-F1C3-9046-8FB2-F39093297158}">
      <dgm:prSet/>
      <dgm:spPr/>
      <dgm:t>
        <a:bodyPr/>
        <a:lstStyle/>
        <a:p>
          <a:endParaRPr lang="en-GB"/>
        </a:p>
      </dgm:t>
    </dgm:pt>
    <dgm:pt modelId="{7E09BEC2-8EDE-D945-950D-89192053A70A}" type="sibTrans" cxnId="{7F81BF99-F1C3-9046-8FB2-F39093297158}">
      <dgm:prSet/>
      <dgm:spPr/>
      <dgm:t>
        <a:bodyPr/>
        <a:lstStyle/>
        <a:p>
          <a:endParaRPr lang="en-GB"/>
        </a:p>
      </dgm:t>
    </dgm:pt>
    <dgm:pt modelId="{4904CEBB-CE8D-D647-BEFB-B26C3188C5E5}">
      <dgm:prSet phldrT="[Text]"/>
      <dgm:spPr/>
      <dgm:t>
        <a:bodyPr/>
        <a:lstStyle/>
        <a:p>
          <a:r>
            <a:rPr lang="en-US" dirty="0"/>
            <a:t>Co-based layered copper oxide</a:t>
          </a:r>
        </a:p>
      </dgm:t>
    </dgm:pt>
    <dgm:pt modelId="{5276AD22-E87A-7B4D-92C0-537D1FEE1621}" type="parTrans" cxnId="{31657A2F-2B51-B747-A693-2FBA11849176}">
      <dgm:prSet/>
      <dgm:spPr/>
      <dgm:t>
        <a:bodyPr/>
        <a:lstStyle/>
        <a:p>
          <a:endParaRPr lang="en-GB"/>
        </a:p>
      </dgm:t>
    </dgm:pt>
    <dgm:pt modelId="{53904062-87AA-834E-97C5-778568F593CB}" type="sibTrans" cxnId="{31657A2F-2B51-B747-A693-2FBA11849176}">
      <dgm:prSet/>
      <dgm:spPr/>
      <dgm:t>
        <a:bodyPr/>
        <a:lstStyle/>
        <a:p>
          <a:endParaRPr lang="en-GB"/>
        </a:p>
      </dgm:t>
    </dgm:pt>
    <dgm:pt modelId="{5B7EB03C-FE27-C64C-9698-7DED70923EB0}" type="pres">
      <dgm:prSet presAssocID="{3B55F898-E5F8-2A41-A134-E70CE96D7D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FC5F00-DE08-0A4B-866C-3D604E15EE76}" type="pres">
      <dgm:prSet presAssocID="{E71D10B8-7B98-614C-B65A-754DBF8B4E18}" presName="hierRoot1" presStyleCnt="0">
        <dgm:presLayoutVars>
          <dgm:hierBranch val="init"/>
        </dgm:presLayoutVars>
      </dgm:prSet>
      <dgm:spPr/>
    </dgm:pt>
    <dgm:pt modelId="{7CB34836-D4FD-D04A-813F-88060D17D154}" type="pres">
      <dgm:prSet presAssocID="{E71D10B8-7B98-614C-B65A-754DBF8B4E18}" presName="rootComposite1" presStyleCnt="0"/>
      <dgm:spPr/>
    </dgm:pt>
    <dgm:pt modelId="{96B24DAA-EC3E-D849-94CB-32167D1E122F}" type="pres">
      <dgm:prSet presAssocID="{E71D10B8-7B98-614C-B65A-754DBF8B4E18}" presName="rootText1" presStyleLbl="node0" presStyleIdx="0" presStyleCnt="1">
        <dgm:presLayoutVars>
          <dgm:chPref val="3"/>
        </dgm:presLayoutVars>
      </dgm:prSet>
      <dgm:spPr/>
    </dgm:pt>
    <dgm:pt modelId="{E8591EDE-786E-3D45-B256-90AFE48B74CF}" type="pres">
      <dgm:prSet presAssocID="{E71D10B8-7B98-614C-B65A-754DBF8B4E18}" presName="rootConnector1" presStyleLbl="node1" presStyleIdx="0" presStyleCnt="0"/>
      <dgm:spPr/>
    </dgm:pt>
    <dgm:pt modelId="{F6346919-12E2-F941-98DF-2FD29BE27243}" type="pres">
      <dgm:prSet presAssocID="{E71D10B8-7B98-614C-B65A-754DBF8B4E18}" presName="hierChild2" presStyleCnt="0"/>
      <dgm:spPr/>
    </dgm:pt>
    <dgm:pt modelId="{7CA82274-6EB6-7343-A31B-9F6A4CE68EDE}" type="pres">
      <dgm:prSet presAssocID="{56A80481-38F9-3046-8520-B34E5B9AAA11}" presName="Name37" presStyleLbl="parChTrans1D2" presStyleIdx="0" presStyleCnt="8"/>
      <dgm:spPr/>
    </dgm:pt>
    <dgm:pt modelId="{9684F192-F68A-8343-BED0-A5D0814D9792}" type="pres">
      <dgm:prSet presAssocID="{8FA32321-1A0A-A644-B063-575FDF652E90}" presName="hierRoot2" presStyleCnt="0">
        <dgm:presLayoutVars>
          <dgm:hierBranch val="init"/>
        </dgm:presLayoutVars>
      </dgm:prSet>
      <dgm:spPr/>
    </dgm:pt>
    <dgm:pt modelId="{1DD7B3D2-5BF6-E946-899E-EB34FE231E42}" type="pres">
      <dgm:prSet presAssocID="{8FA32321-1A0A-A644-B063-575FDF652E90}" presName="rootComposite" presStyleCnt="0"/>
      <dgm:spPr/>
    </dgm:pt>
    <dgm:pt modelId="{65D4C9C0-4DCA-2F43-B68C-04D6FCB45E0C}" type="pres">
      <dgm:prSet presAssocID="{8FA32321-1A0A-A644-B063-575FDF652E90}" presName="rootText" presStyleLbl="node2" presStyleIdx="0" presStyleCnt="8">
        <dgm:presLayoutVars>
          <dgm:chPref val="3"/>
        </dgm:presLayoutVars>
      </dgm:prSet>
      <dgm:spPr/>
    </dgm:pt>
    <dgm:pt modelId="{C8EF1770-6768-1047-B732-C6206027E538}" type="pres">
      <dgm:prSet presAssocID="{8FA32321-1A0A-A644-B063-575FDF652E90}" presName="rootConnector" presStyleLbl="node2" presStyleIdx="0" presStyleCnt="8"/>
      <dgm:spPr/>
    </dgm:pt>
    <dgm:pt modelId="{6FDD2A3B-D783-AF43-9694-60564CD24704}" type="pres">
      <dgm:prSet presAssocID="{8FA32321-1A0A-A644-B063-575FDF652E90}" presName="hierChild4" presStyleCnt="0"/>
      <dgm:spPr/>
    </dgm:pt>
    <dgm:pt modelId="{2390F55F-ABC2-DA45-815C-09E54930B152}" type="pres">
      <dgm:prSet presAssocID="{3513366B-3413-9B47-97AD-6C17C77EDFB2}" presName="Name37" presStyleLbl="parChTrans1D3" presStyleIdx="0" presStyleCnt="13"/>
      <dgm:spPr/>
    </dgm:pt>
    <dgm:pt modelId="{90483F12-9564-5046-8D48-0F9D1436B040}" type="pres">
      <dgm:prSet presAssocID="{CDC37CEA-84A3-1844-A623-18B40A4C7458}" presName="hierRoot2" presStyleCnt="0">
        <dgm:presLayoutVars>
          <dgm:hierBranch val="init"/>
        </dgm:presLayoutVars>
      </dgm:prSet>
      <dgm:spPr/>
    </dgm:pt>
    <dgm:pt modelId="{EEFC6AB8-48C4-6A45-80D9-9E625EC281F2}" type="pres">
      <dgm:prSet presAssocID="{CDC37CEA-84A3-1844-A623-18B40A4C7458}" presName="rootComposite" presStyleCnt="0"/>
      <dgm:spPr/>
    </dgm:pt>
    <dgm:pt modelId="{020F4F22-FEA6-2847-B250-98A8D62146F0}" type="pres">
      <dgm:prSet presAssocID="{CDC37CEA-84A3-1844-A623-18B40A4C7458}" presName="rootText" presStyleLbl="node3" presStyleIdx="0" presStyleCnt="13">
        <dgm:presLayoutVars>
          <dgm:chPref val="3"/>
        </dgm:presLayoutVars>
      </dgm:prSet>
      <dgm:spPr/>
    </dgm:pt>
    <dgm:pt modelId="{C7790B6C-8929-5040-B4FB-CA621D4CFD9B}" type="pres">
      <dgm:prSet presAssocID="{CDC37CEA-84A3-1844-A623-18B40A4C7458}" presName="rootConnector" presStyleLbl="node3" presStyleIdx="0" presStyleCnt="13"/>
      <dgm:spPr/>
    </dgm:pt>
    <dgm:pt modelId="{62AE69A6-6B12-2B48-8841-D6622C92653D}" type="pres">
      <dgm:prSet presAssocID="{CDC37CEA-84A3-1844-A623-18B40A4C7458}" presName="hierChild4" presStyleCnt="0"/>
      <dgm:spPr/>
    </dgm:pt>
    <dgm:pt modelId="{1F9C74B3-00CE-BC45-87D8-CE869E0BB7E2}" type="pres">
      <dgm:prSet presAssocID="{CDC37CEA-84A3-1844-A623-18B40A4C7458}" presName="hierChild5" presStyleCnt="0"/>
      <dgm:spPr/>
    </dgm:pt>
    <dgm:pt modelId="{264CDA50-3A04-054F-9EB4-C533113B4141}" type="pres">
      <dgm:prSet presAssocID="{CA6A4AE0-99A1-9642-AA97-5271893144B3}" presName="Name37" presStyleLbl="parChTrans1D3" presStyleIdx="1" presStyleCnt="13"/>
      <dgm:spPr/>
    </dgm:pt>
    <dgm:pt modelId="{A047A042-0CF5-0345-B49F-C4EBC1A6A086}" type="pres">
      <dgm:prSet presAssocID="{31F357FF-6F87-314E-A121-A8AD7E7B82CD}" presName="hierRoot2" presStyleCnt="0">
        <dgm:presLayoutVars>
          <dgm:hierBranch val="init"/>
        </dgm:presLayoutVars>
      </dgm:prSet>
      <dgm:spPr/>
    </dgm:pt>
    <dgm:pt modelId="{90D173CB-9FC6-724C-8542-9B7E57CF6BA6}" type="pres">
      <dgm:prSet presAssocID="{31F357FF-6F87-314E-A121-A8AD7E7B82CD}" presName="rootComposite" presStyleCnt="0"/>
      <dgm:spPr/>
    </dgm:pt>
    <dgm:pt modelId="{0C4CFAA8-F7AD-9B4C-81BA-958051222159}" type="pres">
      <dgm:prSet presAssocID="{31F357FF-6F87-314E-A121-A8AD7E7B82CD}" presName="rootText" presStyleLbl="node3" presStyleIdx="1" presStyleCnt="13">
        <dgm:presLayoutVars>
          <dgm:chPref val="3"/>
        </dgm:presLayoutVars>
      </dgm:prSet>
      <dgm:spPr/>
    </dgm:pt>
    <dgm:pt modelId="{6B488958-60D6-294E-BF58-5F366B5E8F0F}" type="pres">
      <dgm:prSet presAssocID="{31F357FF-6F87-314E-A121-A8AD7E7B82CD}" presName="rootConnector" presStyleLbl="node3" presStyleIdx="1" presStyleCnt="13"/>
      <dgm:spPr/>
    </dgm:pt>
    <dgm:pt modelId="{F74DBA96-3A05-2B4E-8355-45C66B6F9822}" type="pres">
      <dgm:prSet presAssocID="{31F357FF-6F87-314E-A121-A8AD7E7B82CD}" presName="hierChild4" presStyleCnt="0"/>
      <dgm:spPr/>
    </dgm:pt>
    <dgm:pt modelId="{73FC3B4B-2A78-D940-A287-8180B3614F33}" type="pres">
      <dgm:prSet presAssocID="{31F357FF-6F87-314E-A121-A8AD7E7B82CD}" presName="hierChild5" presStyleCnt="0"/>
      <dgm:spPr/>
    </dgm:pt>
    <dgm:pt modelId="{C6DA76A5-6635-EF4C-B1AD-51BB6AB2F584}" type="pres">
      <dgm:prSet presAssocID="{5276AD22-E87A-7B4D-92C0-537D1FEE1621}" presName="Name37" presStyleLbl="parChTrans1D3" presStyleIdx="2" presStyleCnt="13"/>
      <dgm:spPr/>
    </dgm:pt>
    <dgm:pt modelId="{38F3FC33-F35D-7A47-A244-D91DF3F96A18}" type="pres">
      <dgm:prSet presAssocID="{4904CEBB-CE8D-D647-BEFB-B26C3188C5E5}" presName="hierRoot2" presStyleCnt="0">
        <dgm:presLayoutVars>
          <dgm:hierBranch val="init"/>
        </dgm:presLayoutVars>
      </dgm:prSet>
      <dgm:spPr/>
    </dgm:pt>
    <dgm:pt modelId="{2D2F7A3E-569D-6145-89FA-A32DD588FC53}" type="pres">
      <dgm:prSet presAssocID="{4904CEBB-CE8D-D647-BEFB-B26C3188C5E5}" presName="rootComposite" presStyleCnt="0"/>
      <dgm:spPr/>
    </dgm:pt>
    <dgm:pt modelId="{89281563-09D3-C242-AD16-35142AD7541B}" type="pres">
      <dgm:prSet presAssocID="{4904CEBB-CE8D-D647-BEFB-B26C3188C5E5}" presName="rootText" presStyleLbl="node3" presStyleIdx="2" presStyleCnt="13">
        <dgm:presLayoutVars>
          <dgm:chPref val="3"/>
        </dgm:presLayoutVars>
      </dgm:prSet>
      <dgm:spPr/>
    </dgm:pt>
    <dgm:pt modelId="{E67FC772-35CE-DD48-A780-631650F23462}" type="pres">
      <dgm:prSet presAssocID="{4904CEBB-CE8D-D647-BEFB-B26C3188C5E5}" presName="rootConnector" presStyleLbl="node3" presStyleIdx="2" presStyleCnt="13"/>
      <dgm:spPr/>
    </dgm:pt>
    <dgm:pt modelId="{39B00F3E-DDF4-D74C-B16B-791F443BF2E3}" type="pres">
      <dgm:prSet presAssocID="{4904CEBB-CE8D-D647-BEFB-B26C3188C5E5}" presName="hierChild4" presStyleCnt="0"/>
      <dgm:spPr/>
    </dgm:pt>
    <dgm:pt modelId="{75FEBC21-1FEC-DB44-8C55-84A300FD8E1E}" type="pres">
      <dgm:prSet presAssocID="{4904CEBB-CE8D-D647-BEFB-B26C3188C5E5}" presName="hierChild5" presStyleCnt="0"/>
      <dgm:spPr/>
    </dgm:pt>
    <dgm:pt modelId="{346074B1-93A4-CB4A-B5C2-B71B992C9448}" type="pres">
      <dgm:prSet presAssocID="{8FA32321-1A0A-A644-B063-575FDF652E90}" presName="hierChild5" presStyleCnt="0"/>
      <dgm:spPr/>
    </dgm:pt>
    <dgm:pt modelId="{7AF76FDF-642D-D548-B3EA-69203945F7F3}" type="pres">
      <dgm:prSet presAssocID="{59353210-6E32-A442-BDFE-5A7237850F16}" presName="Name37" presStyleLbl="parChTrans1D2" presStyleIdx="1" presStyleCnt="8"/>
      <dgm:spPr/>
    </dgm:pt>
    <dgm:pt modelId="{64D163BD-45E5-6545-88BC-EAEE8A5319D5}" type="pres">
      <dgm:prSet presAssocID="{8EE87F98-0722-AE41-9AE3-10D65A072AEC}" presName="hierRoot2" presStyleCnt="0">
        <dgm:presLayoutVars>
          <dgm:hierBranch val="init"/>
        </dgm:presLayoutVars>
      </dgm:prSet>
      <dgm:spPr/>
    </dgm:pt>
    <dgm:pt modelId="{4C72B577-1642-854F-94DC-23E5452DE44A}" type="pres">
      <dgm:prSet presAssocID="{8EE87F98-0722-AE41-9AE3-10D65A072AEC}" presName="rootComposite" presStyleCnt="0"/>
      <dgm:spPr/>
    </dgm:pt>
    <dgm:pt modelId="{B90663E1-F3C0-214E-B777-D209377DFC73}" type="pres">
      <dgm:prSet presAssocID="{8EE87F98-0722-AE41-9AE3-10D65A072AEC}" presName="rootText" presStyleLbl="node2" presStyleIdx="1" presStyleCnt="8">
        <dgm:presLayoutVars>
          <dgm:chPref val="3"/>
        </dgm:presLayoutVars>
      </dgm:prSet>
      <dgm:spPr/>
    </dgm:pt>
    <dgm:pt modelId="{21111536-9597-BF48-A6D6-8EE30656B9B4}" type="pres">
      <dgm:prSet presAssocID="{8EE87F98-0722-AE41-9AE3-10D65A072AEC}" presName="rootConnector" presStyleLbl="node2" presStyleIdx="1" presStyleCnt="8"/>
      <dgm:spPr/>
    </dgm:pt>
    <dgm:pt modelId="{746844A9-2228-0B49-97B7-846CC2D65735}" type="pres">
      <dgm:prSet presAssocID="{8EE87F98-0722-AE41-9AE3-10D65A072AEC}" presName="hierChild4" presStyleCnt="0"/>
      <dgm:spPr/>
    </dgm:pt>
    <dgm:pt modelId="{DA28A6A2-ABC7-3046-88C2-DE15EB0043CB}" type="pres">
      <dgm:prSet presAssocID="{94654423-6395-A046-83AB-14E3B1BABB92}" presName="Name37" presStyleLbl="parChTrans1D3" presStyleIdx="3" presStyleCnt="13"/>
      <dgm:spPr/>
    </dgm:pt>
    <dgm:pt modelId="{A0969AD7-1B9A-E740-852B-A114CC28F996}" type="pres">
      <dgm:prSet presAssocID="{A76765B9-4D43-3A42-8A9A-3815630E6F0D}" presName="hierRoot2" presStyleCnt="0">
        <dgm:presLayoutVars>
          <dgm:hierBranch val="init"/>
        </dgm:presLayoutVars>
      </dgm:prSet>
      <dgm:spPr/>
    </dgm:pt>
    <dgm:pt modelId="{5C903BF7-22C3-784C-A610-E4338519685F}" type="pres">
      <dgm:prSet presAssocID="{A76765B9-4D43-3A42-8A9A-3815630E6F0D}" presName="rootComposite" presStyleCnt="0"/>
      <dgm:spPr/>
    </dgm:pt>
    <dgm:pt modelId="{94F8A485-3372-D345-A1C0-879FF38C538C}" type="pres">
      <dgm:prSet presAssocID="{A76765B9-4D43-3A42-8A9A-3815630E6F0D}" presName="rootText" presStyleLbl="node3" presStyleIdx="3" presStyleCnt="13">
        <dgm:presLayoutVars>
          <dgm:chPref val="3"/>
        </dgm:presLayoutVars>
      </dgm:prSet>
      <dgm:spPr/>
    </dgm:pt>
    <dgm:pt modelId="{966A015B-B85A-9A43-A7F5-44E5621951D7}" type="pres">
      <dgm:prSet presAssocID="{A76765B9-4D43-3A42-8A9A-3815630E6F0D}" presName="rootConnector" presStyleLbl="node3" presStyleIdx="3" presStyleCnt="13"/>
      <dgm:spPr/>
    </dgm:pt>
    <dgm:pt modelId="{BFB23BDF-88E8-9C4C-ABC3-21EFBB969FF3}" type="pres">
      <dgm:prSet presAssocID="{A76765B9-4D43-3A42-8A9A-3815630E6F0D}" presName="hierChild4" presStyleCnt="0"/>
      <dgm:spPr/>
    </dgm:pt>
    <dgm:pt modelId="{C6472901-CF85-E046-A97A-23A72BE1BB16}" type="pres">
      <dgm:prSet presAssocID="{A76765B9-4D43-3A42-8A9A-3815630E6F0D}" presName="hierChild5" presStyleCnt="0"/>
      <dgm:spPr/>
    </dgm:pt>
    <dgm:pt modelId="{82130693-C853-7048-AD32-DF5DD3EB5D4A}" type="pres">
      <dgm:prSet presAssocID="{0015ACBA-4CAC-914E-A5A2-8737849E5277}" presName="Name37" presStyleLbl="parChTrans1D3" presStyleIdx="4" presStyleCnt="13"/>
      <dgm:spPr/>
    </dgm:pt>
    <dgm:pt modelId="{73B652CA-FFEF-FF40-9ECE-91EEBF73C0AB}" type="pres">
      <dgm:prSet presAssocID="{1F7E1A10-6416-6642-80CA-3DC5BA26C1FC}" presName="hierRoot2" presStyleCnt="0">
        <dgm:presLayoutVars>
          <dgm:hierBranch val="init"/>
        </dgm:presLayoutVars>
      </dgm:prSet>
      <dgm:spPr/>
    </dgm:pt>
    <dgm:pt modelId="{4F8C2AC3-3FDB-924F-A029-5434D538351B}" type="pres">
      <dgm:prSet presAssocID="{1F7E1A10-6416-6642-80CA-3DC5BA26C1FC}" presName="rootComposite" presStyleCnt="0"/>
      <dgm:spPr/>
    </dgm:pt>
    <dgm:pt modelId="{C34EDAEC-695E-114E-9C0F-34254AE885E2}" type="pres">
      <dgm:prSet presAssocID="{1F7E1A10-6416-6642-80CA-3DC5BA26C1FC}" presName="rootText" presStyleLbl="node3" presStyleIdx="4" presStyleCnt="13">
        <dgm:presLayoutVars>
          <dgm:chPref val="3"/>
        </dgm:presLayoutVars>
      </dgm:prSet>
      <dgm:spPr/>
    </dgm:pt>
    <dgm:pt modelId="{C70D5819-85CB-424A-A97F-AA8C5338164E}" type="pres">
      <dgm:prSet presAssocID="{1F7E1A10-6416-6642-80CA-3DC5BA26C1FC}" presName="rootConnector" presStyleLbl="node3" presStyleIdx="4" presStyleCnt="13"/>
      <dgm:spPr/>
    </dgm:pt>
    <dgm:pt modelId="{4F3B4C04-34C5-2F4E-B8A4-A78AB1ACC46D}" type="pres">
      <dgm:prSet presAssocID="{1F7E1A10-6416-6642-80CA-3DC5BA26C1FC}" presName="hierChild4" presStyleCnt="0"/>
      <dgm:spPr/>
    </dgm:pt>
    <dgm:pt modelId="{B60561CE-5CB7-114C-84DB-5194E9BED2F2}" type="pres">
      <dgm:prSet presAssocID="{1F7E1A10-6416-6642-80CA-3DC5BA26C1FC}" presName="hierChild5" presStyleCnt="0"/>
      <dgm:spPr/>
    </dgm:pt>
    <dgm:pt modelId="{210DD4AE-D6B2-4745-9B85-5727685EECD5}" type="pres">
      <dgm:prSet presAssocID="{85E96FAB-A8B7-DD42-851E-5434F68D7047}" presName="Name37" presStyleLbl="parChTrans1D3" presStyleIdx="5" presStyleCnt="13"/>
      <dgm:spPr/>
    </dgm:pt>
    <dgm:pt modelId="{C36110CA-6B97-CB43-8014-B56D913747AC}" type="pres">
      <dgm:prSet presAssocID="{40225B0D-1296-3446-A2BF-598A256F0F02}" presName="hierRoot2" presStyleCnt="0">
        <dgm:presLayoutVars>
          <dgm:hierBranch val="init"/>
        </dgm:presLayoutVars>
      </dgm:prSet>
      <dgm:spPr/>
    </dgm:pt>
    <dgm:pt modelId="{C78BAC54-C379-8941-A693-56772D2DB245}" type="pres">
      <dgm:prSet presAssocID="{40225B0D-1296-3446-A2BF-598A256F0F02}" presName="rootComposite" presStyleCnt="0"/>
      <dgm:spPr/>
    </dgm:pt>
    <dgm:pt modelId="{DEBBF79A-E120-9D43-8E99-80ECE050A89E}" type="pres">
      <dgm:prSet presAssocID="{40225B0D-1296-3446-A2BF-598A256F0F02}" presName="rootText" presStyleLbl="node3" presStyleIdx="5" presStyleCnt="13">
        <dgm:presLayoutVars>
          <dgm:chPref val="3"/>
        </dgm:presLayoutVars>
      </dgm:prSet>
      <dgm:spPr/>
    </dgm:pt>
    <dgm:pt modelId="{E29DB1AB-E9A4-5447-AD14-07E5D145C9EB}" type="pres">
      <dgm:prSet presAssocID="{40225B0D-1296-3446-A2BF-598A256F0F02}" presName="rootConnector" presStyleLbl="node3" presStyleIdx="5" presStyleCnt="13"/>
      <dgm:spPr/>
    </dgm:pt>
    <dgm:pt modelId="{D38AC38D-918B-0342-82BB-0FC6453ABB46}" type="pres">
      <dgm:prSet presAssocID="{40225B0D-1296-3446-A2BF-598A256F0F02}" presName="hierChild4" presStyleCnt="0"/>
      <dgm:spPr/>
    </dgm:pt>
    <dgm:pt modelId="{3706A43D-256D-3842-A29B-12F54DA3BDE5}" type="pres">
      <dgm:prSet presAssocID="{40225B0D-1296-3446-A2BF-598A256F0F02}" presName="hierChild5" presStyleCnt="0"/>
      <dgm:spPr/>
    </dgm:pt>
    <dgm:pt modelId="{58D468F7-FC8A-BF45-B69E-7611AB71D941}" type="pres">
      <dgm:prSet presAssocID="{8EE87F98-0722-AE41-9AE3-10D65A072AEC}" presName="hierChild5" presStyleCnt="0"/>
      <dgm:spPr/>
    </dgm:pt>
    <dgm:pt modelId="{D5A116B0-8330-8D46-BDBD-B25A7E515A94}" type="pres">
      <dgm:prSet presAssocID="{EF71605F-73D0-AD4D-9CB9-8C016739ED4B}" presName="Name37" presStyleLbl="parChTrans1D2" presStyleIdx="2" presStyleCnt="8"/>
      <dgm:spPr/>
    </dgm:pt>
    <dgm:pt modelId="{5B4807C8-26A0-4C42-89F8-EADABE21EEDD}" type="pres">
      <dgm:prSet presAssocID="{5D138D1A-2E70-C448-A188-D2A26F8FB1FE}" presName="hierRoot2" presStyleCnt="0">
        <dgm:presLayoutVars>
          <dgm:hierBranch val="init"/>
        </dgm:presLayoutVars>
      </dgm:prSet>
      <dgm:spPr/>
    </dgm:pt>
    <dgm:pt modelId="{2610840D-C501-A748-9196-BC2B0DEE2DE9}" type="pres">
      <dgm:prSet presAssocID="{5D138D1A-2E70-C448-A188-D2A26F8FB1FE}" presName="rootComposite" presStyleCnt="0"/>
      <dgm:spPr/>
    </dgm:pt>
    <dgm:pt modelId="{906C5558-9DFE-5246-91F5-6E45A5C906B5}" type="pres">
      <dgm:prSet presAssocID="{5D138D1A-2E70-C448-A188-D2A26F8FB1FE}" presName="rootText" presStyleLbl="node2" presStyleIdx="2" presStyleCnt="8">
        <dgm:presLayoutVars>
          <dgm:chPref val="3"/>
        </dgm:presLayoutVars>
      </dgm:prSet>
      <dgm:spPr/>
    </dgm:pt>
    <dgm:pt modelId="{3AFE529D-480A-9341-A72E-FC026CE693EF}" type="pres">
      <dgm:prSet presAssocID="{5D138D1A-2E70-C448-A188-D2A26F8FB1FE}" presName="rootConnector" presStyleLbl="node2" presStyleIdx="2" presStyleCnt="8"/>
      <dgm:spPr/>
    </dgm:pt>
    <dgm:pt modelId="{D12AB303-E89B-824C-90B4-14DCAFFF0FC8}" type="pres">
      <dgm:prSet presAssocID="{5D138D1A-2E70-C448-A188-D2A26F8FB1FE}" presName="hierChild4" presStyleCnt="0"/>
      <dgm:spPr/>
    </dgm:pt>
    <dgm:pt modelId="{EFBA89FE-B6AF-6741-AD8C-AB775857AA31}" type="pres">
      <dgm:prSet presAssocID="{E46D172C-94CF-6D4E-828A-BFC929778398}" presName="Name37" presStyleLbl="parChTrans1D3" presStyleIdx="6" presStyleCnt="13"/>
      <dgm:spPr/>
    </dgm:pt>
    <dgm:pt modelId="{6DCF54D4-046B-6344-8F8A-583304FFF4CD}" type="pres">
      <dgm:prSet presAssocID="{6187F44A-3424-674C-8E31-2766123D6D37}" presName="hierRoot2" presStyleCnt="0">
        <dgm:presLayoutVars>
          <dgm:hierBranch val="init"/>
        </dgm:presLayoutVars>
      </dgm:prSet>
      <dgm:spPr/>
    </dgm:pt>
    <dgm:pt modelId="{8352FBFC-7EAA-2441-9401-B2645006EB38}" type="pres">
      <dgm:prSet presAssocID="{6187F44A-3424-674C-8E31-2766123D6D37}" presName="rootComposite" presStyleCnt="0"/>
      <dgm:spPr/>
    </dgm:pt>
    <dgm:pt modelId="{519F6E6A-3CF7-7C4D-984B-026453B9981A}" type="pres">
      <dgm:prSet presAssocID="{6187F44A-3424-674C-8E31-2766123D6D37}" presName="rootText" presStyleLbl="node3" presStyleIdx="6" presStyleCnt="13">
        <dgm:presLayoutVars>
          <dgm:chPref val="3"/>
        </dgm:presLayoutVars>
      </dgm:prSet>
      <dgm:spPr/>
    </dgm:pt>
    <dgm:pt modelId="{ACBD3218-EECF-E644-88C4-09925CC8CC24}" type="pres">
      <dgm:prSet presAssocID="{6187F44A-3424-674C-8E31-2766123D6D37}" presName="rootConnector" presStyleLbl="node3" presStyleIdx="6" presStyleCnt="13"/>
      <dgm:spPr/>
    </dgm:pt>
    <dgm:pt modelId="{9868C3C7-39FE-A54A-9E62-A434423ECB29}" type="pres">
      <dgm:prSet presAssocID="{6187F44A-3424-674C-8E31-2766123D6D37}" presName="hierChild4" presStyleCnt="0"/>
      <dgm:spPr/>
    </dgm:pt>
    <dgm:pt modelId="{8FC0C087-1A1B-334C-BC57-E8DD5B6AF98A}" type="pres">
      <dgm:prSet presAssocID="{275D31A4-AF24-5C49-BDAD-1CB689CA53F9}" presName="Name37" presStyleLbl="parChTrans1D4" presStyleIdx="0" presStyleCnt="12"/>
      <dgm:spPr/>
    </dgm:pt>
    <dgm:pt modelId="{998D4C3A-F313-004D-ABED-1E2243F8188D}" type="pres">
      <dgm:prSet presAssocID="{62516F13-8301-004C-A612-5647C048FC9D}" presName="hierRoot2" presStyleCnt="0">
        <dgm:presLayoutVars>
          <dgm:hierBranch val="init"/>
        </dgm:presLayoutVars>
      </dgm:prSet>
      <dgm:spPr/>
    </dgm:pt>
    <dgm:pt modelId="{C5538864-55F9-C94B-B93E-29B5D70F39B4}" type="pres">
      <dgm:prSet presAssocID="{62516F13-8301-004C-A612-5647C048FC9D}" presName="rootComposite" presStyleCnt="0"/>
      <dgm:spPr/>
    </dgm:pt>
    <dgm:pt modelId="{9E203FE5-C9DB-D244-B8BA-995162E1D9D9}" type="pres">
      <dgm:prSet presAssocID="{62516F13-8301-004C-A612-5647C048FC9D}" presName="rootText" presStyleLbl="node4" presStyleIdx="0" presStyleCnt="12">
        <dgm:presLayoutVars>
          <dgm:chPref val="3"/>
        </dgm:presLayoutVars>
      </dgm:prSet>
      <dgm:spPr/>
    </dgm:pt>
    <dgm:pt modelId="{F4C3B4C9-DA49-4946-A732-3C24056EEE3E}" type="pres">
      <dgm:prSet presAssocID="{62516F13-8301-004C-A612-5647C048FC9D}" presName="rootConnector" presStyleLbl="node4" presStyleIdx="0" presStyleCnt="12"/>
      <dgm:spPr/>
    </dgm:pt>
    <dgm:pt modelId="{C48E43AC-99D8-E145-ADAE-3B9A0DCF13F7}" type="pres">
      <dgm:prSet presAssocID="{62516F13-8301-004C-A612-5647C048FC9D}" presName="hierChild4" presStyleCnt="0"/>
      <dgm:spPr/>
    </dgm:pt>
    <dgm:pt modelId="{B6E1636D-CA22-7A4D-B6C4-E7202285FB43}" type="pres">
      <dgm:prSet presAssocID="{62516F13-8301-004C-A612-5647C048FC9D}" presName="hierChild5" presStyleCnt="0"/>
      <dgm:spPr/>
    </dgm:pt>
    <dgm:pt modelId="{C13E8D3F-4191-FF4E-8285-020F03954303}" type="pres">
      <dgm:prSet presAssocID="{6187F44A-3424-674C-8E31-2766123D6D37}" presName="hierChild5" presStyleCnt="0"/>
      <dgm:spPr/>
    </dgm:pt>
    <dgm:pt modelId="{0FD74C73-38C8-C94D-9E5D-36A764E33D35}" type="pres">
      <dgm:prSet presAssocID="{5D138D1A-2E70-C448-A188-D2A26F8FB1FE}" presName="hierChild5" presStyleCnt="0"/>
      <dgm:spPr/>
    </dgm:pt>
    <dgm:pt modelId="{875B1C2F-FDA1-EE4F-9182-BC52FFBF8BBB}" type="pres">
      <dgm:prSet presAssocID="{EB718A73-6DBC-3549-B586-C89ECD3EC855}" presName="Name37" presStyleLbl="parChTrans1D2" presStyleIdx="3" presStyleCnt="8"/>
      <dgm:spPr/>
    </dgm:pt>
    <dgm:pt modelId="{368EA029-740D-5945-9277-24C8428CFAC2}" type="pres">
      <dgm:prSet presAssocID="{E279B087-7F19-3945-851C-E98EBFF9431F}" presName="hierRoot2" presStyleCnt="0">
        <dgm:presLayoutVars>
          <dgm:hierBranch val="init"/>
        </dgm:presLayoutVars>
      </dgm:prSet>
      <dgm:spPr/>
    </dgm:pt>
    <dgm:pt modelId="{718C51C2-C5D9-9041-B60D-FAEAE3D2C3BD}" type="pres">
      <dgm:prSet presAssocID="{E279B087-7F19-3945-851C-E98EBFF9431F}" presName="rootComposite" presStyleCnt="0"/>
      <dgm:spPr/>
    </dgm:pt>
    <dgm:pt modelId="{7F36BEDA-47A8-5C4E-B3FF-670277CEC28D}" type="pres">
      <dgm:prSet presAssocID="{E279B087-7F19-3945-851C-E98EBFF9431F}" presName="rootText" presStyleLbl="node2" presStyleIdx="3" presStyleCnt="8">
        <dgm:presLayoutVars>
          <dgm:chPref val="3"/>
        </dgm:presLayoutVars>
      </dgm:prSet>
      <dgm:spPr/>
    </dgm:pt>
    <dgm:pt modelId="{5D11E05B-277A-3945-A710-3DDBF62391A6}" type="pres">
      <dgm:prSet presAssocID="{E279B087-7F19-3945-851C-E98EBFF9431F}" presName="rootConnector" presStyleLbl="node2" presStyleIdx="3" presStyleCnt="8"/>
      <dgm:spPr/>
    </dgm:pt>
    <dgm:pt modelId="{35D6B063-7B5B-4441-9F2A-ED40130BFDE4}" type="pres">
      <dgm:prSet presAssocID="{E279B087-7F19-3945-851C-E98EBFF9431F}" presName="hierChild4" presStyleCnt="0"/>
      <dgm:spPr/>
    </dgm:pt>
    <dgm:pt modelId="{DAB284D3-9B39-584F-B187-2E61ADA713EF}" type="pres">
      <dgm:prSet presAssocID="{E4326A12-3B88-3E49-B117-8A49C9EFD15F}" presName="Name37" presStyleLbl="parChTrans1D3" presStyleIdx="7" presStyleCnt="13"/>
      <dgm:spPr/>
    </dgm:pt>
    <dgm:pt modelId="{3A021A86-2392-DB41-AB5D-E733CF2A6772}" type="pres">
      <dgm:prSet presAssocID="{35DDB907-1FB7-404D-B928-0FB80560BD91}" presName="hierRoot2" presStyleCnt="0">
        <dgm:presLayoutVars>
          <dgm:hierBranch val="init"/>
        </dgm:presLayoutVars>
      </dgm:prSet>
      <dgm:spPr/>
    </dgm:pt>
    <dgm:pt modelId="{76D62EBA-0D23-B448-A0C2-D21BBA7447D3}" type="pres">
      <dgm:prSet presAssocID="{35DDB907-1FB7-404D-B928-0FB80560BD91}" presName="rootComposite" presStyleCnt="0"/>
      <dgm:spPr/>
    </dgm:pt>
    <dgm:pt modelId="{DD33D608-17FB-8F43-9A39-B0377ADA84D2}" type="pres">
      <dgm:prSet presAssocID="{35DDB907-1FB7-404D-B928-0FB80560BD91}" presName="rootText" presStyleLbl="node3" presStyleIdx="7" presStyleCnt="13">
        <dgm:presLayoutVars>
          <dgm:chPref val="3"/>
        </dgm:presLayoutVars>
      </dgm:prSet>
      <dgm:spPr/>
    </dgm:pt>
    <dgm:pt modelId="{6A01F948-BFCE-CF46-9D91-C895460A39FF}" type="pres">
      <dgm:prSet presAssocID="{35DDB907-1FB7-404D-B928-0FB80560BD91}" presName="rootConnector" presStyleLbl="node3" presStyleIdx="7" presStyleCnt="13"/>
      <dgm:spPr/>
    </dgm:pt>
    <dgm:pt modelId="{9B37A7CA-D1AA-5443-AF27-26B56FD9109C}" type="pres">
      <dgm:prSet presAssocID="{35DDB907-1FB7-404D-B928-0FB80560BD91}" presName="hierChild4" presStyleCnt="0"/>
      <dgm:spPr/>
    </dgm:pt>
    <dgm:pt modelId="{F7045D2E-B3C9-EA45-BCDD-EB433F73E54D}" type="pres">
      <dgm:prSet presAssocID="{35DDB907-1FB7-404D-B928-0FB80560BD91}" presName="hierChild5" presStyleCnt="0"/>
      <dgm:spPr/>
    </dgm:pt>
    <dgm:pt modelId="{E20C9D90-1082-1743-AF8B-70C159C54AD8}" type="pres">
      <dgm:prSet presAssocID="{B1611D0B-FA71-2745-B866-465F3C802F90}" presName="Name37" presStyleLbl="parChTrans1D3" presStyleIdx="8" presStyleCnt="13"/>
      <dgm:spPr/>
    </dgm:pt>
    <dgm:pt modelId="{B8800672-0462-754E-B5C9-9ED3C69D2374}" type="pres">
      <dgm:prSet presAssocID="{29C3CE61-2DF8-E64A-A953-E357A0A2C32E}" presName="hierRoot2" presStyleCnt="0">
        <dgm:presLayoutVars>
          <dgm:hierBranch val="init"/>
        </dgm:presLayoutVars>
      </dgm:prSet>
      <dgm:spPr/>
    </dgm:pt>
    <dgm:pt modelId="{0B3C9064-9288-914D-A356-47FE996A2360}" type="pres">
      <dgm:prSet presAssocID="{29C3CE61-2DF8-E64A-A953-E357A0A2C32E}" presName="rootComposite" presStyleCnt="0"/>
      <dgm:spPr/>
    </dgm:pt>
    <dgm:pt modelId="{CC40CBF2-2108-EA43-8C74-334D143064B5}" type="pres">
      <dgm:prSet presAssocID="{29C3CE61-2DF8-E64A-A953-E357A0A2C32E}" presName="rootText" presStyleLbl="node3" presStyleIdx="8" presStyleCnt="13">
        <dgm:presLayoutVars>
          <dgm:chPref val="3"/>
        </dgm:presLayoutVars>
      </dgm:prSet>
      <dgm:spPr/>
    </dgm:pt>
    <dgm:pt modelId="{03BAE310-BC2B-9446-A0FD-B8A899A686B0}" type="pres">
      <dgm:prSet presAssocID="{29C3CE61-2DF8-E64A-A953-E357A0A2C32E}" presName="rootConnector" presStyleLbl="node3" presStyleIdx="8" presStyleCnt="13"/>
      <dgm:spPr/>
    </dgm:pt>
    <dgm:pt modelId="{53BFB4C2-36B3-8346-9697-E94FE4FCE082}" type="pres">
      <dgm:prSet presAssocID="{29C3CE61-2DF8-E64A-A953-E357A0A2C32E}" presName="hierChild4" presStyleCnt="0"/>
      <dgm:spPr/>
    </dgm:pt>
    <dgm:pt modelId="{F62C646C-9DA0-F34D-801C-57106445EE4E}" type="pres">
      <dgm:prSet presAssocID="{29C3CE61-2DF8-E64A-A953-E357A0A2C32E}" presName="hierChild5" presStyleCnt="0"/>
      <dgm:spPr/>
    </dgm:pt>
    <dgm:pt modelId="{7767EFAE-7587-4E45-8C22-085A1D3B5644}" type="pres">
      <dgm:prSet presAssocID="{E279B087-7F19-3945-851C-E98EBFF9431F}" presName="hierChild5" presStyleCnt="0"/>
      <dgm:spPr/>
    </dgm:pt>
    <dgm:pt modelId="{EE3F6510-2226-4F41-8C42-66C44E0CFA65}" type="pres">
      <dgm:prSet presAssocID="{BFDFAF2C-05B4-9940-BA37-4C95FE7498AE}" presName="Name37" presStyleLbl="parChTrans1D2" presStyleIdx="4" presStyleCnt="8"/>
      <dgm:spPr/>
    </dgm:pt>
    <dgm:pt modelId="{8EDD0756-9251-6E40-A8F8-6D07D88CDA9C}" type="pres">
      <dgm:prSet presAssocID="{3F4A0FE7-6EC8-A243-9A27-9A07963C7FC1}" presName="hierRoot2" presStyleCnt="0">
        <dgm:presLayoutVars>
          <dgm:hierBranch val="init"/>
        </dgm:presLayoutVars>
      </dgm:prSet>
      <dgm:spPr/>
    </dgm:pt>
    <dgm:pt modelId="{2BB62DA2-A1FB-A444-A1A8-CFA4F38E95B3}" type="pres">
      <dgm:prSet presAssocID="{3F4A0FE7-6EC8-A243-9A27-9A07963C7FC1}" presName="rootComposite" presStyleCnt="0"/>
      <dgm:spPr/>
    </dgm:pt>
    <dgm:pt modelId="{DA76CF5C-F287-2248-9707-1656D4CDE967}" type="pres">
      <dgm:prSet presAssocID="{3F4A0FE7-6EC8-A243-9A27-9A07963C7FC1}" presName="rootText" presStyleLbl="node2" presStyleIdx="4" presStyleCnt="8">
        <dgm:presLayoutVars>
          <dgm:chPref val="3"/>
        </dgm:presLayoutVars>
      </dgm:prSet>
      <dgm:spPr/>
    </dgm:pt>
    <dgm:pt modelId="{3B832AB0-813F-8A4D-9DBC-F29FB389B14B}" type="pres">
      <dgm:prSet presAssocID="{3F4A0FE7-6EC8-A243-9A27-9A07963C7FC1}" presName="rootConnector" presStyleLbl="node2" presStyleIdx="4" presStyleCnt="8"/>
      <dgm:spPr/>
    </dgm:pt>
    <dgm:pt modelId="{047AC7E2-7F76-E341-ACBC-942A1FD41598}" type="pres">
      <dgm:prSet presAssocID="{3F4A0FE7-6EC8-A243-9A27-9A07963C7FC1}" presName="hierChild4" presStyleCnt="0"/>
      <dgm:spPr/>
    </dgm:pt>
    <dgm:pt modelId="{772DEA9E-1D73-1B4D-A073-3B7323DF296D}" type="pres">
      <dgm:prSet presAssocID="{3F4A0FE7-6EC8-A243-9A27-9A07963C7FC1}" presName="hierChild5" presStyleCnt="0"/>
      <dgm:spPr/>
    </dgm:pt>
    <dgm:pt modelId="{D5C67982-CCE2-6B41-AD7B-766CE33A5078}" type="pres">
      <dgm:prSet presAssocID="{354CD02A-C4C4-FF45-9639-8A6D60A4DC57}" presName="Name37" presStyleLbl="parChTrans1D2" presStyleIdx="5" presStyleCnt="8"/>
      <dgm:spPr/>
    </dgm:pt>
    <dgm:pt modelId="{92A15838-B9D4-844E-8911-D5679A830288}" type="pres">
      <dgm:prSet presAssocID="{30060D60-DA37-DF4C-A6AD-A772A38C8893}" presName="hierRoot2" presStyleCnt="0">
        <dgm:presLayoutVars>
          <dgm:hierBranch val="init"/>
        </dgm:presLayoutVars>
      </dgm:prSet>
      <dgm:spPr/>
    </dgm:pt>
    <dgm:pt modelId="{BF1233E2-7E82-524E-AC36-ACB041BEDEEA}" type="pres">
      <dgm:prSet presAssocID="{30060D60-DA37-DF4C-A6AD-A772A38C8893}" presName="rootComposite" presStyleCnt="0"/>
      <dgm:spPr/>
    </dgm:pt>
    <dgm:pt modelId="{1E1C48E1-8AFE-FF42-B625-4EAB9D90CD48}" type="pres">
      <dgm:prSet presAssocID="{30060D60-DA37-DF4C-A6AD-A772A38C8893}" presName="rootText" presStyleLbl="node2" presStyleIdx="5" presStyleCnt="8">
        <dgm:presLayoutVars>
          <dgm:chPref val="3"/>
        </dgm:presLayoutVars>
      </dgm:prSet>
      <dgm:spPr/>
    </dgm:pt>
    <dgm:pt modelId="{FF8398AE-C064-6446-95FB-1EC2B9654B03}" type="pres">
      <dgm:prSet presAssocID="{30060D60-DA37-DF4C-A6AD-A772A38C8893}" presName="rootConnector" presStyleLbl="node2" presStyleIdx="5" presStyleCnt="8"/>
      <dgm:spPr/>
    </dgm:pt>
    <dgm:pt modelId="{47916599-5571-6642-987E-78E1D8CDBF3A}" type="pres">
      <dgm:prSet presAssocID="{30060D60-DA37-DF4C-A6AD-A772A38C8893}" presName="hierChild4" presStyleCnt="0"/>
      <dgm:spPr/>
    </dgm:pt>
    <dgm:pt modelId="{6584DDDE-D3EF-DC4E-85D6-2EB7B7B93B7E}" type="pres">
      <dgm:prSet presAssocID="{61F19BAE-3388-5A4F-8E52-E6CE7A198860}" presName="Name37" presStyleLbl="parChTrans1D3" presStyleIdx="9" presStyleCnt="13"/>
      <dgm:spPr/>
    </dgm:pt>
    <dgm:pt modelId="{94E5435F-6356-AA44-9560-06962FD604BC}" type="pres">
      <dgm:prSet presAssocID="{B9B162D9-D94C-E54B-9CAD-8DDB59596DBB}" presName="hierRoot2" presStyleCnt="0">
        <dgm:presLayoutVars>
          <dgm:hierBranch val="init"/>
        </dgm:presLayoutVars>
      </dgm:prSet>
      <dgm:spPr/>
    </dgm:pt>
    <dgm:pt modelId="{3A2A1AC4-4D35-784E-A2A4-8AE6B3F565F8}" type="pres">
      <dgm:prSet presAssocID="{B9B162D9-D94C-E54B-9CAD-8DDB59596DBB}" presName="rootComposite" presStyleCnt="0"/>
      <dgm:spPr/>
    </dgm:pt>
    <dgm:pt modelId="{93C6C528-D293-4340-AD94-82B90B32EAF6}" type="pres">
      <dgm:prSet presAssocID="{B9B162D9-D94C-E54B-9CAD-8DDB59596DBB}" presName="rootText" presStyleLbl="node3" presStyleIdx="9" presStyleCnt="13">
        <dgm:presLayoutVars>
          <dgm:chPref val="3"/>
        </dgm:presLayoutVars>
      </dgm:prSet>
      <dgm:spPr/>
    </dgm:pt>
    <dgm:pt modelId="{9C52A5B3-76E1-3045-9A41-70C2B9A210EF}" type="pres">
      <dgm:prSet presAssocID="{B9B162D9-D94C-E54B-9CAD-8DDB59596DBB}" presName="rootConnector" presStyleLbl="node3" presStyleIdx="9" presStyleCnt="13"/>
      <dgm:spPr/>
    </dgm:pt>
    <dgm:pt modelId="{E4DF34F7-C7B7-A748-B432-6FB0EA4EBB6B}" type="pres">
      <dgm:prSet presAssocID="{B9B162D9-D94C-E54B-9CAD-8DDB59596DBB}" presName="hierChild4" presStyleCnt="0"/>
      <dgm:spPr/>
    </dgm:pt>
    <dgm:pt modelId="{AE71D538-302C-0642-AD0C-28B31FA53614}" type="pres">
      <dgm:prSet presAssocID="{5B729EB0-8ABF-FC44-92B4-EC815D245072}" presName="Name37" presStyleLbl="parChTrans1D4" presStyleIdx="1" presStyleCnt="12"/>
      <dgm:spPr/>
    </dgm:pt>
    <dgm:pt modelId="{EACF975B-097C-B64E-BBEA-60BAEB3EB0ED}" type="pres">
      <dgm:prSet presAssocID="{9654E679-F63A-DC4A-AC5A-F64A6BF52E2E}" presName="hierRoot2" presStyleCnt="0">
        <dgm:presLayoutVars>
          <dgm:hierBranch val="init"/>
        </dgm:presLayoutVars>
      </dgm:prSet>
      <dgm:spPr/>
    </dgm:pt>
    <dgm:pt modelId="{C11A5E3E-5643-6F4A-A144-BEB4743E0277}" type="pres">
      <dgm:prSet presAssocID="{9654E679-F63A-DC4A-AC5A-F64A6BF52E2E}" presName="rootComposite" presStyleCnt="0"/>
      <dgm:spPr/>
    </dgm:pt>
    <dgm:pt modelId="{410A54BA-3C9C-614D-B408-0DCD1AE3BE9E}" type="pres">
      <dgm:prSet presAssocID="{9654E679-F63A-DC4A-AC5A-F64A6BF52E2E}" presName="rootText" presStyleLbl="node4" presStyleIdx="1" presStyleCnt="12">
        <dgm:presLayoutVars>
          <dgm:chPref val="3"/>
        </dgm:presLayoutVars>
      </dgm:prSet>
      <dgm:spPr/>
    </dgm:pt>
    <dgm:pt modelId="{D0316117-2BA0-2E48-9E5C-E2DC43CE4575}" type="pres">
      <dgm:prSet presAssocID="{9654E679-F63A-DC4A-AC5A-F64A6BF52E2E}" presName="rootConnector" presStyleLbl="node4" presStyleIdx="1" presStyleCnt="12"/>
      <dgm:spPr/>
    </dgm:pt>
    <dgm:pt modelId="{36697B58-906E-9C43-88D1-9DCB173AA9BD}" type="pres">
      <dgm:prSet presAssocID="{9654E679-F63A-DC4A-AC5A-F64A6BF52E2E}" presName="hierChild4" presStyleCnt="0"/>
      <dgm:spPr/>
    </dgm:pt>
    <dgm:pt modelId="{1F2EA8BF-742C-1847-B150-B6E1E3C515C4}" type="pres">
      <dgm:prSet presAssocID="{9654E679-F63A-DC4A-AC5A-F64A6BF52E2E}" presName="hierChild5" presStyleCnt="0"/>
      <dgm:spPr/>
    </dgm:pt>
    <dgm:pt modelId="{F3CFACCC-5132-B643-BD21-A7538A057EFA}" type="pres">
      <dgm:prSet presAssocID="{4E2FE06D-5C65-0745-B946-7C254ACD4468}" presName="Name37" presStyleLbl="parChTrans1D4" presStyleIdx="2" presStyleCnt="12"/>
      <dgm:spPr/>
    </dgm:pt>
    <dgm:pt modelId="{F37849E4-6934-A248-98E7-BA9AA23BEDB5}" type="pres">
      <dgm:prSet presAssocID="{FCC21189-A1E0-6E45-9C46-B83C240A9C4D}" presName="hierRoot2" presStyleCnt="0">
        <dgm:presLayoutVars>
          <dgm:hierBranch val="init"/>
        </dgm:presLayoutVars>
      </dgm:prSet>
      <dgm:spPr/>
    </dgm:pt>
    <dgm:pt modelId="{BFC30A33-4F25-E14F-B772-43411C86FB1B}" type="pres">
      <dgm:prSet presAssocID="{FCC21189-A1E0-6E45-9C46-B83C240A9C4D}" presName="rootComposite" presStyleCnt="0"/>
      <dgm:spPr/>
    </dgm:pt>
    <dgm:pt modelId="{F456E329-8383-6B4C-A3A7-5AD9CFCCE2F8}" type="pres">
      <dgm:prSet presAssocID="{FCC21189-A1E0-6E45-9C46-B83C240A9C4D}" presName="rootText" presStyleLbl="node4" presStyleIdx="2" presStyleCnt="12">
        <dgm:presLayoutVars>
          <dgm:chPref val="3"/>
        </dgm:presLayoutVars>
      </dgm:prSet>
      <dgm:spPr/>
    </dgm:pt>
    <dgm:pt modelId="{A843FDA8-7238-0243-87A0-51E0412E7019}" type="pres">
      <dgm:prSet presAssocID="{FCC21189-A1E0-6E45-9C46-B83C240A9C4D}" presName="rootConnector" presStyleLbl="node4" presStyleIdx="2" presStyleCnt="12"/>
      <dgm:spPr/>
    </dgm:pt>
    <dgm:pt modelId="{F56EB95F-5096-314C-A1D4-65BA2EB4F60C}" type="pres">
      <dgm:prSet presAssocID="{FCC21189-A1E0-6E45-9C46-B83C240A9C4D}" presName="hierChild4" presStyleCnt="0"/>
      <dgm:spPr/>
    </dgm:pt>
    <dgm:pt modelId="{08DEE021-EC6B-B146-8E4F-8C6B4844D632}" type="pres">
      <dgm:prSet presAssocID="{745675EB-DFD0-FC49-87E1-1F27F01366F6}" presName="Name37" presStyleLbl="parChTrans1D4" presStyleIdx="3" presStyleCnt="12"/>
      <dgm:spPr/>
    </dgm:pt>
    <dgm:pt modelId="{29CCD0D9-0B0A-C744-9207-30E6CC8F1D47}" type="pres">
      <dgm:prSet presAssocID="{41C42A5F-7175-6B4F-BA71-C51E9C6A8CF4}" presName="hierRoot2" presStyleCnt="0">
        <dgm:presLayoutVars>
          <dgm:hierBranch val="init"/>
        </dgm:presLayoutVars>
      </dgm:prSet>
      <dgm:spPr/>
    </dgm:pt>
    <dgm:pt modelId="{0A657C64-A3BC-684B-8C18-6C5D4C162FA4}" type="pres">
      <dgm:prSet presAssocID="{41C42A5F-7175-6B4F-BA71-C51E9C6A8CF4}" presName="rootComposite" presStyleCnt="0"/>
      <dgm:spPr/>
    </dgm:pt>
    <dgm:pt modelId="{8F3470D0-A443-0F40-BE58-B64A4A9275AA}" type="pres">
      <dgm:prSet presAssocID="{41C42A5F-7175-6B4F-BA71-C51E9C6A8CF4}" presName="rootText" presStyleLbl="node4" presStyleIdx="3" presStyleCnt="12">
        <dgm:presLayoutVars>
          <dgm:chPref val="3"/>
        </dgm:presLayoutVars>
      </dgm:prSet>
      <dgm:spPr/>
    </dgm:pt>
    <dgm:pt modelId="{DC9BA84C-CA33-F046-A4A0-61CEBD51E3B9}" type="pres">
      <dgm:prSet presAssocID="{41C42A5F-7175-6B4F-BA71-C51E9C6A8CF4}" presName="rootConnector" presStyleLbl="node4" presStyleIdx="3" presStyleCnt="12"/>
      <dgm:spPr/>
    </dgm:pt>
    <dgm:pt modelId="{183B26E4-4018-9E4C-B6E9-97EB6F6F8F90}" type="pres">
      <dgm:prSet presAssocID="{41C42A5F-7175-6B4F-BA71-C51E9C6A8CF4}" presName="hierChild4" presStyleCnt="0"/>
      <dgm:spPr/>
    </dgm:pt>
    <dgm:pt modelId="{2E6AB402-3F32-E944-A903-73264F09111F}" type="pres">
      <dgm:prSet presAssocID="{41C42A5F-7175-6B4F-BA71-C51E9C6A8CF4}" presName="hierChild5" presStyleCnt="0"/>
      <dgm:spPr/>
    </dgm:pt>
    <dgm:pt modelId="{09E0E9B5-EB17-624A-875A-AC4B2B32CBB1}" type="pres">
      <dgm:prSet presAssocID="{FCC21189-A1E0-6E45-9C46-B83C240A9C4D}" presName="hierChild5" presStyleCnt="0"/>
      <dgm:spPr/>
    </dgm:pt>
    <dgm:pt modelId="{6A026ECB-4551-3B4A-9526-50EDAA9085FE}" type="pres">
      <dgm:prSet presAssocID="{E791E650-5C45-EE45-8FD5-9D1C46563B7C}" presName="Name37" presStyleLbl="parChTrans1D4" presStyleIdx="4" presStyleCnt="12"/>
      <dgm:spPr/>
    </dgm:pt>
    <dgm:pt modelId="{70FAF17F-37A1-FD44-9BCD-71B1762B71D4}" type="pres">
      <dgm:prSet presAssocID="{712DEB19-41B9-744C-90AF-A6B3DB201EC6}" presName="hierRoot2" presStyleCnt="0">
        <dgm:presLayoutVars>
          <dgm:hierBranch val="init"/>
        </dgm:presLayoutVars>
      </dgm:prSet>
      <dgm:spPr/>
    </dgm:pt>
    <dgm:pt modelId="{706D3569-D240-1047-B7C0-CA65466A800B}" type="pres">
      <dgm:prSet presAssocID="{712DEB19-41B9-744C-90AF-A6B3DB201EC6}" presName="rootComposite" presStyleCnt="0"/>
      <dgm:spPr/>
    </dgm:pt>
    <dgm:pt modelId="{537A90A6-DEED-1C49-836E-84276ADABB91}" type="pres">
      <dgm:prSet presAssocID="{712DEB19-41B9-744C-90AF-A6B3DB201EC6}" presName="rootText" presStyleLbl="node4" presStyleIdx="4" presStyleCnt="12">
        <dgm:presLayoutVars>
          <dgm:chPref val="3"/>
        </dgm:presLayoutVars>
      </dgm:prSet>
      <dgm:spPr/>
    </dgm:pt>
    <dgm:pt modelId="{C71A74CA-221D-9246-B046-4382F248B28F}" type="pres">
      <dgm:prSet presAssocID="{712DEB19-41B9-744C-90AF-A6B3DB201EC6}" presName="rootConnector" presStyleLbl="node4" presStyleIdx="4" presStyleCnt="12"/>
      <dgm:spPr/>
    </dgm:pt>
    <dgm:pt modelId="{73DA7267-120F-854F-95C6-6688E6514CE4}" type="pres">
      <dgm:prSet presAssocID="{712DEB19-41B9-744C-90AF-A6B3DB201EC6}" presName="hierChild4" presStyleCnt="0"/>
      <dgm:spPr/>
    </dgm:pt>
    <dgm:pt modelId="{FF4DCEC1-C158-D54E-A8FD-2DF4D824587F}" type="pres">
      <dgm:prSet presAssocID="{ECE45721-FB4D-A84D-B9F4-60A015D50B40}" presName="Name37" presStyleLbl="parChTrans1D4" presStyleIdx="5" presStyleCnt="12"/>
      <dgm:spPr/>
    </dgm:pt>
    <dgm:pt modelId="{DB193A35-A45C-BD43-889D-A0390F94F0B9}" type="pres">
      <dgm:prSet presAssocID="{BE867B8C-3C66-A745-B52C-44795CF3EE18}" presName="hierRoot2" presStyleCnt="0">
        <dgm:presLayoutVars>
          <dgm:hierBranch val="init"/>
        </dgm:presLayoutVars>
      </dgm:prSet>
      <dgm:spPr/>
    </dgm:pt>
    <dgm:pt modelId="{109354AF-3101-F147-A797-99151DBF05AC}" type="pres">
      <dgm:prSet presAssocID="{BE867B8C-3C66-A745-B52C-44795CF3EE18}" presName="rootComposite" presStyleCnt="0"/>
      <dgm:spPr/>
    </dgm:pt>
    <dgm:pt modelId="{3141686E-547E-D84E-957B-9DA76E487A24}" type="pres">
      <dgm:prSet presAssocID="{BE867B8C-3C66-A745-B52C-44795CF3EE18}" presName="rootText" presStyleLbl="node4" presStyleIdx="5" presStyleCnt="12">
        <dgm:presLayoutVars>
          <dgm:chPref val="3"/>
        </dgm:presLayoutVars>
      </dgm:prSet>
      <dgm:spPr/>
    </dgm:pt>
    <dgm:pt modelId="{4DEED8FF-EB7C-DE46-AA40-52B430A5FDBF}" type="pres">
      <dgm:prSet presAssocID="{BE867B8C-3C66-A745-B52C-44795CF3EE18}" presName="rootConnector" presStyleLbl="node4" presStyleIdx="5" presStyleCnt="12"/>
      <dgm:spPr/>
    </dgm:pt>
    <dgm:pt modelId="{83A48606-8925-DC4D-8BC1-ED2DB910CF6C}" type="pres">
      <dgm:prSet presAssocID="{BE867B8C-3C66-A745-B52C-44795CF3EE18}" presName="hierChild4" presStyleCnt="0"/>
      <dgm:spPr/>
    </dgm:pt>
    <dgm:pt modelId="{2DE56FBD-C52E-094C-B5F5-929A59352A78}" type="pres">
      <dgm:prSet presAssocID="{CAF6F695-399C-3848-9584-155E49A4F82D}" presName="Name37" presStyleLbl="parChTrans1D4" presStyleIdx="6" presStyleCnt="12"/>
      <dgm:spPr/>
    </dgm:pt>
    <dgm:pt modelId="{10D196DC-C20C-F444-9ADE-C3275F5854D5}" type="pres">
      <dgm:prSet presAssocID="{14CFBA2F-43E5-6E42-ACE1-6A1A8B18393C}" presName="hierRoot2" presStyleCnt="0">
        <dgm:presLayoutVars>
          <dgm:hierBranch val="init"/>
        </dgm:presLayoutVars>
      </dgm:prSet>
      <dgm:spPr/>
    </dgm:pt>
    <dgm:pt modelId="{D3E906EC-5EA2-3745-B554-7232B2182976}" type="pres">
      <dgm:prSet presAssocID="{14CFBA2F-43E5-6E42-ACE1-6A1A8B18393C}" presName="rootComposite" presStyleCnt="0"/>
      <dgm:spPr/>
    </dgm:pt>
    <dgm:pt modelId="{82E8E864-1FFB-4A49-A745-F7E1215774C7}" type="pres">
      <dgm:prSet presAssocID="{14CFBA2F-43E5-6E42-ACE1-6A1A8B18393C}" presName="rootText" presStyleLbl="node4" presStyleIdx="6" presStyleCnt="12">
        <dgm:presLayoutVars>
          <dgm:chPref val="3"/>
        </dgm:presLayoutVars>
      </dgm:prSet>
      <dgm:spPr/>
    </dgm:pt>
    <dgm:pt modelId="{883EE026-3EF3-244F-A55C-AEB0C6A52B8A}" type="pres">
      <dgm:prSet presAssocID="{14CFBA2F-43E5-6E42-ACE1-6A1A8B18393C}" presName="rootConnector" presStyleLbl="node4" presStyleIdx="6" presStyleCnt="12"/>
      <dgm:spPr/>
    </dgm:pt>
    <dgm:pt modelId="{EABA29B2-88FC-3A42-A046-E3353360753E}" type="pres">
      <dgm:prSet presAssocID="{14CFBA2F-43E5-6E42-ACE1-6A1A8B18393C}" presName="hierChild4" presStyleCnt="0"/>
      <dgm:spPr/>
    </dgm:pt>
    <dgm:pt modelId="{DC2A64B2-4165-054E-8AAB-8C8B189B0CAF}" type="pres">
      <dgm:prSet presAssocID="{14CFBA2F-43E5-6E42-ACE1-6A1A8B18393C}" presName="hierChild5" presStyleCnt="0"/>
      <dgm:spPr/>
    </dgm:pt>
    <dgm:pt modelId="{B560B04E-AB5A-C441-9418-0FB460B3D138}" type="pres">
      <dgm:prSet presAssocID="{E9C61CE5-4279-8C48-A77F-18F0017E4CF7}" presName="Name37" presStyleLbl="parChTrans1D4" presStyleIdx="7" presStyleCnt="12"/>
      <dgm:spPr/>
    </dgm:pt>
    <dgm:pt modelId="{715FF379-FCD8-0343-B80B-45BB0BDDA551}" type="pres">
      <dgm:prSet presAssocID="{4C185B92-3488-3F44-970B-00D48ACE9A0C}" presName="hierRoot2" presStyleCnt="0">
        <dgm:presLayoutVars>
          <dgm:hierBranch val="init"/>
        </dgm:presLayoutVars>
      </dgm:prSet>
      <dgm:spPr/>
    </dgm:pt>
    <dgm:pt modelId="{A9C6D96A-6FAE-FC43-A579-CCAA8666FB6B}" type="pres">
      <dgm:prSet presAssocID="{4C185B92-3488-3F44-970B-00D48ACE9A0C}" presName="rootComposite" presStyleCnt="0"/>
      <dgm:spPr/>
    </dgm:pt>
    <dgm:pt modelId="{5C21BDBD-4834-B242-8926-0A982BA72DE2}" type="pres">
      <dgm:prSet presAssocID="{4C185B92-3488-3F44-970B-00D48ACE9A0C}" presName="rootText" presStyleLbl="node4" presStyleIdx="7" presStyleCnt="12">
        <dgm:presLayoutVars>
          <dgm:chPref val="3"/>
        </dgm:presLayoutVars>
      </dgm:prSet>
      <dgm:spPr/>
    </dgm:pt>
    <dgm:pt modelId="{C67B029E-A3DA-7B44-AF71-5DEAC544B365}" type="pres">
      <dgm:prSet presAssocID="{4C185B92-3488-3F44-970B-00D48ACE9A0C}" presName="rootConnector" presStyleLbl="node4" presStyleIdx="7" presStyleCnt="12"/>
      <dgm:spPr/>
    </dgm:pt>
    <dgm:pt modelId="{E44CB44D-6350-BB4A-92CC-14A5E472A4CB}" type="pres">
      <dgm:prSet presAssocID="{4C185B92-3488-3F44-970B-00D48ACE9A0C}" presName="hierChild4" presStyleCnt="0"/>
      <dgm:spPr/>
    </dgm:pt>
    <dgm:pt modelId="{5C2FE4A5-8A7E-FE45-8C5F-6FD3ECFC123D}" type="pres">
      <dgm:prSet presAssocID="{4C185B92-3488-3F44-970B-00D48ACE9A0C}" presName="hierChild5" presStyleCnt="0"/>
      <dgm:spPr/>
    </dgm:pt>
    <dgm:pt modelId="{448E3EA1-0B47-CE4C-A259-8DDEF42843D3}" type="pres">
      <dgm:prSet presAssocID="{BE867B8C-3C66-A745-B52C-44795CF3EE18}" presName="hierChild5" presStyleCnt="0"/>
      <dgm:spPr/>
    </dgm:pt>
    <dgm:pt modelId="{2C98D0A7-443B-4746-BA00-79548C961F2F}" type="pres">
      <dgm:prSet presAssocID="{65DA5CBB-9CBF-D54A-A91A-EE6D0960E1CC}" presName="Name37" presStyleLbl="parChTrans1D4" presStyleIdx="8" presStyleCnt="12"/>
      <dgm:spPr/>
    </dgm:pt>
    <dgm:pt modelId="{73C51F24-6F19-F742-BD8A-12FFDAA6A1D5}" type="pres">
      <dgm:prSet presAssocID="{F968A940-368E-AE4A-B7AA-791739CB3C28}" presName="hierRoot2" presStyleCnt="0">
        <dgm:presLayoutVars>
          <dgm:hierBranch val="init"/>
        </dgm:presLayoutVars>
      </dgm:prSet>
      <dgm:spPr/>
    </dgm:pt>
    <dgm:pt modelId="{6C598E9D-7A30-C544-AFE6-36333646B0DB}" type="pres">
      <dgm:prSet presAssocID="{F968A940-368E-AE4A-B7AA-791739CB3C28}" presName="rootComposite" presStyleCnt="0"/>
      <dgm:spPr/>
    </dgm:pt>
    <dgm:pt modelId="{37EEF6FB-2126-3149-B4EB-8FB4C988817A}" type="pres">
      <dgm:prSet presAssocID="{F968A940-368E-AE4A-B7AA-791739CB3C28}" presName="rootText" presStyleLbl="node4" presStyleIdx="8" presStyleCnt="12">
        <dgm:presLayoutVars>
          <dgm:chPref val="3"/>
        </dgm:presLayoutVars>
      </dgm:prSet>
      <dgm:spPr/>
    </dgm:pt>
    <dgm:pt modelId="{ADF0048F-456A-0F45-911C-96B4BD7DECD1}" type="pres">
      <dgm:prSet presAssocID="{F968A940-368E-AE4A-B7AA-791739CB3C28}" presName="rootConnector" presStyleLbl="node4" presStyleIdx="8" presStyleCnt="12"/>
      <dgm:spPr/>
    </dgm:pt>
    <dgm:pt modelId="{3D5C0A6E-92EC-A648-869D-9EA3366AE2CD}" type="pres">
      <dgm:prSet presAssocID="{F968A940-368E-AE4A-B7AA-791739CB3C28}" presName="hierChild4" presStyleCnt="0"/>
      <dgm:spPr/>
    </dgm:pt>
    <dgm:pt modelId="{AB441ACC-1EBA-0B4F-9E87-C6F270233DA6}" type="pres">
      <dgm:prSet presAssocID="{F968A940-368E-AE4A-B7AA-791739CB3C28}" presName="hierChild5" presStyleCnt="0"/>
      <dgm:spPr/>
    </dgm:pt>
    <dgm:pt modelId="{65AE14BE-107A-E040-954D-72C222F5D53B}" type="pres">
      <dgm:prSet presAssocID="{712DEB19-41B9-744C-90AF-A6B3DB201EC6}" presName="hierChild5" presStyleCnt="0"/>
      <dgm:spPr/>
    </dgm:pt>
    <dgm:pt modelId="{D51B8019-19E4-DC49-838F-A1649D91FA56}" type="pres">
      <dgm:prSet presAssocID="{B9B162D9-D94C-E54B-9CAD-8DDB59596DBB}" presName="hierChild5" presStyleCnt="0"/>
      <dgm:spPr/>
    </dgm:pt>
    <dgm:pt modelId="{3FE2E7E0-A9E8-5B4C-B7AD-244D675F32B9}" type="pres">
      <dgm:prSet presAssocID="{19D61205-4747-534A-AC0B-816E31A2A190}" presName="Name37" presStyleLbl="parChTrans1D3" presStyleIdx="10" presStyleCnt="13"/>
      <dgm:spPr/>
    </dgm:pt>
    <dgm:pt modelId="{C7C03601-19CB-B54D-961E-CAF7FB39888B}" type="pres">
      <dgm:prSet presAssocID="{273B641C-66FE-1A4D-965D-94D71424E42F}" presName="hierRoot2" presStyleCnt="0">
        <dgm:presLayoutVars>
          <dgm:hierBranch val="init"/>
        </dgm:presLayoutVars>
      </dgm:prSet>
      <dgm:spPr/>
    </dgm:pt>
    <dgm:pt modelId="{AEFE9B22-086F-1345-935D-ACD587B8D133}" type="pres">
      <dgm:prSet presAssocID="{273B641C-66FE-1A4D-965D-94D71424E42F}" presName="rootComposite" presStyleCnt="0"/>
      <dgm:spPr/>
    </dgm:pt>
    <dgm:pt modelId="{FEC491A8-4EC7-BD43-9D7B-D53AD754B0DE}" type="pres">
      <dgm:prSet presAssocID="{273B641C-66FE-1A4D-965D-94D71424E42F}" presName="rootText" presStyleLbl="node3" presStyleIdx="10" presStyleCnt="13">
        <dgm:presLayoutVars>
          <dgm:chPref val="3"/>
        </dgm:presLayoutVars>
      </dgm:prSet>
      <dgm:spPr/>
    </dgm:pt>
    <dgm:pt modelId="{66148B26-B84A-FB4D-AD20-E99AF19BC8F2}" type="pres">
      <dgm:prSet presAssocID="{273B641C-66FE-1A4D-965D-94D71424E42F}" presName="rootConnector" presStyleLbl="node3" presStyleIdx="10" presStyleCnt="13"/>
      <dgm:spPr/>
    </dgm:pt>
    <dgm:pt modelId="{D7B3072F-5CDF-B641-A9A4-32FD04F158B4}" type="pres">
      <dgm:prSet presAssocID="{273B641C-66FE-1A4D-965D-94D71424E42F}" presName="hierChild4" presStyleCnt="0"/>
      <dgm:spPr/>
    </dgm:pt>
    <dgm:pt modelId="{E2CA2971-2ED7-714D-B53F-866C41A7774B}" type="pres">
      <dgm:prSet presAssocID="{AA73AEE9-382A-4E45-8175-95A6E2D909B6}" presName="Name37" presStyleLbl="parChTrans1D4" presStyleIdx="9" presStyleCnt="12"/>
      <dgm:spPr/>
    </dgm:pt>
    <dgm:pt modelId="{48680287-D210-D049-A273-079C883F6A08}" type="pres">
      <dgm:prSet presAssocID="{361336D1-3DA5-4B44-BBEF-C37F2E32256D}" presName="hierRoot2" presStyleCnt="0">
        <dgm:presLayoutVars>
          <dgm:hierBranch val="init"/>
        </dgm:presLayoutVars>
      </dgm:prSet>
      <dgm:spPr/>
    </dgm:pt>
    <dgm:pt modelId="{56D5E59A-4179-4E48-AB7B-8B65BC3C5711}" type="pres">
      <dgm:prSet presAssocID="{361336D1-3DA5-4B44-BBEF-C37F2E32256D}" presName="rootComposite" presStyleCnt="0"/>
      <dgm:spPr/>
    </dgm:pt>
    <dgm:pt modelId="{410C27E5-7AB6-CD4D-A8E0-205458E1E10A}" type="pres">
      <dgm:prSet presAssocID="{361336D1-3DA5-4B44-BBEF-C37F2E32256D}" presName="rootText" presStyleLbl="node4" presStyleIdx="9" presStyleCnt="12">
        <dgm:presLayoutVars>
          <dgm:chPref val="3"/>
        </dgm:presLayoutVars>
      </dgm:prSet>
      <dgm:spPr/>
    </dgm:pt>
    <dgm:pt modelId="{CFADFE40-363E-C445-B2F4-549E2763C1D6}" type="pres">
      <dgm:prSet presAssocID="{361336D1-3DA5-4B44-BBEF-C37F2E32256D}" presName="rootConnector" presStyleLbl="node4" presStyleIdx="9" presStyleCnt="12"/>
      <dgm:spPr/>
    </dgm:pt>
    <dgm:pt modelId="{B4DAD289-682E-9641-9C65-A7E7A82874AF}" type="pres">
      <dgm:prSet presAssocID="{361336D1-3DA5-4B44-BBEF-C37F2E32256D}" presName="hierChild4" presStyleCnt="0"/>
      <dgm:spPr/>
    </dgm:pt>
    <dgm:pt modelId="{10649966-15E7-6049-B6E9-E36A26C48473}" type="pres">
      <dgm:prSet presAssocID="{361336D1-3DA5-4B44-BBEF-C37F2E32256D}" presName="hierChild5" presStyleCnt="0"/>
      <dgm:spPr/>
    </dgm:pt>
    <dgm:pt modelId="{9302FEDF-EDAD-9943-8B11-56B5707768B0}" type="pres">
      <dgm:prSet presAssocID="{2310B1C7-6B0C-0240-867E-11D18C69693A}" presName="Name37" presStyleLbl="parChTrans1D4" presStyleIdx="10" presStyleCnt="12"/>
      <dgm:spPr/>
    </dgm:pt>
    <dgm:pt modelId="{90E82533-848F-304D-9B8F-BCA480A025B5}" type="pres">
      <dgm:prSet presAssocID="{41DD18CA-ADA6-3A49-9BF4-541E9CA3507E}" presName="hierRoot2" presStyleCnt="0">
        <dgm:presLayoutVars>
          <dgm:hierBranch val="init"/>
        </dgm:presLayoutVars>
      </dgm:prSet>
      <dgm:spPr/>
    </dgm:pt>
    <dgm:pt modelId="{1790AA7A-5165-0E44-8A29-55731F94AE89}" type="pres">
      <dgm:prSet presAssocID="{41DD18CA-ADA6-3A49-9BF4-541E9CA3507E}" presName="rootComposite" presStyleCnt="0"/>
      <dgm:spPr/>
    </dgm:pt>
    <dgm:pt modelId="{C1668E67-C3B9-0547-A0DE-0334766F7B8D}" type="pres">
      <dgm:prSet presAssocID="{41DD18CA-ADA6-3A49-9BF4-541E9CA3507E}" presName="rootText" presStyleLbl="node4" presStyleIdx="10" presStyleCnt="12">
        <dgm:presLayoutVars>
          <dgm:chPref val="3"/>
        </dgm:presLayoutVars>
      </dgm:prSet>
      <dgm:spPr/>
    </dgm:pt>
    <dgm:pt modelId="{B34ADE25-32B2-5040-BD33-B8C17701ACA7}" type="pres">
      <dgm:prSet presAssocID="{41DD18CA-ADA6-3A49-9BF4-541E9CA3507E}" presName="rootConnector" presStyleLbl="node4" presStyleIdx="10" presStyleCnt="12"/>
      <dgm:spPr/>
    </dgm:pt>
    <dgm:pt modelId="{7191214F-375F-1644-B62F-E02D193E7B03}" type="pres">
      <dgm:prSet presAssocID="{41DD18CA-ADA6-3A49-9BF4-541E9CA3507E}" presName="hierChild4" presStyleCnt="0"/>
      <dgm:spPr/>
    </dgm:pt>
    <dgm:pt modelId="{21CF704E-932F-8C4B-9929-A192CB4F1D28}" type="pres">
      <dgm:prSet presAssocID="{41DD18CA-ADA6-3A49-9BF4-541E9CA3507E}" presName="hierChild5" presStyleCnt="0"/>
      <dgm:spPr/>
    </dgm:pt>
    <dgm:pt modelId="{8D21F6DB-C335-2B44-8451-AB20A763AB5B}" type="pres">
      <dgm:prSet presAssocID="{273B641C-66FE-1A4D-965D-94D71424E42F}" presName="hierChild5" presStyleCnt="0"/>
      <dgm:spPr/>
    </dgm:pt>
    <dgm:pt modelId="{6E4D48B0-892E-0A48-8FE3-4174F99A818C}" type="pres">
      <dgm:prSet presAssocID="{30060D60-DA37-DF4C-A6AD-A772A38C8893}" presName="hierChild5" presStyleCnt="0"/>
      <dgm:spPr/>
    </dgm:pt>
    <dgm:pt modelId="{481BEEDA-B2BC-0242-9159-EC1D49B2AF52}" type="pres">
      <dgm:prSet presAssocID="{0CB0A950-9BCB-5A4C-9AB7-6F4A5B2834F6}" presName="Name37" presStyleLbl="parChTrans1D2" presStyleIdx="6" presStyleCnt="8"/>
      <dgm:spPr/>
    </dgm:pt>
    <dgm:pt modelId="{848B8398-D875-6C4C-AD2F-65EFF2E90C19}" type="pres">
      <dgm:prSet presAssocID="{A7E71BF7-94E8-5A49-94AF-A5F75E341F5C}" presName="hierRoot2" presStyleCnt="0">
        <dgm:presLayoutVars>
          <dgm:hierBranch val="init"/>
        </dgm:presLayoutVars>
      </dgm:prSet>
      <dgm:spPr/>
    </dgm:pt>
    <dgm:pt modelId="{8CA998C0-D95F-7D44-8E73-9CE505DE2E97}" type="pres">
      <dgm:prSet presAssocID="{A7E71BF7-94E8-5A49-94AF-A5F75E341F5C}" presName="rootComposite" presStyleCnt="0"/>
      <dgm:spPr/>
    </dgm:pt>
    <dgm:pt modelId="{E4A430FD-1617-2048-9CEC-0A5616B27516}" type="pres">
      <dgm:prSet presAssocID="{A7E71BF7-94E8-5A49-94AF-A5F75E341F5C}" presName="rootText" presStyleLbl="node2" presStyleIdx="6" presStyleCnt="8">
        <dgm:presLayoutVars>
          <dgm:chPref val="3"/>
        </dgm:presLayoutVars>
      </dgm:prSet>
      <dgm:spPr/>
    </dgm:pt>
    <dgm:pt modelId="{D9D7302C-E706-724F-A7EB-F82F6DB613C1}" type="pres">
      <dgm:prSet presAssocID="{A7E71BF7-94E8-5A49-94AF-A5F75E341F5C}" presName="rootConnector" presStyleLbl="node2" presStyleIdx="6" presStyleCnt="8"/>
      <dgm:spPr/>
    </dgm:pt>
    <dgm:pt modelId="{25E49AC2-3C00-E846-8A2F-CD53F8245669}" type="pres">
      <dgm:prSet presAssocID="{A7E71BF7-94E8-5A49-94AF-A5F75E341F5C}" presName="hierChild4" presStyleCnt="0"/>
      <dgm:spPr/>
    </dgm:pt>
    <dgm:pt modelId="{99B2A672-780C-CA44-BDED-B4C0645927E3}" type="pres">
      <dgm:prSet presAssocID="{5C73BB02-C662-A045-9AC7-D84673E47CE2}" presName="Name37" presStyleLbl="parChTrans1D3" presStyleIdx="11" presStyleCnt="13"/>
      <dgm:spPr/>
    </dgm:pt>
    <dgm:pt modelId="{42E1CA65-6F1B-C34B-88EC-CADB9ACD913E}" type="pres">
      <dgm:prSet presAssocID="{BCDDDFEE-0893-FA4A-8574-66DBDE46A528}" presName="hierRoot2" presStyleCnt="0">
        <dgm:presLayoutVars>
          <dgm:hierBranch val="init"/>
        </dgm:presLayoutVars>
      </dgm:prSet>
      <dgm:spPr/>
    </dgm:pt>
    <dgm:pt modelId="{9D4F76A6-54CD-FE4F-8655-74ADB0EE57DB}" type="pres">
      <dgm:prSet presAssocID="{BCDDDFEE-0893-FA4A-8574-66DBDE46A528}" presName="rootComposite" presStyleCnt="0"/>
      <dgm:spPr/>
    </dgm:pt>
    <dgm:pt modelId="{F63DC067-92AF-DA42-B13D-B14119C9A2CC}" type="pres">
      <dgm:prSet presAssocID="{BCDDDFEE-0893-FA4A-8574-66DBDE46A528}" presName="rootText" presStyleLbl="node3" presStyleIdx="11" presStyleCnt="13">
        <dgm:presLayoutVars>
          <dgm:chPref val="3"/>
        </dgm:presLayoutVars>
      </dgm:prSet>
      <dgm:spPr/>
    </dgm:pt>
    <dgm:pt modelId="{9C71C274-CC84-0B47-922D-BCC9185A4FA1}" type="pres">
      <dgm:prSet presAssocID="{BCDDDFEE-0893-FA4A-8574-66DBDE46A528}" presName="rootConnector" presStyleLbl="node3" presStyleIdx="11" presStyleCnt="13"/>
      <dgm:spPr/>
    </dgm:pt>
    <dgm:pt modelId="{162FD64D-E5DE-B04D-9A2F-E4039022AC76}" type="pres">
      <dgm:prSet presAssocID="{BCDDDFEE-0893-FA4A-8574-66DBDE46A528}" presName="hierChild4" presStyleCnt="0"/>
      <dgm:spPr/>
    </dgm:pt>
    <dgm:pt modelId="{4C0DD1CA-07BD-2F48-AD5B-C0D888CC61C8}" type="pres">
      <dgm:prSet presAssocID="{A43C1E87-1E7C-8643-A5D2-359E921206D9}" presName="Name37" presStyleLbl="parChTrans1D4" presStyleIdx="11" presStyleCnt="12"/>
      <dgm:spPr/>
    </dgm:pt>
    <dgm:pt modelId="{2F5BBE3D-5F0C-364B-A1FB-944B85CFF422}" type="pres">
      <dgm:prSet presAssocID="{CFEAACE0-5186-654F-8C4F-D5A489B5ECE4}" presName="hierRoot2" presStyleCnt="0">
        <dgm:presLayoutVars>
          <dgm:hierBranch val="init"/>
        </dgm:presLayoutVars>
      </dgm:prSet>
      <dgm:spPr/>
    </dgm:pt>
    <dgm:pt modelId="{4723F255-914A-D640-B03D-894EE8AAD79B}" type="pres">
      <dgm:prSet presAssocID="{CFEAACE0-5186-654F-8C4F-D5A489B5ECE4}" presName="rootComposite" presStyleCnt="0"/>
      <dgm:spPr/>
    </dgm:pt>
    <dgm:pt modelId="{A6E43CA6-11F3-9749-B4E3-1322AC6EB0E5}" type="pres">
      <dgm:prSet presAssocID="{CFEAACE0-5186-654F-8C4F-D5A489B5ECE4}" presName="rootText" presStyleLbl="node4" presStyleIdx="11" presStyleCnt="12">
        <dgm:presLayoutVars>
          <dgm:chPref val="3"/>
        </dgm:presLayoutVars>
      </dgm:prSet>
      <dgm:spPr/>
    </dgm:pt>
    <dgm:pt modelId="{680EEEA3-8953-0441-87C8-FDEA4321C423}" type="pres">
      <dgm:prSet presAssocID="{CFEAACE0-5186-654F-8C4F-D5A489B5ECE4}" presName="rootConnector" presStyleLbl="node4" presStyleIdx="11" presStyleCnt="12"/>
      <dgm:spPr/>
    </dgm:pt>
    <dgm:pt modelId="{6EE308B8-9B45-6B46-9FA0-83203A83B854}" type="pres">
      <dgm:prSet presAssocID="{CFEAACE0-5186-654F-8C4F-D5A489B5ECE4}" presName="hierChild4" presStyleCnt="0"/>
      <dgm:spPr/>
    </dgm:pt>
    <dgm:pt modelId="{939478BF-353B-BE4A-80F0-188A7B24664A}" type="pres">
      <dgm:prSet presAssocID="{CFEAACE0-5186-654F-8C4F-D5A489B5ECE4}" presName="hierChild5" presStyleCnt="0"/>
      <dgm:spPr/>
    </dgm:pt>
    <dgm:pt modelId="{AC61B489-849F-9F45-8E49-897B0966CFA1}" type="pres">
      <dgm:prSet presAssocID="{BCDDDFEE-0893-FA4A-8574-66DBDE46A528}" presName="hierChild5" presStyleCnt="0"/>
      <dgm:spPr/>
    </dgm:pt>
    <dgm:pt modelId="{D2B11E7D-8321-5741-A9AD-8F3299C13257}" type="pres">
      <dgm:prSet presAssocID="{58FB1403-5285-C848-A94A-E0F83CC3FFE8}" presName="Name37" presStyleLbl="parChTrans1D3" presStyleIdx="12" presStyleCnt="13"/>
      <dgm:spPr/>
    </dgm:pt>
    <dgm:pt modelId="{42EB095C-0059-D449-A935-0D03C9183E33}" type="pres">
      <dgm:prSet presAssocID="{78B198CA-45BA-A740-B289-7F902E40139D}" presName="hierRoot2" presStyleCnt="0">
        <dgm:presLayoutVars>
          <dgm:hierBranch val="init"/>
        </dgm:presLayoutVars>
      </dgm:prSet>
      <dgm:spPr/>
    </dgm:pt>
    <dgm:pt modelId="{767AB7D8-F80B-7A41-B09A-994AF39CCAAC}" type="pres">
      <dgm:prSet presAssocID="{78B198CA-45BA-A740-B289-7F902E40139D}" presName="rootComposite" presStyleCnt="0"/>
      <dgm:spPr/>
    </dgm:pt>
    <dgm:pt modelId="{18CF7C08-C04D-C44C-923B-4005E47B2477}" type="pres">
      <dgm:prSet presAssocID="{78B198CA-45BA-A740-B289-7F902E40139D}" presName="rootText" presStyleLbl="node3" presStyleIdx="12" presStyleCnt="13">
        <dgm:presLayoutVars>
          <dgm:chPref val="3"/>
        </dgm:presLayoutVars>
      </dgm:prSet>
      <dgm:spPr/>
    </dgm:pt>
    <dgm:pt modelId="{70094177-9D30-BA49-B1D5-91242A7CD85D}" type="pres">
      <dgm:prSet presAssocID="{78B198CA-45BA-A740-B289-7F902E40139D}" presName="rootConnector" presStyleLbl="node3" presStyleIdx="12" presStyleCnt="13"/>
      <dgm:spPr/>
    </dgm:pt>
    <dgm:pt modelId="{1BF3B712-5304-F547-8EAB-F1994519BF96}" type="pres">
      <dgm:prSet presAssocID="{78B198CA-45BA-A740-B289-7F902E40139D}" presName="hierChild4" presStyleCnt="0"/>
      <dgm:spPr/>
    </dgm:pt>
    <dgm:pt modelId="{709A53E0-0BF3-F24B-82C5-D6748F878DD9}" type="pres">
      <dgm:prSet presAssocID="{78B198CA-45BA-A740-B289-7F902E40139D}" presName="hierChild5" presStyleCnt="0"/>
      <dgm:spPr/>
    </dgm:pt>
    <dgm:pt modelId="{CEF94784-13B5-8844-ADDC-C478E7390F72}" type="pres">
      <dgm:prSet presAssocID="{A7E71BF7-94E8-5A49-94AF-A5F75E341F5C}" presName="hierChild5" presStyleCnt="0"/>
      <dgm:spPr/>
    </dgm:pt>
    <dgm:pt modelId="{EAA33C1E-CE84-2145-8A69-5353355B0233}" type="pres">
      <dgm:prSet presAssocID="{474AC346-8A1A-364B-9F8A-3F2538A68744}" presName="Name37" presStyleLbl="parChTrans1D2" presStyleIdx="7" presStyleCnt="8"/>
      <dgm:spPr/>
    </dgm:pt>
    <dgm:pt modelId="{C5516420-CC22-9945-9500-71BDF5F446BB}" type="pres">
      <dgm:prSet presAssocID="{FFD01256-09DD-2B43-9818-6FABDBC59942}" presName="hierRoot2" presStyleCnt="0">
        <dgm:presLayoutVars>
          <dgm:hierBranch val="init"/>
        </dgm:presLayoutVars>
      </dgm:prSet>
      <dgm:spPr/>
    </dgm:pt>
    <dgm:pt modelId="{C6D938CE-A4BF-354F-9633-B5537D486B9E}" type="pres">
      <dgm:prSet presAssocID="{FFD01256-09DD-2B43-9818-6FABDBC59942}" presName="rootComposite" presStyleCnt="0"/>
      <dgm:spPr/>
    </dgm:pt>
    <dgm:pt modelId="{045A3E34-AC9D-0A49-BB6E-CE164D2F28AA}" type="pres">
      <dgm:prSet presAssocID="{FFD01256-09DD-2B43-9818-6FABDBC59942}" presName="rootText" presStyleLbl="node2" presStyleIdx="7" presStyleCnt="8">
        <dgm:presLayoutVars>
          <dgm:chPref val="3"/>
        </dgm:presLayoutVars>
      </dgm:prSet>
      <dgm:spPr/>
    </dgm:pt>
    <dgm:pt modelId="{AF31131D-5A05-0F49-93D0-5F42990B20E8}" type="pres">
      <dgm:prSet presAssocID="{FFD01256-09DD-2B43-9818-6FABDBC59942}" presName="rootConnector" presStyleLbl="node2" presStyleIdx="7" presStyleCnt="8"/>
      <dgm:spPr/>
    </dgm:pt>
    <dgm:pt modelId="{D4FA939D-133E-0442-A411-7D59BB539344}" type="pres">
      <dgm:prSet presAssocID="{FFD01256-09DD-2B43-9818-6FABDBC59942}" presName="hierChild4" presStyleCnt="0"/>
      <dgm:spPr/>
    </dgm:pt>
    <dgm:pt modelId="{43DD5BF2-85E8-0A4A-BBF4-E1E374889969}" type="pres">
      <dgm:prSet presAssocID="{FFD01256-09DD-2B43-9818-6FABDBC59942}" presName="hierChild5" presStyleCnt="0"/>
      <dgm:spPr/>
    </dgm:pt>
    <dgm:pt modelId="{D7386FE6-6389-BF42-9F4E-7D691B821B3B}" type="pres">
      <dgm:prSet presAssocID="{E71D10B8-7B98-614C-B65A-754DBF8B4E18}" presName="hierChild3" presStyleCnt="0"/>
      <dgm:spPr/>
    </dgm:pt>
  </dgm:ptLst>
  <dgm:cxnLst>
    <dgm:cxn modelId="{341BCB01-4C91-2149-8D92-0658E90B34EB}" type="presOf" srcId="{1F7E1A10-6416-6642-80CA-3DC5BA26C1FC}" destId="{C70D5819-85CB-424A-A97F-AA8C5338164E}" srcOrd="1" destOrd="0" presId="urn:microsoft.com/office/officeart/2005/8/layout/orgChart1"/>
    <dgm:cxn modelId="{13C3800F-A9F7-654A-8481-374BABF8233F}" type="presOf" srcId="{F968A940-368E-AE4A-B7AA-791739CB3C28}" destId="{ADF0048F-456A-0F45-911C-96B4BD7DECD1}" srcOrd="1" destOrd="0" presId="urn:microsoft.com/office/officeart/2005/8/layout/orgChart1"/>
    <dgm:cxn modelId="{E164F40F-F3E4-A749-9FB4-5B3819EC7CD8}" type="presOf" srcId="{3513366B-3413-9B47-97AD-6C17C77EDFB2}" destId="{2390F55F-ABC2-DA45-815C-09E54930B152}" srcOrd="0" destOrd="0" presId="urn:microsoft.com/office/officeart/2005/8/layout/orgChart1"/>
    <dgm:cxn modelId="{89DE5611-0662-4F4B-B0C8-8858FCE61F13}" type="presOf" srcId="{31F357FF-6F87-314E-A121-A8AD7E7B82CD}" destId="{0C4CFAA8-F7AD-9B4C-81BA-958051222159}" srcOrd="0" destOrd="0" presId="urn:microsoft.com/office/officeart/2005/8/layout/orgChart1"/>
    <dgm:cxn modelId="{75EE7612-C68C-744C-9FD9-0DD7F177DF05}" srcId="{30060D60-DA37-DF4C-A6AD-A772A38C8893}" destId="{B9B162D9-D94C-E54B-9CAD-8DDB59596DBB}" srcOrd="0" destOrd="0" parTransId="{61F19BAE-3388-5A4F-8E52-E6CE7A198860}" sibTransId="{B327E591-1428-DB48-BE8F-A31B827108AA}"/>
    <dgm:cxn modelId="{0FA5CA13-C449-B34F-91A0-FC36AA33AAB4}" type="presOf" srcId="{BFDFAF2C-05B4-9940-BA37-4C95FE7498AE}" destId="{EE3F6510-2226-4F41-8C42-66C44E0CFA65}" srcOrd="0" destOrd="0" presId="urn:microsoft.com/office/officeart/2005/8/layout/orgChart1"/>
    <dgm:cxn modelId="{2057FD17-017C-0647-9EDD-4D00FAA3C578}" type="presOf" srcId="{1F7E1A10-6416-6642-80CA-3DC5BA26C1FC}" destId="{C34EDAEC-695E-114E-9C0F-34254AE885E2}" srcOrd="0" destOrd="0" presId="urn:microsoft.com/office/officeart/2005/8/layout/orgChart1"/>
    <dgm:cxn modelId="{DE73191B-4EA2-9344-8785-B47B04396741}" type="presOf" srcId="{361336D1-3DA5-4B44-BBEF-C37F2E32256D}" destId="{410C27E5-7AB6-CD4D-A8E0-205458E1E10A}" srcOrd="0" destOrd="0" presId="urn:microsoft.com/office/officeart/2005/8/layout/orgChart1"/>
    <dgm:cxn modelId="{D902C71B-746D-9249-BEC2-C33B2D3FFF15}" srcId="{8FA32321-1A0A-A644-B063-575FDF652E90}" destId="{CDC37CEA-84A3-1844-A623-18B40A4C7458}" srcOrd="0" destOrd="0" parTransId="{3513366B-3413-9B47-97AD-6C17C77EDFB2}" sibTransId="{0B413CA5-FAA2-FE4E-AB86-2B963B166FCF}"/>
    <dgm:cxn modelId="{52FC1F1C-DD72-FF4D-A2A0-C5A2AAF68807}" type="presOf" srcId="{58FB1403-5285-C848-A94A-E0F83CC3FFE8}" destId="{D2B11E7D-8321-5741-A9AD-8F3299C13257}" srcOrd="0" destOrd="0" presId="urn:microsoft.com/office/officeart/2005/8/layout/orgChart1"/>
    <dgm:cxn modelId="{4ACCDA1C-55C4-5A44-8E1B-1DF857A5401F}" type="presOf" srcId="{30060D60-DA37-DF4C-A6AD-A772A38C8893}" destId="{FF8398AE-C064-6446-95FB-1EC2B9654B03}" srcOrd="1" destOrd="0" presId="urn:microsoft.com/office/officeart/2005/8/layout/orgChart1"/>
    <dgm:cxn modelId="{29300323-F518-A949-B193-0EC162D14367}" type="presOf" srcId="{CA6A4AE0-99A1-9642-AA97-5271893144B3}" destId="{264CDA50-3A04-054F-9EB4-C533113B4141}" srcOrd="0" destOrd="0" presId="urn:microsoft.com/office/officeart/2005/8/layout/orgChart1"/>
    <dgm:cxn modelId="{C1B4A124-0117-B344-8344-F7DFA7509CBB}" type="presOf" srcId="{3B55F898-E5F8-2A41-A134-E70CE96D7D54}" destId="{5B7EB03C-FE27-C64C-9698-7DED70923EB0}" srcOrd="0" destOrd="0" presId="urn:microsoft.com/office/officeart/2005/8/layout/orgChart1"/>
    <dgm:cxn modelId="{560A7925-E527-584B-B2A0-182DEE9A88C7}" srcId="{712DEB19-41B9-744C-90AF-A6B3DB201EC6}" destId="{BE867B8C-3C66-A745-B52C-44795CF3EE18}" srcOrd="0" destOrd="0" parTransId="{ECE45721-FB4D-A84D-B9F4-60A015D50B40}" sibTransId="{7D3A92C8-D587-574F-9AB3-0E70F7C02FCC}"/>
    <dgm:cxn modelId="{4D095B2A-67AF-0741-A549-1FFD9FCF162F}" srcId="{E71D10B8-7B98-614C-B65A-754DBF8B4E18}" destId="{A7E71BF7-94E8-5A49-94AF-A5F75E341F5C}" srcOrd="6" destOrd="0" parTransId="{0CB0A950-9BCB-5A4C-9AB7-6F4A5B2834F6}" sibTransId="{98A0C4FA-D88D-C94F-970C-4814DBF040E6}"/>
    <dgm:cxn modelId="{56B8C82B-B353-7345-A203-7D414B3E7FD3}" srcId="{E71D10B8-7B98-614C-B65A-754DBF8B4E18}" destId="{5D138D1A-2E70-C448-A188-D2A26F8FB1FE}" srcOrd="2" destOrd="0" parTransId="{EF71605F-73D0-AD4D-9CB9-8C016739ED4B}" sibTransId="{FD2E13AE-0F45-6542-826D-76EC5FA65351}"/>
    <dgm:cxn modelId="{F022462D-FB57-9641-9D3F-5966EC54B993}" type="presOf" srcId="{62516F13-8301-004C-A612-5647C048FC9D}" destId="{9E203FE5-C9DB-D244-B8BA-995162E1D9D9}" srcOrd="0" destOrd="0" presId="urn:microsoft.com/office/officeart/2005/8/layout/orgChart1"/>
    <dgm:cxn modelId="{EE46BE2E-A192-6F47-B788-9C3E614A64ED}" type="presOf" srcId="{31F357FF-6F87-314E-A121-A8AD7E7B82CD}" destId="{6B488958-60D6-294E-BF58-5F366B5E8F0F}" srcOrd="1" destOrd="0" presId="urn:microsoft.com/office/officeart/2005/8/layout/orgChart1"/>
    <dgm:cxn modelId="{D41D612F-13B8-9746-A175-C1FCF7231EDE}" srcId="{B9B162D9-D94C-E54B-9CAD-8DDB59596DBB}" destId="{9654E679-F63A-DC4A-AC5A-F64A6BF52E2E}" srcOrd="0" destOrd="0" parTransId="{5B729EB0-8ABF-FC44-92B4-EC815D245072}" sibTransId="{29FD5CEE-7342-E44E-8521-CEC02A1A7146}"/>
    <dgm:cxn modelId="{31657A2F-2B51-B747-A693-2FBA11849176}" srcId="{8FA32321-1A0A-A644-B063-575FDF652E90}" destId="{4904CEBB-CE8D-D647-BEFB-B26C3188C5E5}" srcOrd="2" destOrd="0" parTransId="{5276AD22-E87A-7B4D-92C0-537D1FEE1621}" sibTransId="{53904062-87AA-834E-97C5-778568F593CB}"/>
    <dgm:cxn modelId="{31A65530-1B87-0845-B729-790D791D8339}" srcId="{E71D10B8-7B98-614C-B65A-754DBF8B4E18}" destId="{8EE87F98-0722-AE41-9AE3-10D65A072AEC}" srcOrd="1" destOrd="0" parTransId="{59353210-6E32-A442-BDFE-5A7237850F16}" sibTransId="{87F200C5-A8D5-C147-8ACA-75F2791E6A1B}"/>
    <dgm:cxn modelId="{D8D1C831-8755-9F42-A8DF-E81CE719A1FF}" type="presOf" srcId="{4E2FE06D-5C65-0745-B946-7C254ACD4468}" destId="{F3CFACCC-5132-B643-BD21-A7538A057EFA}" srcOrd="0" destOrd="0" presId="urn:microsoft.com/office/officeart/2005/8/layout/orgChart1"/>
    <dgm:cxn modelId="{72DF2133-7932-4E43-9720-90C254F432C3}" srcId="{5D138D1A-2E70-C448-A188-D2A26F8FB1FE}" destId="{6187F44A-3424-674C-8E31-2766123D6D37}" srcOrd="0" destOrd="0" parTransId="{E46D172C-94CF-6D4E-828A-BFC929778398}" sibTransId="{30F656D6-31CA-5E45-B171-8510431ED1AB}"/>
    <dgm:cxn modelId="{D9FC5D33-E59F-F742-8AF6-2D7E782EDC65}" type="presOf" srcId="{62516F13-8301-004C-A612-5647C048FC9D}" destId="{F4C3B4C9-DA49-4946-A732-3C24056EEE3E}" srcOrd="1" destOrd="0" presId="urn:microsoft.com/office/officeart/2005/8/layout/orgChart1"/>
    <dgm:cxn modelId="{B71DC036-3D9D-2F4B-A7A0-DFBD7011E883}" type="presOf" srcId="{BCDDDFEE-0893-FA4A-8574-66DBDE46A528}" destId="{F63DC067-92AF-DA42-B13D-B14119C9A2CC}" srcOrd="0" destOrd="0" presId="urn:microsoft.com/office/officeart/2005/8/layout/orgChart1"/>
    <dgm:cxn modelId="{1417C436-9293-E74B-BB36-0D3DD2D6FB64}" srcId="{E71D10B8-7B98-614C-B65A-754DBF8B4E18}" destId="{E279B087-7F19-3945-851C-E98EBFF9431F}" srcOrd="3" destOrd="0" parTransId="{EB718A73-6DBC-3549-B586-C89ECD3EC855}" sibTransId="{5346C032-5974-3D4C-873E-116E7645D757}"/>
    <dgm:cxn modelId="{3A8DF838-657F-B64F-A5AF-0F0209B3C0C7}" srcId="{E71D10B8-7B98-614C-B65A-754DBF8B4E18}" destId="{3F4A0FE7-6EC8-A243-9A27-9A07963C7FC1}" srcOrd="4" destOrd="0" parTransId="{BFDFAF2C-05B4-9940-BA37-4C95FE7498AE}" sibTransId="{FB6526B3-5361-5F4E-B04F-FC0EE17F3A56}"/>
    <dgm:cxn modelId="{6A24B03A-C24E-8F41-8A00-0DE7EB8CE232}" srcId="{A7E71BF7-94E8-5A49-94AF-A5F75E341F5C}" destId="{78B198CA-45BA-A740-B289-7F902E40139D}" srcOrd="1" destOrd="0" parTransId="{58FB1403-5285-C848-A94A-E0F83CC3FFE8}" sibTransId="{444A04C7-9B51-6F41-84F5-53E6400D8FE1}"/>
    <dgm:cxn modelId="{043B853C-0A2F-F543-9BF6-85ECC98860F0}" type="presOf" srcId="{B1611D0B-FA71-2745-B866-465F3C802F90}" destId="{E20C9D90-1082-1743-AF8B-70C159C54AD8}" srcOrd="0" destOrd="0" presId="urn:microsoft.com/office/officeart/2005/8/layout/orgChart1"/>
    <dgm:cxn modelId="{A31D0E3F-E2F5-5C4A-9ABB-14DFFD212421}" type="presOf" srcId="{CDC37CEA-84A3-1844-A623-18B40A4C7458}" destId="{C7790B6C-8929-5040-B4FB-CA621D4CFD9B}" srcOrd="1" destOrd="0" presId="urn:microsoft.com/office/officeart/2005/8/layout/orgChart1"/>
    <dgm:cxn modelId="{96E26E40-DA77-964D-8D63-F3D00829CA34}" type="presOf" srcId="{B9B162D9-D94C-E54B-9CAD-8DDB59596DBB}" destId="{9C52A5B3-76E1-3045-9A41-70C2B9A210EF}" srcOrd="1" destOrd="0" presId="urn:microsoft.com/office/officeart/2005/8/layout/orgChart1"/>
    <dgm:cxn modelId="{3F4A7D40-77EF-7245-A759-7AC8B5D4B14A}" type="presOf" srcId="{273B641C-66FE-1A4D-965D-94D71424E42F}" destId="{66148B26-B84A-FB4D-AD20-E99AF19BC8F2}" srcOrd="1" destOrd="0" presId="urn:microsoft.com/office/officeart/2005/8/layout/orgChart1"/>
    <dgm:cxn modelId="{2B92D642-E588-B542-85F8-D1C83316568F}" srcId="{B9B162D9-D94C-E54B-9CAD-8DDB59596DBB}" destId="{FCC21189-A1E0-6E45-9C46-B83C240A9C4D}" srcOrd="1" destOrd="0" parTransId="{4E2FE06D-5C65-0745-B946-7C254ACD4468}" sibTransId="{6D915819-B13B-A64E-894A-20287AD8A3D8}"/>
    <dgm:cxn modelId="{EA858D47-EF1A-7C45-AACF-DEE67F73B434}" type="presOf" srcId="{A76765B9-4D43-3A42-8A9A-3815630E6F0D}" destId="{94F8A485-3372-D345-A1C0-879FF38C538C}" srcOrd="0" destOrd="0" presId="urn:microsoft.com/office/officeart/2005/8/layout/orgChart1"/>
    <dgm:cxn modelId="{12C3AD4A-15FD-BE4C-97D0-8CCAC1862E45}" type="presOf" srcId="{4C185B92-3488-3F44-970B-00D48ACE9A0C}" destId="{5C21BDBD-4834-B242-8926-0A982BA72DE2}" srcOrd="0" destOrd="0" presId="urn:microsoft.com/office/officeart/2005/8/layout/orgChart1"/>
    <dgm:cxn modelId="{9AD5D64E-B79C-1C4F-87BB-14D7985455C5}" type="presOf" srcId="{40225B0D-1296-3446-A2BF-598A256F0F02}" destId="{E29DB1AB-E9A4-5447-AD14-07E5D145C9EB}" srcOrd="1" destOrd="0" presId="urn:microsoft.com/office/officeart/2005/8/layout/orgChart1"/>
    <dgm:cxn modelId="{57B92950-8E7A-1045-A0DB-55371D5AB9F4}" type="presOf" srcId="{E46D172C-94CF-6D4E-828A-BFC929778398}" destId="{EFBA89FE-B6AF-6741-AD8C-AB775857AA31}" srcOrd="0" destOrd="0" presId="urn:microsoft.com/office/officeart/2005/8/layout/orgChart1"/>
    <dgm:cxn modelId="{592B4A51-E1F0-0942-8261-64396D9D5DA9}" type="presOf" srcId="{35DDB907-1FB7-404D-B928-0FB80560BD91}" destId="{6A01F948-BFCE-CF46-9D91-C895460A39FF}" srcOrd="1" destOrd="0" presId="urn:microsoft.com/office/officeart/2005/8/layout/orgChart1"/>
    <dgm:cxn modelId="{2441DF52-4B3D-5D4A-BB44-5F945CD914FF}" type="presOf" srcId="{354CD02A-C4C4-FF45-9639-8A6D60A4DC57}" destId="{D5C67982-CCE2-6B41-AD7B-766CE33A5078}" srcOrd="0" destOrd="0" presId="urn:microsoft.com/office/officeart/2005/8/layout/orgChart1"/>
    <dgm:cxn modelId="{4D98E753-914C-934B-A35B-AACDFB1B88DA}" type="presOf" srcId="{14CFBA2F-43E5-6E42-ACE1-6A1A8B18393C}" destId="{82E8E864-1FFB-4A49-A745-F7E1215774C7}" srcOrd="0" destOrd="0" presId="urn:microsoft.com/office/officeart/2005/8/layout/orgChart1"/>
    <dgm:cxn modelId="{5D846955-CC55-E447-9124-F899E14FC1B2}" srcId="{8EE87F98-0722-AE41-9AE3-10D65A072AEC}" destId="{40225B0D-1296-3446-A2BF-598A256F0F02}" srcOrd="2" destOrd="0" parTransId="{85E96FAB-A8B7-DD42-851E-5434F68D7047}" sibTransId="{DD539CA4-BD24-4B48-86C3-ED02EF7ADADE}"/>
    <dgm:cxn modelId="{078EAD59-70C3-5048-A65D-B57DAAB7AE18}" type="presOf" srcId="{4904CEBB-CE8D-D647-BEFB-B26C3188C5E5}" destId="{E67FC772-35CE-DD48-A780-631650F23462}" srcOrd="1" destOrd="0" presId="urn:microsoft.com/office/officeart/2005/8/layout/orgChart1"/>
    <dgm:cxn modelId="{F633DA5D-D7A7-994C-9F34-DA653D28D408}" type="presOf" srcId="{CDC37CEA-84A3-1844-A623-18B40A4C7458}" destId="{020F4F22-FEA6-2847-B250-98A8D62146F0}" srcOrd="0" destOrd="0" presId="urn:microsoft.com/office/officeart/2005/8/layout/orgChart1"/>
    <dgm:cxn modelId="{F384FA5D-BF70-9947-AF85-EDFE96B9FC8E}" type="presOf" srcId="{EF71605F-73D0-AD4D-9CB9-8C016739ED4B}" destId="{D5A116B0-8330-8D46-BDBD-B25A7E515A94}" srcOrd="0" destOrd="0" presId="urn:microsoft.com/office/officeart/2005/8/layout/orgChart1"/>
    <dgm:cxn modelId="{E27E0362-F939-A74C-946F-8EDC2C8DF6B2}" srcId="{8EE87F98-0722-AE41-9AE3-10D65A072AEC}" destId="{A76765B9-4D43-3A42-8A9A-3815630E6F0D}" srcOrd="0" destOrd="0" parTransId="{94654423-6395-A046-83AB-14E3B1BABB92}" sibTransId="{84B30CC9-7BF1-3A42-9A8F-840793BF4EF9}"/>
    <dgm:cxn modelId="{87352162-57D7-9141-A9AD-AE4C1CD06ABE}" type="presOf" srcId="{29C3CE61-2DF8-E64A-A953-E357A0A2C32E}" destId="{CC40CBF2-2108-EA43-8C74-334D143064B5}" srcOrd="0" destOrd="0" presId="urn:microsoft.com/office/officeart/2005/8/layout/orgChart1"/>
    <dgm:cxn modelId="{42903362-1AF6-9744-A871-A34278D9B32A}" type="presOf" srcId="{A7E71BF7-94E8-5A49-94AF-A5F75E341F5C}" destId="{D9D7302C-E706-724F-A7EB-F82F6DB613C1}" srcOrd="1" destOrd="0" presId="urn:microsoft.com/office/officeart/2005/8/layout/orgChart1"/>
    <dgm:cxn modelId="{CDF18563-903C-4A48-87AD-137CF8502813}" type="presOf" srcId="{40225B0D-1296-3446-A2BF-598A256F0F02}" destId="{DEBBF79A-E120-9D43-8E99-80ECE050A89E}" srcOrd="0" destOrd="0" presId="urn:microsoft.com/office/officeart/2005/8/layout/orgChart1"/>
    <dgm:cxn modelId="{531C9C64-A1EF-2844-B67C-61FB1A3256F8}" type="presOf" srcId="{35DDB907-1FB7-404D-B928-0FB80560BD91}" destId="{DD33D608-17FB-8F43-9A39-B0377ADA84D2}" srcOrd="0" destOrd="0" presId="urn:microsoft.com/office/officeart/2005/8/layout/orgChart1"/>
    <dgm:cxn modelId="{ED767965-5E61-B644-A847-0C02DA66DC5C}" type="presOf" srcId="{78B198CA-45BA-A740-B289-7F902E40139D}" destId="{18CF7C08-C04D-C44C-923B-4005E47B2477}" srcOrd="0" destOrd="0" presId="urn:microsoft.com/office/officeart/2005/8/layout/orgChart1"/>
    <dgm:cxn modelId="{A981DA66-2028-EA41-9218-A2CC2FF087D2}" type="presOf" srcId="{0CB0A950-9BCB-5A4C-9AB7-6F4A5B2834F6}" destId="{481BEEDA-B2BC-0242-9159-EC1D49B2AF52}" srcOrd="0" destOrd="0" presId="urn:microsoft.com/office/officeart/2005/8/layout/orgChart1"/>
    <dgm:cxn modelId="{C961F468-C579-7C40-AD22-048EB1A716EF}" type="presOf" srcId="{78B198CA-45BA-A740-B289-7F902E40139D}" destId="{70094177-9D30-BA49-B1D5-91242A7CD85D}" srcOrd="1" destOrd="0" presId="urn:microsoft.com/office/officeart/2005/8/layout/orgChart1"/>
    <dgm:cxn modelId="{67818269-AABD-B942-833A-633F472FE254}" type="presOf" srcId="{65DA5CBB-9CBF-D54A-A91A-EE6D0960E1CC}" destId="{2C98D0A7-443B-4746-BA00-79548C961F2F}" srcOrd="0" destOrd="0" presId="urn:microsoft.com/office/officeart/2005/8/layout/orgChart1"/>
    <dgm:cxn modelId="{8D22F86D-8727-8343-A6DA-75CFFBF91330}" srcId="{E71D10B8-7B98-614C-B65A-754DBF8B4E18}" destId="{30060D60-DA37-DF4C-A6AD-A772A38C8893}" srcOrd="5" destOrd="0" parTransId="{354CD02A-C4C4-FF45-9639-8A6D60A4DC57}" sibTransId="{F5402AFB-9828-2944-9EFE-66BA4330156F}"/>
    <dgm:cxn modelId="{5A252470-F0ED-AF49-A09A-17315DDDB793}" type="presOf" srcId="{A76765B9-4D43-3A42-8A9A-3815630E6F0D}" destId="{966A015B-B85A-9A43-A7F5-44E5621951D7}" srcOrd="1" destOrd="0" presId="urn:microsoft.com/office/officeart/2005/8/layout/orgChart1"/>
    <dgm:cxn modelId="{79435473-A362-8147-8D3F-9E4C4CC3BC2D}" srcId="{8EE87F98-0722-AE41-9AE3-10D65A072AEC}" destId="{1F7E1A10-6416-6642-80CA-3DC5BA26C1FC}" srcOrd="1" destOrd="0" parTransId="{0015ACBA-4CAC-914E-A5A2-8737849E5277}" sibTransId="{8FA3C708-71D0-2D4D-B06C-670BFA6162AA}"/>
    <dgm:cxn modelId="{E638337F-EC84-BF4F-B0D3-E5C9C5592F2A}" type="presOf" srcId="{CFEAACE0-5186-654F-8C4F-D5A489B5ECE4}" destId="{680EEEA3-8953-0441-87C8-FDEA4321C423}" srcOrd="1" destOrd="0" presId="urn:microsoft.com/office/officeart/2005/8/layout/orgChart1"/>
    <dgm:cxn modelId="{0FAC2F81-D7BC-5C47-9675-E02346A37115}" type="presOf" srcId="{E279B087-7F19-3945-851C-E98EBFF9431F}" destId="{5D11E05B-277A-3945-A710-3DDBF62391A6}" srcOrd="1" destOrd="0" presId="urn:microsoft.com/office/officeart/2005/8/layout/orgChart1"/>
    <dgm:cxn modelId="{DD04E481-D12C-C940-B1D9-2C1B1DC7F6B8}" type="presOf" srcId="{3F4A0FE7-6EC8-A243-9A27-9A07963C7FC1}" destId="{3B832AB0-813F-8A4D-9DBC-F29FB389B14B}" srcOrd="1" destOrd="0" presId="urn:microsoft.com/office/officeart/2005/8/layout/orgChart1"/>
    <dgm:cxn modelId="{8666C883-C73C-4B41-842D-060F79D28225}" type="presOf" srcId="{E791E650-5C45-EE45-8FD5-9D1C46563B7C}" destId="{6A026ECB-4551-3B4A-9526-50EDAA9085FE}" srcOrd="0" destOrd="0" presId="urn:microsoft.com/office/officeart/2005/8/layout/orgChart1"/>
    <dgm:cxn modelId="{BECCC983-E69A-F94C-9222-2480930ED2BC}" type="presOf" srcId="{AA73AEE9-382A-4E45-8175-95A6E2D909B6}" destId="{E2CA2971-2ED7-714D-B53F-866C41A7774B}" srcOrd="0" destOrd="0" presId="urn:microsoft.com/office/officeart/2005/8/layout/orgChart1"/>
    <dgm:cxn modelId="{62330F86-CB6F-3D48-9F73-0DF2C661BECE}" type="presOf" srcId="{8FA32321-1A0A-A644-B063-575FDF652E90}" destId="{C8EF1770-6768-1047-B732-C6206027E538}" srcOrd="1" destOrd="0" presId="urn:microsoft.com/office/officeart/2005/8/layout/orgChart1"/>
    <dgm:cxn modelId="{8D4F3486-91D7-1B47-A9A7-E8D6878EA93D}" type="presOf" srcId="{61F19BAE-3388-5A4F-8E52-E6CE7A198860}" destId="{6584DDDE-D3EF-DC4E-85D6-2EB7B7B93B7E}" srcOrd="0" destOrd="0" presId="urn:microsoft.com/office/officeart/2005/8/layout/orgChart1"/>
    <dgm:cxn modelId="{BD8B1F87-E410-A24C-B703-8C7E311AADDC}" srcId="{BE867B8C-3C66-A745-B52C-44795CF3EE18}" destId="{4C185B92-3488-3F44-970B-00D48ACE9A0C}" srcOrd="1" destOrd="0" parTransId="{E9C61CE5-4279-8C48-A77F-18F0017E4CF7}" sibTransId="{5BB28038-F6E2-3942-8A50-D09F277A6B3D}"/>
    <dgm:cxn modelId="{F298DC8A-B946-344A-865A-9DA76122754A}" type="presOf" srcId="{85E96FAB-A8B7-DD42-851E-5434F68D7047}" destId="{210DD4AE-D6B2-4745-9B85-5727685EECD5}" srcOrd="0" destOrd="0" presId="urn:microsoft.com/office/officeart/2005/8/layout/orgChart1"/>
    <dgm:cxn modelId="{292A1A8E-4504-F841-9A22-D4D4936EC1C7}" type="presOf" srcId="{275D31A4-AF24-5C49-BDAD-1CB689CA53F9}" destId="{8FC0C087-1A1B-334C-BC57-E8DD5B6AF98A}" srcOrd="0" destOrd="0" presId="urn:microsoft.com/office/officeart/2005/8/layout/orgChart1"/>
    <dgm:cxn modelId="{B20E858E-EEDE-3B41-87B2-DA76AD3E078A}" type="presOf" srcId="{B9B162D9-D94C-E54B-9CAD-8DDB59596DBB}" destId="{93C6C528-D293-4340-AD94-82B90B32EAF6}" srcOrd="0" destOrd="0" presId="urn:microsoft.com/office/officeart/2005/8/layout/orgChart1"/>
    <dgm:cxn modelId="{CACEFF91-F08A-8544-83AA-88035EED3F94}" type="presOf" srcId="{30060D60-DA37-DF4C-A6AD-A772A38C8893}" destId="{1E1C48E1-8AFE-FF42-B625-4EAB9D90CD48}" srcOrd="0" destOrd="0" presId="urn:microsoft.com/office/officeart/2005/8/layout/orgChart1"/>
    <dgm:cxn modelId="{864E3996-F0A1-6249-A598-30646E41E925}" type="presOf" srcId="{E9C61CE5-4279-8C48-A77F-18F0017E4CF7}" destId="{B560B04E-AB5A-C441-9418-0FB460B3D138}" srcOrd="0" destOrd="0" presId="urn:microsoft.com/office/officeart/2005/8/layout/orgChart1"/>
    <dgm:cxn modelId="{F72DF496-7914-5B48-A347-74C6B70EC31D}" type="presOf" srcId="{712DEB19-41B9-744C-90AF-A6B3DB201EC6}" destId="{537A90A6-DEED-1C49-836E-84276ADABB91}" srcOrd="0" destOrd="0" presId="urn:microsoft.com/office/officeart/2005/8/layout/orgChart1"/>
    <dgm:cxn modelId="{7C1C8C99-3B1F-B240-83B9-332626623AF1}" srcId="{BCDDDFEE-0893-FA4A-8574-66DBDE46A528}" destId="{CFEAACE0-5186-654F-8C4F-D5A489B5ECE4}" srcOrd="0" destOrd="0" parTransId="{A43C1E87-1E7C-8643-A5D2-359E921206D9}" sibTransId="{DB0C5EC8-B337-1344-B2FA-0440691223CE}"/>
    <dgm:cxn modelId="{6F5A8D99-A2E3-DC48-8F56-BC8CE9300FA5}" srcId="{3B55F898-E5F8-2A41-A134-E70CE96D7D54}" destId="{E71D10B8-7B98-614C-B65A-754DBF8B4E18}" srcOrd="0" destOrd="0" parTransId="{58FDFDA4-A9CB-E44E-B7AF-8032891D6181}" sibTransId="{AB80C8B8-C6B2-CC43-B3F0-11E3964CF57F}"/>
    <dgm:cxn modelId="{7F81BF99-F1C3-9046-8FB2-F39093297158}" srcId="{8FA32321-1A0A-A644-B063-575FDF652E90}" destId="{31F357FF-6F87-314E-A121-A8AD7E7B82CD}" srcOrd="1" destOrd="0" parTransId="{CA6A4AE0-99A1-9642-AA97-5271893144B3}" sibTransId="{7E09BEC2-8EDE-D945-950D-89192053A70A}"/>
    <dgm:cxn modelId="{B03D779A-0F01-0C41-A259-2C8DE7548095}" type="presOf" srcId="{14CFBA2F-43E5-6E42-ACE1-6A1A8B18393C}" destId="{883EE026-3EF3-244F-A55C-AEB0C6A52B8A}" srcOrd="1" destOrd="0" presId="urn:microsoft.com/office/officeart/2005/8/layout/orgChart1"/>
    <dgm:cxn modelId="{EB4D4C9C-3776-354A-8C6E-179AA17AA893}" srcId="{712DEB19-41B9-744C-90AF-A6B3DB201EC6}" destId="{F968A940-368E-AE4A-B7AA-791739CB3C28}" srcOrd="1" destOrd="0" parTransId="{65DA5CBB-9CBF-D54A-A91A-EE6D0960E1CC}" sibTransId="{28D3EC69-CC7A-834B-BDE2-50A7F2EAAB89}"/>
    <dgm:cxn modelId="{13AFEB9C-084D-AA4D-BA0C-AC2BA0A786EA}" type="presOf" srcId="{41C42A5F-7175-6B4F-BA71-C51E9C6A8CF4}" destId="{8F3470D0-A443-0F40-BE58-B64A4A9275AA}" srcOrd="0" destOrd="0" presId="urn:microsoft.com/office/officeart/2005/8/layout/orgChart1"/>
    <dgm:cxn modelId="{539F9E9F-2970-F443-9BB9-67E7F35CFB34}" type="presOf" srcId="{5276AD22-E87A-7B4D-92C0-537D1FEE1621}" destId="{C6DA76A5-6635-EF4C-B1AD-51BB6AB2F584}" srcOrd="0" destOrd="0" presId="urn:microsoft.com/office/officeart/2005/8/layout/orgChart1"/>
    <dgm:cxn modelId="{461C20A1-A588-1A46-9ABD-1D9FEC8084BB}" type="presOf" srcId="{ECE45721-FB4D-A84D-B9F4-60A015D50B40}" destId="{FF4DCEC1-C158-D54E-A8FD-2DF4D824587F}" srcOrd="0" destOrd="0" presId="urn:microsoft.com/office/officeart/2005/8/layout/orgChart1"/>
    <dgm:cxn modelId="{F73E91A3-CC02-A441-B3CE-533C7C6581E2}" srcId="{273B641C-66FE-1A4D-965D-94D71424E42F}" destId="{41DD18CA-ADA6-3A49-9BF4-541E9CA3507E}" srcOrd="1" destOrd="0" parTransId="{2310B1C7-6B0C-0240-867E-11D18C69693A}" sibTransId="{591266AC-4613-C341-8885-B28909AB8944}"/>
    <dgm:cxn modelId="{F9DFF7A4-378A-1142-9A9F-8E51E4394E44}" type="presOf" srcId="{56A80481-38F9-3046-8520-B34E5B9AAA11}" destId="{7CA82274-6EB6-7343-A31B-9F6A4CE68EDE}" srcOrd="0" destOrd="0" presId="urn:microsoft.com/office/officeart/2005/8/layout/orgChart1"/>
    <dgm:cxn modelId="{B0F6FDA5-7F79-3343-BED1-DDC39AF12CEF}" type="presOf" srcId="{19D61205-4747-534A-AC0B-816E31A2A190}" destId="{3FE2E7E0-A9E8-5B4C-B7AD-244D675F32B9}" srcOrd="0" destOrd="0" presId="urn:microsoft.com/office/officeart/2005/8/layout/orgChart1"/>
    <dgm:cxn modelId="{A0099DA6-AE28-DF48-9D87-B69D0AB06505}" type="presOf" srcId="{BE867B8C-3C66-A745-B52C-44795CF3EE18}" destId="{3141686E-547E-D84E-957B-9DA76E487A24}" srcOrd="0" destOrd="0" presId="urn:microsoft.com/office/officeart/2005/8/layout/orgChart1"/>
    <dgm:cxn modelId="{466BBCA6-4107-8E43-BC8F-52FE3950566E}" type="presOf" srcId="{6187F44A-3424-674C-8E31-2766123D6D37}" destId="{519F6E6A-3CF7-7C4D-984B-026453B9981A}" srcOrd="0" destOrd="0" presId="urn:microsoft.com/office/officeart/2005/8/layout/orgChart1"/>
    <dgm:cxn modelId="{68BD2DA7-BAA3-FA4D-B0B8-24C5D135D7FB}" type="presOf" srcId="{41DD18CA-ADA6-3A49-9BF4-541E9CA3507E}" destId="{C1668E67-C3B9-0547-A0DE-0334766F7B8D}" srcOrd="0" destOrd="0" presId="urn:microsoft.com/office/officeart/2005/8/layout/orgChart1"/>
    <dgm:cxn modelId="{11E592A7-A8A3-6641-9DAE-A4D967796EAA}" type="presOf" srcId="{F968A940-368E-AE4A-B7AA-791739CB3C28}" destId="{37EEF6FB-2126-3149-B4EB-8FB4C988817A}" srcOrd="0" destOrd="0" presId="urn:microsoft.com/office/officeart/2005/8/layout/orgChart1"/>
    <dgm:cxn modelId="{3B87F0A9-3996-CD4D-856C-E6372FF121B2}" srcId="{BE867B8C-3C66-A745-B52C-44795CF3EE18}" destId="{14CFBA2F-43E5-6E42-ACE1-6A1A8B18393C}" srcOrd="0" destOrd="0" parTransId="{CAF6F695-399C-3848-9584-155E49A4F82D}" sibTransId="{8C43D983-D86B-CB47-9E07-64A9F3D27AAC}"/>
    <dgm:cxn modelId="{290738AA-9E7B-B045-B32C-BC1994CE94B1}" type="presOf" srcId="{8FA32321-1A0A-A644-B063-575FDF652E90}" destId="{65D4C9C0-4DCA-2F43-B68C-04D6FCB45E0C}" srcOrd="0" destOrd="0" presId="urn:microsoft.com/office/officeart/2005/8/layout/orgChart1"/>
    <dgm:cxn modelId="{638535AB-C9E5-F442-A885-CEF66CE497D1}" type="presOf" srcId="{745675EB-DFD0-FC49-87E1-1F27F01366F6}" destId="{08DEE021-EC6B-B146-8E4F-8C6B4844D632}" srcOrd="0" destOrd="0" presId="urn:microsoft.com/office/officeart/2005/8/layout/orgChart1"/>
    <dgm:cxn modelId="{C2D8ADAE-ECC7-C248-BEEC-8AA3AC601A97}" type="presOf" srcId="{A43C1E87-1E7C-8643-A5D2-359E921206D9}" destId="{4C0DD1CA-07BD-2F48-AD5B-C0D888CC61C8}" srcOrd="0" destOrd="0" presId="urn:microsoft.com/office/officeart/2005/8/layout/orgChart1"/>
    <dgm:cxn modelId="{A06913AF-5C8B-5842-B267-0E16BF44D5DD}" type="presOf" srcId="{94654423-6395-A046-83AB-14E3B1BABB92}" destId="{DA28A6A2-ABC7-3046-88C2-DE15EB0043CB}" srcOrd="0" destOrd="0" presId="urn:microsoft.com/office/officeart/2005/8/layout/orgChart1"/>
    <dgm:cxn modelId="{AE152DAF-A32C-BE44-96B6-41BF8BA26709}" srcId="{E71D10B8-7B98-614C-B65A-754DBF8B4E18}" destId="{8FA32321-1A0A-A644-B063-575FDF652E90}" srcOrd="0" destOrd="0" parTransId="{56A80481-38F9-3046-8520-B34E5B9AAA11}" sibTransId="{1C1735CA-5F40-2D43-9765-C813EF078A8D}"/>
    <dgm:cxn modelId="{4F692FAF-5647-9D45-924A-F9D5858911CB}" type="presOf" srcId="{4C185B92-3488-3F44-970B-00D48ACE9A0C}" destId="{C67B029E-A3DA-7B44-AF71-5DEAC544B365}" srcOrd="1" destOrd="0" presId="urn:microsoft.com/office/officeart/2005/8/layout/orgChart1"/>
    <dgm:cxn modelId="{BD5E65B0-B47A-FB43-846F-82E7F97F5413}" type="presOf" srcId="{29C3CE61-2DF8-E64A-A953-E357A0A2C32E}" destId="{03BAE310-BC2B-9446-A0FD-B8A899A686B0}" srcOrd="1" destOrd="0" presId="urn:microsoft.com/office/officeart/2005/8/layout/orgChart1"/>
    <dgm:cxn modelId="{A12000B1-59C2-ED46-9C68-6CE96AC3467C}" srcId="{E279B087-7F19-3945-851C-E98EBFF9431F}" destId="{35DDB907-1FB7-404D-B928-0FB80560BD91}" srcOrd="0" destOrd="0" parTransId="{E4326A12-3B88-3E49-B117-8A49C9EFD15F}" sibTransId="{353DA603-0255-C441-99F5-3B6D8CA12301}"/>
    <dgm:cxn modelId="{A676B8B7-57C9-0341-BE47-CD17EA4C9B24}" type="presOf" srcId="{5D138D1A-2E70-C448-A188-D2A26F8FB1FE}" destId="{3AFE529D-480A-9341-A72E-FC026CE693EF}" srcOrd="1" destOrd="0" presId="urn:microsoft.com/office/officeart/2005/8/layout/orgChart1"/>
    <dgm:cxn modelId="{59E9D1B9-C921-9840-8EF7-9DB0A43587B6}" type="presOf" srcId="{EB718A73-6DBC-3549-B586-C89ECD3EC855}" destId="{875B1C2F-FDA1-EE4F-9182-BC52FFBF8BBB}" srcOrd="0" destOrd="0" presId="urn:microsoft.com/office/officeart/2005/8/layout/orgChart1"/>
    <dgm:cxn modelId="{854159BA-BCF1-FA42-88FB-AFDDD0EDB5ED}" srcId="{FCC21189-A1E0-6E45-9C46-B83C240A9C4D}" destId="{41C42A5F-7175-6B4F-BA71-C51E9C6A8CF4}" srcOrd="0" destOrd="0" parTransId="{745675EB-DFD0-FC49-87E1-1F27F01366F6}" sibTransId="{A28FC85C-811E-2C41-A5F1-B116BBB1B5FC}"/>
    <dgm:cxn modelId="{437C26BB-1676-D842-A7FB-79F0D8BBCD1F}" type="presOf" srcId="{361336D1-3DA5-4B44-BBEF-C37F2E32256D}" destId="{CFADFE40-363E-C445-B2F4-549E2763C1D6}" srcOrd="1" destOrd="0" presId="urn:microsoft.com/office/officeart/2005/8/layout/orgChart1"/>
    <dgm:cxn modelId="{38D2B7BE-5C50-F240-8101-4CD6111F3938}" type="presOf" srcId="{5D138D1A-2E70-C448-A188-D2A26F8FB1FE}" destId="{906C5558-9DFE-5246-91F5-6E45A5C906B5}" srcOrd="0" destOrd="0" presId="urn:microsoft.com/office/officeart/2005/8/layout/orgChart1"/>
    <dgm:cxn modelId="{5DCA36BF-90B0-2048-90AA-CF1A3DCA051C}" type="presOf" srcId="{3F4A0FE7-6EC8-A243-9A27-9A07963C7FC1}" destId="{DA76CF5C-F287-2248-9707-1656D4CDE967}" srcOrd="0" destOrd="0" presId="urn:microsoft.com/office/officeart/2005/8/layout/orgChart1"/>
    <dgm:cxn modelId="{AA3B4BC0-3190-E64D-91D9-A0B57063C702}" type="presOf" srcId="{712DEB19-41B9-744C-90AF-A6B3DB201EC6}" destId="{C71A74CA-221D-9246-B046-4382F248B28F}" srcOrd="1" destOrd="0" presId="urn:microsoft.com/office/officeart/2005/8/layout/orgChart1"/>
    <dgm:cxn modelId="{CCB663C0-CF5D-A34F-9CCD-9C551B9A110B}" type="presOf" srcId="{FFD01256-09DD-2B43-9818-6FABDBC59942}" destId="{045A3E34-AC9D-0A49-BB6E-CE164D2F28AA}" srcOrd="0" destOrd="0" presId="urn:microsoft.com/office/officeart/2005/8/layout/orgChart1"/>
    <dgm:cxn modelId="{EF8626C6-E564-6243-94BC-B64B7AF68677}" srcId="{6187F44A-3424-674C-8E31-2766123D6D37}" destId="{62516F13-8301-004C-A612-5647C048FC9D}" srcOrd="0" destOrd="0" parTransId="{275D31A4-AF24-5C49-BDAD-1CB689CA53F9}" sibTransId="{CD1EBEFA-2F77-C24E-B647-92C2C990BF1A}"/>
    <dgm:cxn modelId="{256057C6-CEEB-9544-BDB4-FBF53917B71B}" type="presOf" srcId="{CAF6F695-399C-3848-9584-155E49A4F82D}" destId="{2DE56FBD-C52E-094C-B5F5-929A59352A78}" srcOrd="0" destOrd="0" presId="urn:microsoft.com/office/officeart/2005/8/layout/orgChart1"/>
    <dgm:cxn modelId="{20BF44CA-C948-B449-BE3A-3C4784F10156}" type="presOf" srcId="{8EE87F98-0722-AE41-9AE3-10D65A072AEC}" destId="{B90663E1-F3C0-214E-B777-D209377DFC73}" srcOrd="0" destOrd="0" presId="urn:microsoft.com/office/officeart/2005/8/layout/orgChart1"/>
    <dgm:cxn modelId="{E70E09CD-58B5-9943-8FFA-E7F477AA0AAB}" type="presOf" srcId="{FCC21189-A1E0-6E45-9C46-B83C240A9C4D}" destId="{A843FDA8-7238-0243-87A0-51E0412E7019}" srcOrd="1" destOrd="0" presId="urn:microsoft.com/office/officeart/2005/8/layout/orgChart1"/>
    <dgm:cxn modelId="{CEFF0BCD-9EAD-E845-9998-54CF84D498B7}" type="presOf" srcId="{59353210-6E32-A442-BDFE-5A7237850F16}" destId="{7AF76FDF-642D-D548-B3EA-69203945F7F3}" srcOrd="0" destOrd="0" presId="urn:microsoft.com/office/officeart/2005/8/layout/orgChart1"/>
    <dgm:cxn modelId="{D7EC7BCF-4ABD-014B-B0B4-352D936EB23E}" type="presOf" srcId="{E71D10B8-7B98-614C-B65A-754DBF8B4E18}" destId="{E8591EDE-786E-3D45-B256-90AFE48B74CF}" srcOrd="1" destOrd="0" presId="urn:microsoft.com/office/officeart/2005/8/layout/orgChart1"/>
    <dgm:cxn modelId="{F158B9D1-441F-4748-9F2B-C99A14F9E8B1}" srcId="{E279B087-7F19-3945-851C-E98EBFF9431F}" destId="{29C3CE61-2DF8-E64A-A953-E357A0A2C32E}" srcOrd="1" destOrd="0" parTransId="{B1611D0B-FA71-2745-B866-465F3C802F90}" sibTransId="{217C82DA-E6BB-CF47-901A-81A793807261}"/>
    <dgm:cxn modelId="{11AAC6D3-4FB3-6B41-9306-64CC5CFFB4DA}" srcId="{E71D10B8-7B98-614C-B65A-754DBF8B4E18}" destId="{FFD01256-09DD-2B43-9818-6FABDBC59942}" srcOrd="7" destOrd="0" parTransId="{474AC346-8A1A-364B-9F8A-3F2538A68744}" sibTransId="{2C797C89-1E57-4447-B430-E98D6B312560}"/>
    <dgm:cxn modelId="{B98EBDD6-2A01-0D40-BAA1-083701E51508}" type="presOf" srcId="{CFEAACE0-5186-654F-8C4F-D5A489B5ECE4}" destId="{A6E43CA6-11F3-9749-B4E3-1322AC6EB0E5}" srcOrd="0" destOrd="0" presId="urn:microsoft.com/office/officeart/2005/8/layout/orgChart1"/>
    <dgm:cxn modelId="{3CAE97D7-5EF1-DE40-AE24-B3254B327364}" type="presOf" srcId="{5C73BB02-C662-A045-9AC7-D84673E47CE2}" destId="{99B2A672-780C-CA44-BDED-B4C0645927E3}" srcOrd="0" destOrd="0" presId="urn:microsoft.com/office/officeart/2005/8/layout/orgChart1"/>
    <dgm:cxn modelId="{A99B4BD9-7188-BF4E-BB18-D80931764CF4}" type="presOf" srcId="{273B641C-66FE-1A4D-965D-94D71424E42F}" destId="{FEC491A8-4EC7-BD43-9D7B-D53AD754B0DE}" srcOrd="0" destOrd="0" presId="urn:microsoft.com/office/officeart/2005/8/layout/orgChart1"/>
    <dgm:cxn modelId="{812173DC-1F0D-2C45-8ED7-6E7BA04ADF96}" type="presOf" srcId="{E279B087-7F19-3945-851C-E98EBFF9431F}" destId="{7F36BEDA-47A8-5C4E-B3FF-670277CEC28D}" srcOrd="0" destOrd="0" presId="urn:microsoft.com/office/officeart/2005/8/layout/orgChart1"/>
    <dgm:cxn modelId="{D029D5DC-C218-6942-94AE-3A7844A8F067}" type="presOf" srcId="{5B729EB0-8ABF-FC44-92B4-EC815D245072}" destId="{AE71D538-302C-0642-AD0C-28B31FA53614}" srcOrd="0" destOrd="0" presId="urn:microsoft.com/office/officeart/2005/8/layout/orgChart1"/>
    <dgm:cxn modelId="{3897A1DE-4DD9-E848-A394-CE3DFF6289CA}" type="presOf" srcId="{0015ACBA-4CAC-914E-A5A2-8737849E5277}" destId="{82130693-C853-7048-AD32-DF5DD3EB5D4A}" srcOrd="0" destOrd="0" presId="urn:microsoft.com/office/officeart/2005/8/layout/orgChart1"/>
    <dgm:cxn modelId="{C9BC1CE4-90B4-304B-8096-D7826ACCD1CA}" type="presOf" srcId="{474AC346-8A1A-364B-9F8A-3F2538A68744}" destId="{EAA33C1E-CE84-2145-8A69-5353355B0233}" srcOrd="0" destOrd="0" presId="urn:microsoft.com/office/officeart/2005/8/layout/orgChart1"/>
    <dgm:cxn modelId="{66F4EAE5-8153-2146-BE53-36E6C49591F5}" type="presOf" srcId="{8EE87F98-0722-AE41-9AE3-10D65A072AEC}" destId="{21111536-9597-BF48-A6D6-8EE30656B9B4}" srcOrd="1" destOrd="0" presId="urn:microsoft.com/office/officeart/2005/8/layout/orgChart1"/>
    <dgm:cxn modelId="{9C78E8E6-F437-9D4F-B763-EF001CE6E11A}" type="presOf" srcId="{4904CEBB-CE8D-D647-BEFB-B26C3188C5E5}" destId="{89281563-09D3-C242-AD16-35142AD7541B}" srcOrd="0" destOrd="0" presId="urn:microsoft.com/office/officeart/2005/8/layout/orgChart1"/>
    <dgm:cxn modelId="{909C87E7-B3E9-2143-8C90-4136FD3AC7F0}" type="presOf" srcId="{9654E679-F63A-DC4A-AC5A-F64A6BF52E2E}" destId="{D0316117-2BA0-2E48-9E5C-E2DC43CE4575}" srcOrd="1" destOrd="0" presId="urn:microsoft.com/office/officeart/2005/8/layout/orgChart1"/>
    <dgm:cxn modelId="{8EEB18E8-FC8B-7A46-8DC6-AC7CE22AB93E}" type="presOf" srcId="{E71D10B8-7B98-614C-B65A-754DBF8B4E18}" destId="{96B24DAA-EC3E-D849-94CB-32167D1E122F}" srcOrd="0" destOrd="0" presId="urn:microsoft.com/office/officeart/2005/8/layout/orgChart1"/>
    <dgm:cxn modelId="{91E449EA-3913-4949-8B74-A74E29D1B582}" type="presOf" srcId="{E4326A12-3B88-3E49-B117-8A49C9EFD15F}" destId="{DAB284D3-9B39-584F-B187-2E61ADA713EF}" srcOrd="0" destOrd="0" presId="urn:microsoft.com/office/officeart/2005/8/layout/orgChart1"/>
    <dgm:cxn modelId="{79B147EB-CF4F-3746-982A-1A6677353AB1}" type="presOf" srcId="{FFD01256-09DD-2B43-9818-6FABDBC59942}" destId="{AF31131D-5A05-0F49-93D0-5F42990B20E8}" srcOrd="1" destOrd="0" presId="urn:microsoft.com/office/officeart/2005/8/layout/orgChart1"/>
    <dgm:cxn modelId="{B5CC9FEB-2AB6-EB42-A7DD-F5D538885779}" srcId="{30060D60-DA37-DF4C-A6AD-A772A38C8893}" destId="{273B641C-66FE-1A4D-965D-94D71424E42F}" srcOrd="1" destOrd="0" parTransId="{19D61205-4747-534A-AC0B-816E31A2A190}" sibTransId="{8C02ADE2-54C8-F347-8E15-AA5D77B83570}"/>
    <dgm:cxn modelId="{4EEC59ED-137D-204F-B608-01829CA127CA}" type="presOf" srcId="{41C42A5F-7175-6B4F-BA71-C51E9C6A8CF4}" destId="{DC9BA84C-CA33-F046-A4A0-61CEBD51E3B9}" srcOrd="1" destOrd="0" presId="urn:microsoft.com/office/officeart/2005/8/layout/orgChart1"/>
    <dgm:cxn modelId="{0CE263EF-1784-A847-BEFC-678843628B7D}" srcId="{B9B162D9-D94C-E54B-9CAD-8DDB59596DBB}" destId="{712DEB19-41B9-744C-90AF-A6B3DB201EC6}" srcOrd="2" destOrd="0" parTransId="{E791E650-5C45-EE45-8FD5-9D1C46563B7C}" sibTransId="{A8105D83-0676-B941-853C-66B0C3B305D7}"/>
    <dgm:cxn modelId="{7F178FEF-27E0-274D-A505-78167DD8F0A0}" type="presOf" srcId="{9654E679-F63A-DC4A-AC5A-F64A6BF52E2E}" destId="{410A54BA-3C9C-614D-B408-0DCD1AE3BE9E}" srcOrd="0" destOrd="0" presId="urn:microsoft.com/office/officeart/2005/8/layout/orgChart1"/>
    <dgm:cxn modelId="{80FC5DF1-D9AF-9A4C-8869-7BD49FD4475D}" type="presOf" srcId="{BE867B8C-3C66-A745-B52C-44795CF3EE18}" destId="{4DEED8FF-EB7C-DE46-AA40-52B430A5FDBF}" srcOrd="1" destOrd="0" presId="urn:microsoft.com/office/officeart/2005/8/layout/orgChart1"/>
    <dgm:cxn modelId="{B701F5F4-4BF8-7A45-8181-0B7BE98157E5}" type="presOf" srcId="{FCC21189-A1E0-6E45-9C46-B83C240A9C4D}" destId="{F456E329-8383-6B4C-A3A7-5AD9CFCCE2F8}" srcOrd="0" destOrd="0" presId="urn:microsoft.com/office/officeart/2005/8/layout/orgChart1"/>
    <dgm:cxn modelId="{58D1FFF4-C934-E141-ADE1-86B5D726D7F0}" srcId="{273B641C-66FE-1A4D-965D-94D71424E42F}" destId="{361336D1-3DA5-4B44-BBEF-C37F2E32256D}" srcOrd="0" destOrd="0" parTransId="{AA73AEE9-382A-4E45-8175-95A6E2D909B6}" sibTransId="{4D8DEC27-3782-D347-AF70-8EB2A9C11FF1}"/>
    <dgm:cxn modelId="{2C5F25F8-2649-4F42-B8D6-A80FC6DA04E2}" type="presOf" srcId="{41DD18CA-ADA6-3A49-9BF4-541E9CA3507E}" destId="{B34ADE25-32B2-5040-BD33-B8C17701ACA7}" srcOrd="1" destOrd="0" presId="urn:microsoft.com/office/officeart/2005/8/layout/orgChart1"/>
    <dgm:cxn modelId="{34C686F8-6C20-6240-84F5-B9629B28E58E}" type="presOf" srcId="{2310B1C7-6B0C-0240-867E-11D18C69693A}" destId="{9302FEDF-EDAD-9943-8B11-56B5707768B0}" srcOrd="0" destOrd="0" presId="urn:microsoft.com/office/officeart/2005/8/layout/orgChart1"/>
    <dgm:cxn modelId="{ED75C3F9-05DA-E447-89DE-7E8BDD22CD01}" srcId="{A7E71BF7-94E8-5A49-94AF-A5F75E341F5C}" destId="{BCDDDFEE-0893-FA4A-8574-66DBDE46A528}" srcOrd="0" destOrd="0" parTransId="{5C73BB02-C662-A045-9AC7-D84673E47CE2}" sibTransId="{48536690-DC8D-B848-99D2-6FBB7372A266}"/>
    <dgm:cxn modelId="{A741DFFB-6056-6C45-B666-36BE85C138C2}" type="presOf" srcId="{BCDDDFEE-0893-FA4A-8574-66DBDE46A528}" destId="{9C71C274-CC84-0B47-922D-BCC9185A4FA1}" srcOrd="1" destOrd="0" presId="urn:microsoft.com/office/officeart/2005/8/layout/orgChart1"/>
    <dgm:cxn modelId="{EB44DAFC-2A6A-EE4C-8E56-2FE2D27DB00B}" type="presOf" srcId="{6187F44A-3424-674C-8E31-2766123D6D37}" destId="{ACBD3218-EECF-E644-88C4-09925CC8CC24}" srcOrd="1" destOrd="0" presId="urn:microsoft.com/office/officeart/2005/8/layout/orgChart1"/>
    <dgm:cxn modelId="{253887FF-24F8-B749-BFCD-E240AEE2F2B8}" type="presOf" srcId="{A7E71BF7-94E8-5A49-94AF-A5F75E341F5C}" destId="{E4A430FD-1617-2048-9CEC-0A5616B27516}" srcOrd="0" destOrd="0" presId="urn:microsoft.com/office/officeart/2005/8/layout/orgChart1"/>
    <dgm:cxn modelId="{6699C106-9A87-5646-929B-DC62BEBDF4EE}" type="presParOf" srcId="{5B7EB03C-FE27-C64C-9698-7DED70923EB0}" destId="{BFFC5F00-DE08-0A4B-866C-3D604E15EE76}" srcOrd="0" destOrd="0" presId="urn:microsoft.com/office/officeart/2005/8/layout/orgChart1"/>
    <dgm:cxn modelId="{CD6B982C-9DDB-0B4C-9374-0F29E11F64F5}" type="presParOf" srcId="{BFFC5F00-DE08-0A4B-866C-3D604E15EE76}" destId="{7CB34836-D4FD-D04A-813F-88060D17D154}" srcOrd="0" destOrd="0" presId="urn:microsoft.com/office/officeart/2005/8/layout/orgChart1"/>
    <dgm:cxn modelId="{A6BBE120-035C-DC42-B1EA-955C917C2D1E}" type="presParOf" srcId="{7CB34836-D4FD-D04A-813F-88060D17D154}" destId="{96B24DAA-EC3E-D849-94CB-32167D1E122F}" srcOrd="0" destOrd="0" presId="urn:microsoft.com/office/officeart/2005/8/layout/orgChart1"/>
    <dgm:cxn modelId="{BC46F156-E742-6644-8CB0-02069EE609FE}" type="presParOf" srcId="{7CB34836-D4FD-D04A-813F-88060D17D154}" destId="{E8591EDE-786E-3D45-B256-90AFE48B74CF}" srcOrd="1" destOrd="0" presId="urn:microsoft.com/office/officeart/2005/8/layout/orgChart1"/>
    <dgm:cxn modelId="{9A1BCE4F-A0A4-9A43-B563-9ED584CFAB43}" type="presParOf" srcId="{BFFC5F00-DE08-0A4B-866C-3D604E15EE76}" destId="{F6346919-12E2-F941-98DF-2FD29BE27243}" srcOrd="1" destOrd="0" presId="urn:microsoft.com/office/officeart/2005/8/layout/orgChart1"/>
    <dgm:cxn modelId="{D34A0520-5A07-1243-8B14-FA86D60C53EB}" type="presParOf" srcId="{F6346919-12E2-F941-98DF-2FD29BE27243}" destId="{7CA82274-6EB6-7343-A31B-9F6A4CE68EDE}" srcOrd="0" destOrd="0" presId="urn:microsoft.com/office/officeart/2005/8/layout/orgChart1"/>
    <dgm:cxn modelId="{EA7D52C1-6251-AD42-92BC-E4022246179C}" type="presParOf" srcId="{F6346919-12E2-F941-98DF-2FD29BE27243}" destId="{9684F192-F68A-8343-BED0-A5D0814D9792}" srcOrd="1" destOrd="0" presId="urn:microsoft.com/office/officeart/2005/8/layout/orgChart1"/>
    <dgm:cxn modelId="{C75158C0-BE9C-E64C-B7C9-B1899AB46F7B}" type="presParOf" srcId="{9684F192-F68A-8343-BED0-A5D0814D9792}" destId="{1DD7B3D2-5BF6-E946-899E-EB34FE231E42}" srcOrd="0" destOrd="0" presId="urn:microsoft.com/office/officeart/2005/8/layout/orgChart1"/>
    <dgm:cxn modelId="{4B06149F-2357-8B4D-903F-C2BF5151C7A2}" type="presParOf" srcId="{1DD7B3D2-5BF6-E946-899E-EB34FE231E42}" destId="{65D4C9C0-4DCA-2F43-B68C-04D6FCB45E0C}" srcOrd="0" destOrd="0" presId="urn:microsoft.com/office/officeart/2005/8/layout/orgChart1"/>
    <dgm:cxn modelId="{A7ED7F15-1EDA-E84A-8FE9-9960ACF969BF}" type="presParOf" srcId="{1DD7B3D2-5BF6-E946-899E-EB34FE231E42}" destId="{C8EF1770-6768-1047-B732-C6206027E538}" srcOrd="1" destOrd="0" presId="urn:microsoft.com/office/officeart/2005/8/layout/orgChart1"/>
    <dgm:cxn modelId="{2EC5684D-E1F5-5943-9FEE-4F337404BFB3}" type="presParOf" srcId="{9684F192-F68A-8343-BED0-A5D0814D9792}" destId="{6FDD2A3B-D783-AF43-9694-60564CD24704}" srcOrd="1" destOrd="0" presId="urn:microsoft.com/office/officeart/2005/8/layout/orgChart1"/>
    <dgm:cxn modelId="{F63E476C-7C60-B448-B209-63FFC0303A03}" type="presParOf" srcId="{6FDD2A3B-D783-AF43-9694-60564CD24704}" destId="{2390F55F-ABC2-DA45-815C-09E54930B152}" srcOrd="0" destOrd="0" presId="urn:microsoft.com/office/officeart/2005/8/layout/orgChart1"/>
    <dgm:cxn modelId="{7492B04E-CF90-0843-8D24-2147C85A0743}" type="presParOf" srcId="{6FDD2A3B-D783-AF43-9694-60564CD24704}" destId="{90483F12-9564-5046-8D48-0F9D1436B040}" srcOrd="1" destOrd="0" presId="urn:microsoft.com/office/officeart/2005/8/layout/orgChart1"/>
    <dgm:cxn modelId="{E6F1857B-846E-6848-9EE9-488B1837CEB4}" type="presParOf" srcId="{90483F12-9564-5046-8D48-0F9D1436B040}" destId="{EEFC6AB8-48C4-6A45-80D9-9E625EC281F2}" srcOrd="0" destOrd="0" presId="urn:microsoft.com/office/officeart/2005/8/layout/orgChart1"/>
    <dgm:cxn modelId="{2DFE768E-FD06-1648-9B60-4664ACD635CD}" type="presParOf" srcId="{EEFC6AB8-48C4-6A45-80D9-9E625EC281F2}" destId="{020F4F22-FEA6-2847-B250-98A8D62146F0}" srcOrd="0" destOrd="0" presId="urn:microsoft.com/office/officeart/2005/8/layout/orgChart1"/>
    <dgm:cxn modelId="{D4BDE117-1EF2-A54A-9FD6-3B921424FD12}" type="presParOf" srcId="{EEFC6AB8-48C4-6A45-80D9-9E625EC281F2}" destId="{C7790B6C-8929-5040-B4FB-CA621D4CFD9B}" srcOrd="1" destOrd="0" presId="urn:microsoft.com/office/officeart/2005/8/layout/orgChart1"/>
    <dgm:cxn modelId="{983AB5AB-E6FE-7C42-B8DB-8882C8F6D111}" type="presParOf" srcId="{90483F12-9564-5046-8D48-0F9D1436B040}" destId="{62AE69A6-6B12-2B48-8841-D6622C92653D}" srcOrd="1" destOrd="0" presId="urn:microsoft.com/office/officeart/2005/8/layout/orgChart1"/>
    <dgm:cxn modelId="{A7195725-8321-5040-B7DA-95CD71F61B90}" type="presParOf" srcId="{90483F12-9564-5046-8D48-0F9D1436B040}" destId="{1F9C74B3-00CE-BC45-87D8-CE869E0BB7E2}" srcOrd="2" destOrd="0" presId="urn:microsoft.com/office/officeart/2005/8/layout/orgChart1"/>
    <dgm:cxn modelId="{60F43A23-304D-654C-846E-A6507CFF017D}" type="presParOf" srcId="{6FDD2A3B-D783-AF43-9694-60564CD24704}" destId="{264CDA50-3A04-054F-9EB4-C533113B4141}" srcOrd="2" destOrd="0" presId="urn:microsoft.com/office/officeart/2005/8/layout/orgChart1"/>
    <dgm:cxn modelId="{68019F3D-F4BB-4F4C-BC43-A5535F8B9336}" type="presParOf" srcId="{6FDD2A3B-D783-AF43-9694-60564CD24704}" destId="{A047A042-0CF5-0345-B49F-C4EBC1A6A086}" srcOrd="3" destOrd="0" presId="urn:microsoft.com/office/officeart/2005/8/layout/orgChart1"/>
    <dgm:cxn modelId="{F6E03D86-C2E3-DC4B-B468-429275095EC2}" type="presParOf" srcId="{A047A042-0CF5-0345-B49F-C4EBC1A6A086}" destId="{90D173CB-9FC6-724C-8542-9B7E57CF6BA6}" srcOrd="0" destOrd="0" presId="urn:microsoft.com/office/officeart/2005/8/layout/orgChart1"/>
    <dgm:cxn modelId="{1A2BC91F-2DD3-D347-8B38-732400C644B8}" type="presParOf" srcId="{90D173CB-9FC6-724C-8542-9B7E57CF6BA6}" destId="{0C4CFAA8-F7AD-9B4C-81BA-958051222159}" srcOrd="0" destOrd="0" presId="urn:microsoft.com/office/officeart/2005/8/layout/orgChart1"/>
    <dgm:cxn modelId="{49693332-BF12-3E48-842C-C7D8085B03D2}" type="presParOf" srcId="{90D173CB-9FC6-724C-8542-9B7E57CF6BA6}" destId="{6B488958-60D6-294E-BF58-5F366B5E8F0F}" srcOrd="1" destOrd="0" presId="urn:microsoft.com/office/officeart/2005/8/layout/orgChart1"/>
    <dgm:cxn modelId="{75D76174-11BC-AB4B-A78E-06C072BDB58C}" type="presParOf" srcId="{A047A042-0CF5-0345-B49F-C4EBC1A6A086}" destId="{F74DBA96-3A05-2B4E-8355-45C66B6F9822}" srcOrd="1" destOrd="0" presId="urn:microsoft.com/office/officeart/2005/8/layout/orgChart1"/>
    <dgm:cxn modelId="{0020D601-F72B-7048-9463-80F7F2836B1F}" type="presParOf" srcId="{A047A042-0CF5-0345-B49F-C4EBC1A6A086}" destId="{73FC3B4B-2A78-D940-A287-8180B3614F33}" srcOrd="2" destOrd="0" presId="urn:microsoft.com/office/officeart/2005/8/layout/orgChart1"/>
    <dgm:cxn modelId="{C090ED09-952E-2E42-98EF-4884EC893277}" type="presParOf" srcId="{6FDD2A3B-D783-AF43-9694-60564CD24704}" destId="{C6DA76A5-6635-EF4C-B1AD-51BB6AB2F584}" srcOrd="4" destOrd="0" presId="urn:microsoft.com/office/officeart/2005/8/layout/orgChart1"/>
    <dgm:cxn modelId="{52D71E72-1B2F-2C4F-BF9A-13CEF1374AA6}" type="presParOf" srcId="{6FDD2A3B-D783-AF43-9694-60564CD24704}" destId="{38F3FC33-F35D-7A47-A244-D91DF3F96A18}" srcOrd="5" destOrd="0" presId="urn:microsoft.com/office/officeart/2005/8/layout/orgChart1"/>
    <dgm:cxn modelId="{C0886C76-30A3-A248-9FB9-5D124D4756A4}" type="presParOf" srcId="{38F3FC33-F35D-7A47-A244-D91DF3F96A18}" destId="{2D2F7A3E-569D-6145-89FA-A32DD588FC53}" srcOrd="0" destOrd="0" presId="urn:microsoft.com/office/officeart/2005/8/layout/orgChart1"/>
    <dgm:cxn modelId="{78F78227-70D1-7D4D-9F66-AB4161C8C1A1}" type="presParOf" srcId="{2D2F7A3E-569D-6145-89FA-A32DD588FC53}" destId="{89281563-09D3-C242-AD16-35142AD7541B}" srcOrd="0" destOrd="0" presId="urn:microsoft.com/office/officeart/2005/8/layout/orgChart1"/>
    <dgm:cxn modelId="{64DBC25A-3648-AE44-A6B2-43905FD298DC}" type="presParOf" srcId="{2D2F7A3E-569D-6145-89FA-A32DD588FC53}" destId="{E67FC772-35CE-DD48-A780-631650F23462}" srcOrd="1" destOrd="0" presId="urn:microsoft.com/office/officeart/2005/8/layout/orgChart1"/>
    <dgm:cxn modelId="{0B61A3E4-605E-AF41-BB03-859223B1A8B1}" type="presParOf" srcId="{38F3FC33-F35D-7A47-A244-D91DF3F96A18}" destId="{39B00F3E-DDF4-D74C-B16B-791F443BF2E3}" srcOrd="1" destOrd="0" presId="urn:microsoft.com/office/officeart/2005/8/layout/orgChart1"/>
    <dgm:cxn modelId="{48B39224-6899-774F-BFAE-0AEE67D8872E}" type="presParOf" srcId="{38F3FC33-F35D-7A47-A244-D91DF3F96A18}" destId="{75FEBC21-1FEC-DB44-8C55-84A300FD8E1E}" srcOrd="2" destOrd="0" presId="urn:microsoft.com/office/officeart/2005/8/layout/orgChart1"/>
    <dgm:cxn modelId="{4EC653CE-2995-A24F-800A-AE486FF3622F}" type="presParOf" srcId="{9684F192-F68A-8343-BED0-A5D0814D9792}" destId="{346074B1-93A4-CB4A-B5C2-B71B992C9448}" srcOrd="2" destOrd="0" presId="urn:microsoft.com/office/officeart/2005/8/layout/orgChart1"/>
    <dgm:cxn modelId="{ED02046E-9E2D-2D44-AF65-B4DD7C861CAF}" type="presParOf" srcId="{F6346919-12E2-F941-98DF-2FD29BE27243}" destId="{7AF76FDF-642D-D548-B3EA-69203945F7F3}" srcOrd="2" destOrd="0" presId="urn:microsoft.com/office/officeart/2005/8/layout/orgChart1"/>
    <dgm:cxn modelId="{53A0CFF1-910D-9944-966F-1CAD7BE6F36D}" type="presParOf" srcId="{F6346919-12E2-F941-98DF-2FD29BE27243}" destId="{64D163BD-45E5-6545-88BC-EAEE8A5319D5}" srcOrd="3" destOrd="0" presId="urn:microsoft.com/office/officeart/2005/8/layout/orgChart1"/>
    <dgm:cxn modelId="{1897325E-CF5E-0D4D-802F-9BD8C8EF5155}" type="presParOf" srcId="{64D163BD-45E5-6545-88BC-EAEE8A5319D5}" destId="{4C72B577-1642-854F-94DC-23E5452DE44A}" srcOrd="0" destOrd="0" presId="urn:microsoft.com/office/officeart/2005/8/layout/orgChart1"/>
    <dgm:cxn modelId="{D1F2EB43-B524-BB48-BA36-46D405F1DD20}" type="presParOf" srcId="{4C72B577-1642-854F-94DC-23E5452DE44A}" destId="{B90663E1-F3C0-214E-B777-D209377DFC73}" srcOrd="0" destOrd="0" presId="urn:microsoft.com/office/officeart/2005/8/layout/orgChart1"/>
    <dgm:cxn modelId="{700012A1-0E63-D84A-84A3-8526253D1175}" type="presParOf" srcId="{4C72B577-1642-854F-94DC-23E5452DE44A}" destId="{21111536-9597-BF48-A6D6-8EE30656B9B4}" srcOrd="1" destOrd="0" presId="urn:microsoft.com/office/officeart/2005/8/layout/orgChart1"/>
    <dgm:cxn modelId="{B5F4854A-DBE6-B648-820F-2F14DAA267D8}" type="presParOf" srcId="{64D163BD-45E5-6545-88BC-EAEE8A5319D5}" destId="{746844A9-2228-0B49-97B7-846CC2D65735}" srcOrd="1" destOrd="0" presId="urn:microsoft.com/office/officeart/2005/8/layout/orgChart1"/>
    <dgm:cxn modelId="{2CACA039-00C0-5548-9D67-782308C05C07}" type="presParOf" srcId="{746844A9-2228-0B49-97B7-846CC2D65735}" destId="{DA28A6A2-ABC7-3046-88C2-DE15EB0043CB}" srcOrd="0" destOrd="0" presId="urn:microsoft.com/office/officeart/2005/8/layout/orgChart1"/>
    <dgm:cxn modelId="{10C62D1E-B80D-BA49-B33C-91EBE403DF6F}" type="presParOf" srcId="{746844A9-2228-0B49-97B7-846CC2D65735}" destId="{A0969AD7-1B9A-E740-852B-A114CC28F996}" srcOrd="1" destOrd="0" presId="urn:microsoft.com/office/officeart/2005/8/layout/orgChart1"/>
    <dgm:cxn modelId="{3E770AF9-0D1D-BA49-8C56-A3CF0BE4B297}" type="presParOf" srcId="{A0969AD7-1B9A-E740-852B-A114CC28F996}" destId="{5C903BF7-22C3-784C-A610-E4338519685F}" srcOrd="0" destOrd="0" presId="urn:microsoft.com/office/officeart/2005/8/layout/orgChart1"/>
    <dgm:cxn modelId="{03147A35-11A7-2D4F-85B2-BC464E454DFA}" type="presParOf" srcId="{5C903BF7-22C3-784C-A610-E4338519685F}" destId="{94F8A485-3372-D345-A1C0-879FF38C538C}" srcOrd="0" destOrd="0" presId="urn:microsoft.com/office/officeart/2005/8/layout/orgChart1"/>
    <dgm:cxn modelId="{64686D68-5E5E-F74B-B81F-6FB4FADCB288}" type="presParOf" srcId="{5C903BF7-22C3-784C-A610-E4338519685F}" destId="{966A015B-B85A-9A43-A7F5-44E5621951D7}" srcOrd="1" destOrd="0" presId="urn:microsoft.com/office/officeart/2005/8/layout/orgChart1"/>
    <dgm:cxn modelId="{BD4F1D46-F8CA-BE4B-A7BE-6CFA368E0988}" type="presParOf" srcId="{A0969AD7-1B9A-E740-852B-A114CC28F996}" destId="{BFB23BDF-88E8-9C4C-ABC3-21EFBB969FF3}" srcOrd="1" destOrd="0" presId="urn:microsoft.com/office/officeart/2005/8/layout/orgChart1"/>
    <dgm:cxn modelId="{555F73E2-2606-0145-B968-74E0C4607F6B}" type="presParOf" srcId="{A0969AD7-1B9A-E740-852B-A114CC28F996}" destId="{C6472901-CF85-E046-A97A-23A72BE1BB16}" srcOrd="2" destOrd="0" presId="urn:microsoft.com/office/officeart/2005/8/layout/orgChart1"/>
    <dgm:cxn modelId="{1FFA337B-8981-AA4A-9DE0-C5B4C298D31F}" type="presParOf" srcId="{746844A9-2228-0B49-97B7-846CC2D65735}" destId="{82130693-C853-7048-AD32-DF5DD3EB5D4A}" srcOrd="2" destOrd="0" presId="urn:microsoft.com/office/officeart/2005/8/layout/orgChart1"/>
    <dgm:cxn modelId="{E49A5608-3410-104D-9D82-DD90CA11CF29}" type="presParOf" srcId="{746844A9-2228-0B49-97B7-846CC2D65735}" destId="{73B652CA-FFEF-FF40-9ECE-91EEBF73C0AB}" srcOrd="3" destOrd="0" presId="urn:microsoft.com/office/officeart/2005/8/layout/orgChart1"/>
    <dgm:cxn modelId="{ECEC3B7B-B9C0-F146-A58E-CF53D7BD22C3}" type="presParOf" srcId="{73B652CA-FFEF-FF40-9ECE-91EEBF73C0AB}" destId="{4F8C2AC3-3FDB-924F-A029-5434D538351B}" srcOrd="0" destOrd="0" presId="urn:microsoft.com/office/officeart/2005/8/layout/orgChart1"/>
    <dgm:cxn modelId="{4FC87518-6F17-434F-BD05-FBA87D9B9E1A}" type="presParOf" srcId="{4F8C2AC3-3FDB-924F-A029-5434D538351B}" destId="{C34EDAEC-695E-114E-9C0F-34254AE885E2}" srcOrd="0" destOrd="0" presId="urn:microsoft.com/office/officeart/2005/8/layout/orgChart1"/>
    <dgm:cxn modelId="{8C17D38C-BDDC-214A-8C94-933178C0D39F}" type="presParOf" srcId="{4F8C2AC3-3FDB-924F-A029-5434D538351B}" destId="{C70D5819-85CB-424A-A97F-AA8C5338164E}" srcOrd="1" destOrd="0" presId="urn:microsoft.com/office/officeart/2005/8/layout/orgChart1"/>
    <dgm:cxn modelId="{01183489-15C1-AD4F-A0FF-89BCBD64F030}" type="presParOf" srcId="{73B652CA-FFEF-FF40-9ECE-91EEBF73C0AB}" destId="{4F3B4C04-34C5-2F4E-B8A4-A78AB1ACC46D}" srcOrd="1" destOrd="0" presId="urn:microsoft.com/office/officeart/2005/8/layout/orgChart1"/>
    <dgm:cxn modelId="{83AB5588-4C5C-EB4C-9220-55D8A4505E41}" type="presParOf" srcId="{73B652CA-FFEF-FF40-9ECE-91EEBF73C0AB}" destId="{B60561CE-5CB7-114C-84DB-5194E9BED2F2}" srcOrd="2" destOrd="0" presId="urn:microsoft.com/office/officeart/2005/8/layout/orgChart1"/>
    <dgm:cxn modelId="{5BEC901A-DD3F-F743-B465-758D0F504D84}" type="presParOf" srcId="{746844A9-2228-0B49-97B7-846CC2D65735}" destId="{210DD4AE-D6B2-4745-9B85-5727685EECD5}" srcOrd="4" destOrd="0" presId="urn:microsoft.com/office/officeart/2005/8/layout/orgChart1"/>
    <dgm:cxn modelId="{E8630875-FA17-2E48-8186-0B1757DB40A3}" type="presParOf" srcId="{746844A9-2228-0B49-97B7-846CC2D65735}" destId="{C36110CA-6B97-CB43-8014-B56D913747AC}" srcOrd="5" destOrd="0" presId="urn:microsoft.com/office/officeart/2005/8/layout/orgChart1"/>
    <dgm:cxn modelId="{F104BF91-F65C-CE48-889C-81823A8B2048}" type="presParOf" srcId="{C36110CA-6B97-CB43-8014-B56D913747AC}" destId="{C78BAC54-C379-8941-A693-56772D2DB245}" srcOrd="0" destOrd="0" presId="urn:microsoft.com/office/officeart/2005/8/layout/orgChart1"/>
    <dgm:cxn modelId="{425A1F14-9E70-E848-A293-393D824F8B77}" type="presParOf" srcId="{C78BAC54-C379-8941-A693-56772D2DB245}" destId="{DEBBF79A-E120-9D43-8E99-80ECE050A89E}" srcOrd="0" destOrd="0" presId="urn:microsoft.com/office/officeart/2005/8/layout/orgChart1"/>
    <dgm:cxn modelId="{4BE9F34F-2237-5644-9963-B45802457871}" type="presParOf" srcId="{C78BAC54-C379-8941-A693-56772D2DB245}" destId="{E29DB1AB-E9A4-5447-AD14-07E5D145C9EB}" srcOrd="1" destOrd="0" presId="urn:microsoft.com/office/officeart/2005/8/layout/orgChart1"/>
    <dgm:cxn modelId="{2D2B63E7-768F-574A-B6D3-23A3C6DC3704}" type="presParOf" srcId="{C36110CA-6B97-CB43-8014-B56D913747AC}" destId="{D38AC38D-918B-0342-82BB-0FC6453ABB46}" srcOrd="1" destOrd="0" presId="urn:microsoft.com/office/officeart/2005/8/layout/orgChart1"/>
    <dgm:cxn modelId="{74B34A30-B9A5-7346-B25D-E859F1045DD1}" type="presParOf" srcId="{C36110CA-6B97-CB43-8014-B56D913747AC}" destId="{3706A43D-256D-3842-A29B-12F54DA3BDE5}" srcOrd="2" destOrd="0" presId="urn:microsoft.com/office/officeart/2005/8/layout/orgChart1"/>
    <dgm:cxn modelId="{A097AD1A-2483-564B-80E9-E21E71D690D6}" type="presParOf" srcId="{64D163BD-45E5-6545-88BC-EAEE8A5319D5}" destId="{58D468F7-FC8A-BF45-B69E-7611AB71D941}" srcOrd="2" destOrd="0" presId="urn:microsoft.com/office/officeart/2005/8/layout/orgChart1"/>
    <dgm:cxn modelId="{978FDFF2-F099-F748-814C-001214B37E67}" type="presParOf" srcId="{F6346919-12E2-F941-98DF-2FD29BE27243}" destId="{D5A116B0-8330-8D46-BDBD-B25A7E515A94}" srcOrd="4" destOrd="0" presId="urn:microsoft.com/office/officeart/2005/8/layout/orgChart1"/>
    <dgm:cxn modelId="{6AC0624E-6C79-3B44-8987-2C7456EE4D52}" type="presParOf" srcId="{F6346919-12E2-F941-98DF-2FD29BE27243}" destId="{5B4807C8-26A0-4C42-89F8-EADABE21EEDD}" srcOrd="5" destOrd="0" presId="urn:microsoft.com/office/officeart/2005/8/layout/orgChart1"/>
    <dgm:cxn modelId="{7C3B8CE0-7671-DC44-9CBB-FB3239CC3C31}" type="presParOf" srcId="{5B4807C8-26A0-4C42-89F8-EADABE21EEDD}" destId="{2610840D-C501-A748-9196-BC2B0DEE2DE9}" srcOrd="0" destOrd="0" presId="urn:microsoft.com/office/officeart/2005/8/layout/orgChart1"/>
    <dgm:cxn modelId="{04EAFE0D-5AA6-5B4F-BA4A-A4A9E947F364}" type="presParOf" srcId="{2610840D-C501-A748-9196-BC2B0DEE2DE9}" destId="{906C5558-9DFE-5246-91F5-6E45A5C906B5}" srcOrd="0" destOrd="0" presId="urn:microsoft.com/office/officeart/2005/8/layout/orgChart1"/>
    <dgm:cxn modelId="{E5B34DCF-DBC8-1849-9F54-AAF3CC9F0331}" type="presParOf" srcId="{2610840D-C501-A748-9196-BC2B0DEE2DE9}" destId="{3AFE529D-480A-9341-A72E-FC026CE693EF}" srcOrd="1" destOrd="0" presId="urn:microsoft.com/office/officeart/2005/8/layout/orgChart1"/>
    <dgm:cxn modelId="{DD4A35CD-94D3-0E4F-A6A0-9E9E55102A82}" type="presParOf" srcId="{5B4807C8-26A0-4C42-89F8-EADABE21EEDD}" destId="{D12AB303-E89B-824C-90B4-14DCAFFF0FC8}" srcOrd="1" destOrd="0" presId="urn:microsoft.com/office/officeart/2005/8/layout/orgChart1"/>
    <dgm:cxn modelId="{E2908F69-16B9-E74C-A503-626F4BAF9084}" type="presParOf" srcId="{D12AB303-E89B-824C-90B4-14DCAFFF0FC8}" destId="{EFBA89FE-B6AF-6741-AD8C-AB775857AA31}" srcOrd="0" destOrd="0" presId="urn:microsoft.com/office/officeart/2005/8/layout/orgChart1"/>
    <dgm:cxn modelId="{BBAB467E-23A1-244C-B22F-CACB9372B4E2}" type="presParOf" srcId="{D12AB303-E89B-824C-90B4-14DCAFFF0FC8}" destId="{6DCF54D4-046B-6344-8F8A-583304FFF4CD}" srcOrd="1" destOrd="0" presId="urn:microsoft.com/office/officeart/2005/8/layout/orgChart1"/>
    <dgm:cxn modelId="{8C79DF59-F832-E842-8922-676C923CB614}" type="presParOf" srcId="{6DCF54D4-046B-6344-8F8A-583304FFF4CD}" destId="{8352FBFC-7EAA-2441-9401-B2645006EB38}" srcOrd="0" destOrd="0" presId="urn:microsoft.com/office/officeart/2005/8/layout/orgChart1"/>
    <dgm:cxn modelId="{8C6739D8-2FFC-CE47-B0E7-8CAEE7CBF76E}" type="presParOf" srcId="{8352FBFC-7EAA-2441-9401-B2645006EB38}" destId="{519F6E6A-3CF7-7C4D-984B-026453B9981A}" srcOrd="0" destOrd="0" presId="urn:microsoft.com/office/officeart/2005/8/layout/orgChart1"/>
    <dgm:cxn modelId="{8655730A-506A-3749-ADE0-8B086B0BB4C6}" type="presParOf" srcId="{8352FBFC-7EAA-2441-9401-B2645006EB38}" destId="{ACBD3218-EECF-E644-88C4-09925CC8CC24}" srcOrd="1" destOrd="0" presId="urn:microsoft.com/office/officeart/2005/8/layout/orgChart1"/>
    <dgm:cxn modelId="{92825B29-05E4-444F-B6E6-02E27D7CE2F1}" type="presParOf" srcId="{6DCF54D4-046B-6344-8F8A-583304FFF4CD}" destId="{9868C3C7-39FE-A54A-9E62-A434423ECB29}" srcOrd="1" destOrd="0" presId="urn:microsoft.com/office/officeart/2005/8/layout/orgChart1"/>
    <dgm:cxn modelId="{756E9AD0-0CA8-A340-B3B9-00745D91F0D9}" type="presParOf" srcId="{9868C3C7-39FE-A54A-9E62-A434423ECB29}" destId="{8FC0C087-1A1B-334C-BC57-E8DD5B6AF98A}" srcOrd="0" destOrd="0" presId="urn:microsoft.com/office/officeart/2005/8/layout/orgChart1"/>
    <dgm:cxn modelId="{46E493D5-2844-AB45-A7BB-EA1CABFE8F1F}" type="presParOf" srcId="{9868C3C7-39FE-A54A-9E62-A434423ECB29}" destId="{998D4C3A-F313-004D-ABED-1E2243F8188D}" srcOrd="1" destOrd="0" presId="urn:microsoft.com/office/officeart/2005/8/layout/orgChart1"/>
    <dgm:cxn modelId="{D264F774-9192-5542-980C-0E106EFD7DF2}" type="presParOf" srcId="{998D4C3A-F313-004D-ABED-1E2243F8188D}" destId="{C5538864-55F9-C94B-B93E-29B5D70F39B4}" srcOrd="0" destOrd="0" presId="urn:microsoft.com/office/officeart/2005/8/layout/orgChart1"/>
    <dgm:cxn modelId="{61905D40-4DA9-D745-B961-FF33FF088FE3}" type="presParOf" srcId="{C5538864-55F9-C94B-B93E-29B5D70F39B4}" destId="{9E203FE5-C9DB-D244-B8BA-995162E1D9D9}" srcOrd="0" destOrd="0" presId="urn:microsoft.com/office/officeart/2005/8/layout/orgChart1"/>
    <dgm:cxn modelId="{ABF37B29-F5AF-D548-BEC1-91D30FBA180A}" type="presParOf" srcId="{C5538864-55F9-C94B-B93E-29B5D70F39B4}" destId="{F4C3B4C9-DA49-4946-A732-3C24056EEE3E}" srcOrd="1" destOrd="0" presId="urn:microsoft.com/office/officeart/2005/8/layout/orgChart1"/>
    <dgm:cxn modelId="{2E7D2275-2DA7-4240-8410-F3952F505F3B}" type="presParOf" srcId="{998D4C3A-F313-004D-ABED-1E2243F8188D}" destId="{C48E43AC-99D8-E145-ADAE-3B9A0DCF13F7}" srcOrd="1" destOrd="0" presId="urn:microsoft.com/office/officeart/2005/8/layout/orgChart1"/>
    <dgm:cxn modelId="{1A2A3D8B-75B9-0D45-8A0C-D216D946A686}" type="presParOf" srcId="{998D4C3A-F313-004D-ABED-1E2243F8188D}" destId="{B6E1636D-CA22-7A4D-B6C4-E7202285FB43}" srcOrd="2" destOrd="0" presId="urn:microsoft.com/office/officeart/2005/8/layout/orgChart1"/>
    <dgm:cxn modelId="{5030BF12-573E-9E41-A750-ACAA95349EEC}" type="presParOf" srcId="{6DCF54D4-046B-6344-8F8A-583304FFF4CD}" destId="{C13E8D3F-4191-FF4E-8285-020F03954303}" srcOrd="2" destOrd="0" presId="urn:microsoft.com/office/officeart/2005/8/layout/orgChart1"/>
    <dgm:cxn modelId="{AB745C18-ABE2-854D-9660-519C92822BE4}" type="presParOf" srcId="{5B4807C8-26A0-4C42-89F8-EADABE21EEDD}" destId="{0FD74C73-38C8-C94D-9E5D-36A764E33D35}" srcOrd="2" destOrd="0" presId="urn:microsoft.com/office/officeart/2005/8/layout/orgChart1"/>
    <dgm:cxn modelId="{B6C4CFF0-C37A-9B48-BBEF-166AF090A466}" type="presParOf" srcId="{F6346919-12E2-F941-98DF-2FD29BE27243}" destId="{875B1C2F-FDA1-EE4F-9182-BC52FFBF8BBB}" srcOrd="6" destOrd="0" presId="urn:microsoft.com/office/officeart/2005/8/layout/orgChart1"/>
    <dgm:cxn modelId="{836FF2AE-00B6-254A-9759-A0C414FCA779}" type="presParOf" srcId="{F6346919-12E2-F941-98DF-2FD29BE27243}" destId="{368EA029-740D-5945-9277-24C8428CFAC2}" srcOrd="7" destOrd="0" presId="urn:microsoft.com/office/officeart/2005/8/layout/orgChart1"/>
    <dgm:cxn modelId="{DFF475B4-F8FD-2A46-A583-CE608099E903}" type="presParOf" srcId="{368EA029-740D-5945-9277-24C8428CFAC2}" destId="{718C51C2-C5D9-9041-B60D-FAEAE3D2C3BD}" srcOrd="0" destOrd="0" presId="urn:microsoft.com/office/officeart/2005/8/layout/orgChart1"/>
    <dgm:cxn modelId="{C6947945-4780-2542-BBA0-635141E4AC18}" type="presParOf" srcId="{718C51C2-C5D9-9041-B60D-FAEAE3D2C3BD}" destId="{7F36BEDA-47A8-5C4E-B3FF-670277CEC28D}" srcOrd="0" destOrd="0" presId="urn:microsoft.com/office/officeart/2005/8/layout/orgChart1"/>
    <dgm:cxn modelId="{C451B9B5-F73A-974C-96E9-D38343965483}" type="presParOf" srcId="{718C51C2-C5D9-9041-B60D-FAEAE3D2C3BD}" destId="{5D11E05B-277A-3945-A710-3DDBF62391A6}" srcOrd="1" destOrd="0" presId="urn:microsoft.com/office/officeart/2005/8/layout/orgChart1"/>
    <dgm:cxn modelId="{2D7CC04C-E2C3-AF4C-9071-496E8CE3E7AB}" type="presParOf" srcId="{368EA029-740D-5945-9277-24C8428CFAC2}" destId="{35D6B063-7B5B-4441-9F2A-ED40130BFDE4}" srcOrd="1" destOrd="0" presId="urn:microsoft.com/office/officeart/2005/8/layout/orgChart1"/>
    <dgm:cxn modelId="{FA60B5FC-1752-E24F-B3B4-C9E498A12C8C}" type="presParOf" srcId="{35D6B063-7B5B-4441-9F2A-ED40130BFDE4}" destId="{DAB284D3-9B39-584F-B187-2E61ADA713EF}" srcOrd="0" destOrd="0" presId="urn:microsoft.com/office/officeart/2005/8/layout/orgChart1"/>
    <dgm:cxn modelId="{7A662721-382E-6740-B703-797CF8FC09D9}" type="presParOf" srcId="{35D6B063-7B5B-4441-9F2A-ED40130BFDE4}" destId="{3A021A86-2392-DB41-AB5D-E733CF2A6772}" srcOrd="1" destOrd="0" presId="urn:microsoft.com/office/officeart/2005/8/layout/orgChart1"/>
    <dgm:cxn modelId="{D41DEB46-24EA-CC4F-9E47-6C40C01E3244}" type="presParOf" srcId="{3A021A86-2392-DB41-AB5D-E733CF2A6772}" destId="{76D62EBA-0D23-B448-A0C2-D21BBA7447D3}" srcOrd="0" destOrd="0" presId="urn:microsoft.com/office/officeart/2005/8/layout/orgChart1"/>
    <dgm:cxn modelId="{73FD1EE8-19E3-404A-B95E-A9D4FFB8531B}" type="presParOf" srcId="{76D62EBA-0D23-B448-A0C2-D21BBA7447D3}" destId="{DD33D608-17FB-8F43-9A39-B0377ADA84D2}" srcOrd="0" destOrd="0" presId="urn:microsoft.com/office/officeart/2005/8/layout/orgChart1"/>
    <dgm:cxn modelId="{9676E20A-CDE4-0040-AD6A-A6DE9EB922E0}" type="presParOf" srcId="{76D62EBA-0D23-B448-A0C2-D21BBA7447D3}" destId="{6A01F948-BFCE-CF46-9D91-C895460A39FF}" srcOrd="1" destOrd="0" presId="urn:microsoft.com/office/officeart/2005/8/layout/orgChart1"/>
    <dgm:cxn modelId="{F52E638A-51C0-FA4D-AD8F-804E850FC95E}" type="presParOf" srcId="{3A021A86-2392-DB41-AB5D-E733CF2A6772}" destId="{9B37A7CA-D1AA-5443-AF27-26B56FD9109C}" srcOrd="1" destOrd="0" presId="urn:microsoft.com/office/officeart/2005/8/layout/orgChart1"/>
    <dgm:cxn modelId="{ABBC43DB-52CB-8648-8B86-5C8B2A0A7725}" type="presParOf" srcId="{3A021A86-2392-DB41-AB5D-E733CF2A6772}" destId="{F7045D2E-B3C9-EA45-BCDD-EB433F73E54D}" srcOrd="2" destOrd="0" presId="urn:microsoft.com/office/officeart/2005/8/layout/orgChart1"/>
    <dgm:cxn modelId="{7141D0F8-E7C6-D54E-816E-015602DCFDD1}" type="presParOf" srcId="{35D6B063-7B5B-4441-9F2A-ED40130BFDE4}" destId="{E20C9D90-1082-1743-AF8B-70C159C54AD8}" srcOrd="2" destOrd="0" presId="urn:microsoft.com/office/officeart/2005/8/layout/orgChart1"/>
    <dgm:cxn modelId="{D5CB12A4-7334-CE4F-842F-6FB82CDAEE58}" type="presParOf" srcId="{35D6B063-7B5B-4441-9F2A-ED40130BFDE4}" destId="{B8800672-0462-754E-B5C9-9ED3C69D2374}" srcOrd="3" destOrd="0" presId="urn:microsoft.com/office/officeart/2005/8/layout/orgChart1"/>
    <dgm:cxn modelId="{BDD08254-CD6D-E64A-96A8-0F2547D87FE6}" type="presParOf" srcId="{B8800672-0462-754E-B5C9-9ED3C69D2374}" destId="{0B3C9064-9288-914D-A356-47FE996A2360}" srcOrd="0" destOrd="0" presId="urn:microsoft.com/office/officeart/2005/8/layout/orgChart1"/>
    <dgm:cxn modelId="{13F98E53-5CF6-3B41-A7B8-971F74789059}" type="presParOf" srcId="{0B3C9064-9288-914D-A356-47FE996A2360}" destId="{CC40CBF2-2108-EA43-8C74-334D143064B5}" srcOrd="0" destOrd="0" presId="urn:microsoft.com/office/officeart/2005/8/layout/orgChart1"/>
    <dgm:cxn modelId="{11C6598B-0842-3B46-95A5-071931479CA2}" type="presParOf" srcId="{0B3C9064-9288-914D-A356-47FE996A2360}" destId="{03BAE310-BC2B-9446-A0FD-B8A899A686B0}" srcOrd="1" destOrd="0" presId="urn:microsoft.com/office/officeart/2005/8/layout/orgChart1"/>
    <dgm:cxn modelId="{093BE19E-A631-5145-9EE3-2C1EB7DF382C}" type="presParOf" srcId="{B8800672-0462-754E-B5C9-9ED3C69D2374}" destId="{53BFB4C2-36B3-8346-9697-E94FE4FCE082}" srcOrd="1" destOrd="0" presId="urn:microsoft.com/office/officeart/2005/8/layout/orgChart1"/>
    <dgm:cxn modelId="{ED12A26A-48F3-C24A-BCCA-7B3349438A00}" type="presParOf" srcId="{B8800672-0462-754E-B5C9-9ED3C69D2374}" destId="{F62C646C-9DA0-F34D-801C-57106445EE4E}" srcOrd="2" destOrd="0" presId="urn:microsoft.com/office/officeart/2005/8/layout/orgChart1"/>
    <dgm:cxn modelId="{D782FA70-037E-B445-A5C7-78905CF3D98E}" type="presParOf" srcId="{368EA029-740D-5945-9277-24C8428CFAC2}" destId="{7767EFAE-7587-4E45-8C22-085A1D3B5644}" srcOrd="2" destOrd="0" presId="urn:microsoft.com/office/officeart/2005/8/layout/orgChart1"/>
    <dgm:cxn modelId="{47A40F45-F7EA-3849-995A-BA4AD5B4F1C0}" type="presParOf" srcId="{F6346919-12E2-F941-98DF-2FD29BE27243}" destId="{EE3F6510-2226-4F41-8C42-66C44E0CFA65}" srcOrd="8" destOrd="0" presId="urn:microsoft.com/office/officeart/2005/8/layout/orgChart1"/>
    <dgm:cxn modelId="{051FE72A-4752-9D4C-8568-E0FAC18009A9}" type="presParOf" srcId="{F6346919-12E2-F941-98DF-2FD29BE27243}" destId="{8EDD0756-9251-6E40-A8F8-6D07D88CDA9C}" srcOrd="9" destOrd="0" presId="urn:microsoft.com/office/officeart/2005/8/layout/orgChart1"/>
    <dgm:cxn modelId="{F913AA86-2FB5-8544-B2C1-E9731BC3DC1D}" type="presParOf" srcId="{8EDD0756-9251-6E40-A8F8-6D07D88CDA9C}" destId="{2BB62DA2-A1FB-A444-A1A8-CFA4F38E95B3}" srcOrd="0" destOrd="0" presId="urn:microsoft.com/office/officeart/2005/8/layout/orgChart1"/>
    <dgm:cxn modelId="{0EDDBEF0-3BB6-CF4D-B6A1-172200976645}" type="presParOf" srcId="{2BB62DA2-A1FB-A444-A1A8-CFA4F38E95B3}" destId="{DA76CF5C-F287-2248-9707-1656D4CDE967}" srcOrd="0" destOrd="0" presId="urn:microsoft.com/office/officeart/2005/8/layout/orgChart1"/>
    <dgm:cxn modelId="{A81E33E9-9234-8949-893B-8A91FF00A615}" type="presParOf" srcId="{2BB62DA2-A1FB-A444-A1A8-CFA4F38E95B3}" destId="{3B832AB0-813F-8A4D-9DBC-F29FB389B14B}" srcOrd="1" destOrd="0" presId="urn:microsoft.com/office/officeart/2005/8/layout/orgChart1"/>
    <dgm:cxn modelId="{83D50846-AEAA-384D-912F-8DDA8ED91F74}" type="presParOf" srcId="{8EDD0756-9251-6E40-A8F8-6D07D88CDA9C}" destId="{047AC7E2-7F76-E341-ACBC-942A1FD41598}" srcOrd="1" destOrd="0" presId="urn:microsoft.com/office/officeart/2005/8/layout/orgChart1"/>
    <dgm:cxn modelId="{3A59B153-55CC-B740-BA32-47135AFC7766}" type="presParOf" srcId="{8EDD0756-9251-6E40-A8F8-6D07D88CDA9C}" destId="{772DEA9E-1D73-1B4D-A073-3B7323DF296D}" srcOrd="2" destOrd="0" presId="urn:microsoft.com/office/officeart/2005/8/layout/orgChart1"/>
    <dgm:cxn modelId="{59B3E872-31C0-3E4F-9480-D152AA58A64E}" type="presParOf" srcId="{F6346919-12E2-F941-98DF-2FD29BE27243}" destId="{D5C67982-CCE2-6B41-AD7B-766CE33A5078}" srcOrd="10" destOrd="0" presId="urn:microsoft.com/office/officeart/2005/8/layout/orgChart1"/>
    <dgm:cxn modelId="{1C86229F-CC29-A448-BDB8-E095AD229F1E}" type="presParOf" srcId="{F6346919-12E2-F941-98DF-2FD29BE27243}" destId="{92A15838-B9D4-844E-8911-D5679A830288}" srcOrd="11" destOrd="0" presId="urn:microsoft.com/office/officeart/2005/8/layout/orgChart1"/>
    <dgm:cxn modelId="{38FCD138-47C3-3E49-80AC-B98BFA1B5F28}" type="presParOf" srcId="{92A15838-B9D4-844E-8911-D5679A830288}" destId="{BF1233E2-7E82-524E-AC36-ACB041BEDEEA}" srcOrd="0" destOrd="0" presId="urn:microsoft.com/office/officeart/2005/8/layout/orgChart1"/>
    <dgm:cxn modelId="{1913CC3A-3931-0B41-8086-0A31B968890A}" type="presParOf" srcId="{BF1233E2-7E82-524E-AC36-ACB041BEDEEA}" destId="{1E1C48E1-8AFE-FF42-B625-4EAB9D90CD48}" srcOrd="0" destOrd="0" presId="urn:microsoft.com/office/officeart/2005/8/layout/orgChart1"/>
    <dgm:cxn modelId="{D61C301D-AD36-194C-8680-DCFF3D47D8BB}" type="presParOf" srcId="{BF1233E2-7E82-524E-AC36-ACB041BEDEEA}" destId="{FF8398AE-C064-6446-95FB-1EC2B9654B03}" srcOrd="1" destOrd="0" presId="urn:microsoft.com/office/officeart/2005/8/layout/orgChart1"/>
    <dgm:cxn modelId="{82C18CF7-416A-C94A-863B-9C8D539AB4DA}" type="presParOf" srcId="{92A15838-B9D4-844E-8911-D5679A830288}" destId="{47916599-5571-6642-987E-78E1D8CDBF3A}" srcOrd="1" destOrd="0" presId="urn:microsoft.com/office/officeart/2005/8/layout/orgChart1"/>
    <dgm:cxn modelId="{985CB842-8A7F-4A48-86BD-2445E35190E0}" type="presParOf" srcId="{47916599-5571-6642-987E-78E1D8CDBF3A}" destId="{6584DDDE-D3EF-DC4E-85D6-2EB7B7B93B7E}" srcOrd="0" destOrd="0" presId="urn:microsoft.com/office/officeart/2005/8/layout/orgChart1"/>
    <dgm:cxn modelId="{77E669D5-475A-8948-94A9-C4A8CA064E6B}" type="presParOf" srcId="{47916599-5571-6642-987E-78E1D8CDBF3A}" destId="{94E5435F-6356-AA44-9560-06962FD604BC}" srcOrd="1" destOrd="0" presId="urn:microsoft.com/office/officeart/2005/8/layout/orgChart1"/>
    <dgm:cxn modelId="{5C30D34F-F174-604A-A89E-E65357D4A7C8}" type="presParOf" srcId="{94E5435F-6356-AA44-9560-06962FD604BC}" destId="{3A2A1AC4-4D35-784E-A2A4-8AE6B3F565F8}" srcOrd="0" destOrd="0" presId="urn:microsoft.com/office/officeart/2005/8/layout/orgChart1"/>
    <dgm:cxn modelId="{FDDA8470-B24E-F940-BB77-CCA925DC2895}" type="presParOf" srcId="{3A2A1AC4-4D35-784E-A2A4-8AE6B3F565F8}" destId="{93C6C528-D293-4340-AD94-82B90B32EAF6}" srcOrd="0" destOrd="0" presId="urn:microsoft.com/office/officeart/2005/8/layout/orgChart1"/>
    <dgm:cxn modelId="{7AFDD16D-8BD5-4545-82C0-8DC586CB8C89}" type="presParOf" srcId="{3A2A1AC4-4D35-784E-A2A4-8AE6B3F565F8}" destId="{9C52A5B3-76E1-3045-9A41-70C2B9A210EF}" srcOrd="1" destOrd="0" presId="urn:microsoft.com/office/officeart/2005/8/layout/orgChart1"/>
    <dgm:cxn modelId="{60965DD6-64BB-DF4A-B2C7-E88E754C2F41}" type="presParOf" srcId="{94E5435F-6356-AA44-9560-06962FD604BC}" destId="{E4DF34F7-C7B7-A748-B432-6FB0EA4EBB6B}" srcOrd="1" destOrd="0" presId="urn:microsoft.com/office/officeart/2005/8/layout/orgChart1"/>
    <dgm:cxn modelId="{F5B20939-091A-334E-A176-CE9C08D5C914}" type="presParOf" srcId="{E4DF34F7-C7B7-A748-B432-6FB0EA4EBB6B}" destId="{AE71D538-302C-0642-AD0C-28B31FA53614}" srcOrd="0" destOrd="0" presId="urn:microsoft.com/office/officeart/2005/8/layout/orgChart1"/>
    <dgm:cxn modelId="{1671D154-0A43-F645-9A99-14C7B36AC737}" type="presParOf" srcId="{E4DF34F7-C7B7-A748-B432-6FB0EA4EBB6B}" destId="{EACF975B-097C-B64E-BBEA-60BAEB3EB0ED}" srcOrd="1" destOrd="0" presId="urn:microsoft.com/office/officeart/2005/8/layout/orgChart1"/>
    <dgm:cxn modelId="{5D4E097F-68F4-7C46-AF02-3B034A9BD7DB}" type="presParOf" srcId="{EACF975B-097C-B64E-BBEA-60BAEB3EB0ED}" destId="{C11A5E3E-5643-6F4A-A144-BEB4743E0277}" srcOrd="0" destOrd="0" presId="urn:microsoft.com/office/officeart/2005/8/layout/orgChart1"/>
    <dgm:cxn modelId="{A4EBB0A9-5A01-2541-B09A-680AFCC868D3}" type="presParOf" srcId="{C11A5E3E-5643-6F4A-A144-BEB4743E0277}" destId="{410A54BA-3C9C-614D-B408-0DCD1AE3BE9E}" srcOrd="0" destOrd="0" presId="urn:microsoft.com/office/officeart/2005/8/layout/orgChart1"/>
    <dgm:cxn modelId="{7231B5C2-5208-6E4D-ABE8-CE4E8B07FF21}" type="presParOf" srcId="{C11A5E3E-5643-6F4A-A144-BEB4743E0277}" destId="{D0316117-2BA0-2E48-9E5C-E2DC43CE4575}" srcOrd="1" destOrd="0" presId="urn:microsoft.com/office/officeart/2005/8/layout/orgChart1"/>
    <dgm:cxn modelId="{213F44E3-5E5D-2E45-BC7D-19C084E2534D}" type="presParOf" srcId="{EACF975B-097C-B64E-BBEA-60BAEB3EB0ED}" destId="{36697B58-906E-9C43-88D1-9DCB173AA9BD}" srcOrd="1" destOrd="0" presId="urn:microsoft.com/office/officeart/2005/8/layout/orgChart1"/>
    <dgm:cxn modelId="{F310E561-F026-034E-A96B-7E6070F5A744}" type="presParOf" srcId="{EACF975B-097C-B64E-BBEA-60BAEB3EB0ED}" destId="{1F2EA8BF-742C-1847-B150-B6E1E3C515C4}" srcOrd="2" destOrd="0" presId="urn:microsoft.com/office/officeart/2005/8/layout/orgChart1"/>
    <dgm:cxn modelId="{B297319D-BEB7-8542-8EB5-45995EDDF32F}" type="presParOf" srcId="{E4DF34F7-C7B7-A748-B432-6FB0EA4EBB6B}" destId="{F3CFACCC-5132-B643-BD21-A7538A057EFA}" srcOrd="2" destOrd="0" presId="urn:microsoft.com/office/officeart/2005/8/layout/orgChart1"/>
    <dgm:cxn modelId="{38ED249C-1F91-CA41-ABCF-6F12E67B7F9B}" type="presParOf" srcId="{E4DF34F7-C7B7-A748-B432-6FB0EA4EBB6B}" destId="{F37849E4-6934-A248-98E7-BA9AA23BEDB5}" srcOrd="3" destOrd="0" presId="urn:microsoft.com/office/officeart/2005/8/layout/orgChart1"/>
    <dgm:cxn modelId="{D836DBB3-0B21-9C4A-9866-A8485D6AC2AD}" type="presParOf" srcId="{F37849E4-6934-A248-98E7-BA9AA23BEDB5}" destId="{BFC30A33-4F25-E14F-B772-43411C86FB1B}" srcOrd="0" destOrd="0" presId="urn:microsoft.com/office/officeart/2005/8/layout/orgChart1"/>
    <dgm:cxn modelId="{EB5C1417-07AA-F146-B1FC-20653711F72A}" type="presParOf" srcId="{BFC30A33-4F25-E14F-B772-43411C86FB1B}" destId="{F456E329-8383-6B4C-A3A7-5AD9CFCCE2F8}" srcOrd="0" destOrd="0" presId="urn:microsoft.com/office/officeart/2005/8/layout/orgChart1"/>
    <dgm:cxn modelId="{ACC58D5F-F264-D04E-8875-416C5028884F}" type="presParOf" srcId="{BFC30A33-4F25-E14F-B772-43411C86FB1B}" destId="{A843FDA8-7238-0243-87A0-51E0412E7019}" srcOrd="1" destOrd="0" presId="urn:microsoft.com/office/officeart/2005/8/layout/orgChart1"/>
    <dgm:cxn modelId="{204ACA8E-50F5-824F-9229-108556781FB7}" type="presParOf" srcId="{F37849E4-6934-A248-98E7-BA9AA23BEDB5}" destId="{F56EB95F-5096-314C-A1D4-65BA2EB4F60C}" srcOrd="1" destOrd="0" presId="urn:microsoft.com/office/officeart/2005/8/layout/orgChart1"/>
    <dgm:cxn modelId="{1C2B050F-90F1-D747-A521-D5DAA5612E8B}" type="presParOf" srcId="{F56EB95F-5096-314C-A1D4-65BA2EB4F60C}" destId="{08DEE021-EC6B-B146-8E4F-8C6B4844D632}" srcOrd="0" destOrd="0" presId="urn:microsoft.com/office/officeart/2005/8/layout/orgChart1"/>
    <dgm:cxn modelId="{351734E3-A106-EA46-B41C-65E841AF5005}" type="presParOf" srcId="{F56EB95F-5096-314C-A1D4-65BA2EB4F60C}" destId="{29CCD0D9-0B0A-C744-9207-30E6CC8F1D47}" srcOrd="1" destOrd="0" presId="urn:microsoft.com/office/officeart/2005/8/layout/orgChart1"/>
    <dgm:cxn modelId="{027B0628-EA39-C241-B917-736331B3DEE3}" type="presParOf" srcId="{29CCD0D9-0B0A-C744-9207-30E6CC8F1D47}" destId="{0A657C64-A3BC-684B-8C18-6C5D4C162FA4}" srcOrd="0" destOrd="0" presId="urn:microsoft.com/office/officeart/2005/8/layout/orgChart1"/>
    <dgm:cxn modelId="{DFE97166-97D2-1541-B5A4-7D97C69E7A7A}" type="presParOf" srcId="{0A657C64-A3BC-684B-8C18-6C5D4C162FA4}" destId="{8F3470D0-A443-0F40-BE58-B64A4A9275AA}" srcOrd="0" destOrd="0" presId="urn:microsoft.com/office/officeart/2005/8/layout/orgChart1"/>
    <dgm:cxn modelId="{9835644B-0DB4-414C-8ACC-5BC7B71252AF}" type="presParOf" srcId="{0A657C64-A3BC-684B-8C18-6C5D4C162FA4}" destId="{DC9BA84C-CA33-F046-A4A0-61CEBD51E3B9}" srcOrd="1" destOrd="0" presId="urn:microsoft.com/office/officeart/2005/8/layout/orgChart1"/>
    <dgm:cxn modelId="{D372A875-493E-4445-905F-3097934DEF95}" type="presParOf" srcId="{29CCD0D9-0B0A-C744-9207-30E6CC8F1D47}" destId="{183B26E4-4018-9E4C-B6E9-97EB6F6F8F90}" srcOrd="1" destOrd="0" presId="urn:microsoft.com/office/officeart/2005/8/layout/orgChart1"/>
    <dgm:cxn modelId="{24FA82CB-568C-1846-AF07-CDB9BF20D181}" type="presParOf" srcId="{29CCD0D9-0B0A-C744-9207-30E6CC8F1D47}" destId="{2E6AB402-3F32-E944-A903-73264F09111F}" srcOrd="2" destOrd="0" presId="urn:microsoft.com/office/officeart/2005/8/layout/orgChart1"/>
    <dgm:cxn modelId="{F6B2B60E-0169-6E41-88DD-3AF954DCFB9F}" type="presParOf" srcId="{F37849E4-6934-A248-98E7-BA9AA23BEDB5}" destId="{09E0E9B5-EB17-624A-875A-AC4B2B32CBB1}" srcOrd="2" destOrd="0" presId="urn:microsoft.com/office/officeart/2005/8/layout/orgChart1"/>
    <dgm:cxn modelId="{FFCC6AE1-5A8D-5942-8214-9C8CBFBA466B}" type="presParOf" srcId="{E4DF34F7-C7B7-A748-B432-6FB0EA4EBB6B}" destId="{6A026ECB-4551-3B4A-9526-50EDAA9085FE}" srcOrd="4" destOrd="0" presId="urn:microsoft.com/office/officeart/2005/8/layout/orgChart1"/>
    <dgm:cxn modelId="{063F5EA7-D547-0244-940A-963DC433A2AE}" type="presParOf" srcId="{E4DF34F7-C7B7-A748-B432-6FB0EA4EBB6B}" destId="{70FAF17F-37A1-FD44-9BCD-71B1762B71D4}" srcOrd="5" destOrd="0" presId="urn:microsoft.com/office/officeart/2005/8/layout/orgChart1"/>
    <dgm:cxn modelId="{C2FBE0BD-B94D-7041-9358-E9A583FF1DC1}" type="presParOf" srcId="{70FAF17F-37A1-FD44-9BCD-71B1762B71D4}" destId="{706D3569-D240-1047-B7C0-CA65466A800B}" srcOrd="0" destOrd="0" presId="urn:microsoft.com/office/officeart/2005/8/layout/orgChart1"/>
    <dgm:cxn modelId="{CCA9B9D8-5AF9-974D-A5B6-5B9B5FC6DDDF}" type="presParOf" srcId="{706D3569-D240-1047-B7C0-CA65466A800B}" destId="{537A90A6-DEED-1C49-836E-84276ADABB91}" srcOrd="0" destOrd="0" presId="urn:microsoft.com/office/officeart/2005/8/layout/orgChart1"/>
    <dgm:cxn modelId="{C58A48E3-062E-2940-9251-17B67384DDD3}" type="presParOf" srcId="{706D3569-D240-1047-B7C0-CA65466A800B}" destId="{C71A74CA-221D-9246-B046-4382F248B28F}" srcOrd="1" destOrd="0" presId="urn:microsoft.com/office/officeart/2005/8/layout/orgChart1"/>
    <dgm:cxn modelId="{3E5F55FC-ABCB-C04D-B6AF-C37135B5A5B5}" type="presParOf" srcId="{70FAF17F-37A1-FD44-9BCD-71B1762B71D4}" destId="{73DA7267-120F-854F-95C6-6688E6514CE4}" srcOrd="1" destOrd="0" presId="urn:microsoft.com/office/officeart/2005/8/layout/orgChart1"/>
    <dgm:cxn modelId="{2E590C39-F3FC-1647-8836-EA260FE8755D}" type="presParOf" srcId="{73DA7267-120F-854F-95C6-6688E6514CE4}" destId="{FF4DCEC1-C158-D54E-A8FD-2DF4D824587F}" srcOrd="0" destOrd="0" presId="urn:microsoft.com/office/officeart/2005/8/layout/orgChart1"/>
    <dgm:cxn modelId="{63DC399F-51CC-DA40-BEB9-151BFA2996B1}" type="presParOf" srcId="{73DA7267-120F-854F-95C6-6688E6514CE4}" destId="{DB193A35-A45C-BD43-889D-A0390F94F0B9}" srcOrd="1" destOrd="0" presId="urn:microsoft.com/office/officeart/2005/8/layout/orgChart1"/>
    <dgm:cxn modelId="{5AC5D601-220A-764F-9302-71F0D357998D}" type="presParOf" srcId="{DB193A35-A45C-BD43-889D-A0390F94F0B9}" destId="{109354AF-3101-F147-A797-99151DBF05AC}" srcOrd="0" destOrd="0" presId="urn:microsoft.com/office/officeart/2005/8/layout/orgChart1"/>
    <dgm:cxn modelId="{BBE781B0-208A-A242-9DA8-6DAA24E5BFFE}" type="presParOf" srcId="{109354AF-3101-F147-A797-99151DBF05AC}" destId="{3141686E-547E-D84E-957B-9DA76E487A24}" srcOrd="0" destOrd="0" presId="urn:microsoft.com/office/officeart/2005/8/layout/orgChart1"/>
    <dgm:cxn modelId="{6AC50D50-D22A-5846-BD75-ADEDE8E8C520}" type="presParOf" srcId="{109354AF-3101-F147-A797-99151DBF05AC}" destId="{4DEED8FF-EB7C-DE46-AA40-52B430A5FDBF}" srcOrd="1" destOrd="0" presId="urn:microsoft.com/office/officeart/2005/8/layout/orgChart1"/>
    <dgm:cxn modelId="{D6305861-68C6-7E4F-9F23-747C9C8536C3}" type="presParOf" srcId="{DB193A35-A45C-BD43-889D-A0390F94F0B9}" destId="{83A48606-8925-DC4D-8BC1-ED2DB910CF6C}" srcOrd="1" destOrd="0" presId="urn:microsoft.com/office/officeart/2005/8/layout/orgChart1"/>
    <dgm:cxn modelId="{BBC8AABA-C946-AE4C-9318-42B4467BAD99}" type="presParOf" srcId="{83A48606-8925-DC4D-8BC1-ED2DB910CF6C}" destId="{2DE56FBD-C52E-094C-B5F5-929A59352A78}" srcOrd="0" destOrd="0" presId="urn:microsoft.com/office/officeart/2005/8/layout/orgChart1"/>
    <dgm:cxn modelId="{E2E61627-340E-A24E-BD96-41546CCF4A00}" type="presParOf" srcId="{83A48606-8925-DC4D-8BC1-ED2DB910CF6C}" destId="{10D196DC-C20C-F444-9ADE-C3275F5854D5}" srcOrd="1" destOrd="0" presId="urn:microsoft.com/office/officeart/2005/8/layout/orgChart1"/>
    <dgm:cxn modelId="{21964B34-B90F-1D43-B696-920CF27BC2BC}" type="presParOf" srcId="{10D196DC-C20C-F444-9ADE-C3275F5854D5}" destId="{D3E906EC-5EA2-3745-B554-7232B2182976}" srcOrd="0" destOrd="0" presId="urn:microsoft.com/office/officeart/2005/8/layout/orgChart1"/>
    <dgm:cxn modelId="{00D17392-F2FB-C04B-9E64-C688089AE7BA}" type="presParOf" srcId="{D3E906EC-5EA2-3745-B554-7232B2182976}" destId="{82E8E864-1FFB-4A49-A745-F7E1215774C7}" srcOrd="0" destOrd="0" presId="urn:microsoft.com/office/officeart/2005/8/layout/orgChart1"/>
    <dgm:cxn modelId="{C39CDD8E-DE40-5A40-99B2-1AA25655B106}" type="presParOf" srcId="{D3E906EC-5EA2-3745-B554-7232B2182976}" destId="{883EE026-3EF3-244F-A55C-AEB0C6A52B8A}" srcOrd="1" destOrd="0" presId="urn:microsoft.com/office/officeart/2005/8/layout/orgChart1"/>
    <dgm:cxn modelId="{C45993DC-93F0-CC41-A90F-1211485B25D2}" type="presParOf" srcId="{10D196DC-C20C-F444-9ADE-C3275F5854D5}" destId="{EABA29B2-88FC-3A42-A046-E3353360753E}" srcOrd="1" destOrd="0" presId="urn:microsoft.com/office/officeart/2005/8/layout/orgChart1"/>
    <dgm:cxn modelId="{5AF35781-C3B5-3F4C-844C-7ABA52C814A6}" type="presParOf" srcId="{10D196DC-C20C-F444-9ADE-C3275F5854D5}" destId="{DC2A64B2-4165-054E-8AAB-8C8B189B0CAF}" srcOrd="2" destOrd="0" presId="urn:microsoft.com/office/officeart/2005/8/layout/orgChart1"/>
    <dgm:cxn modelId="{A6544A0C-20A6-7445-A2FE-F81004677F5B}" type="presParOf" srcId="{83A48606-8925-DC4D-8BC1-ED2DB910CF6C}" destId="{B560B04E-AB5A-C441-9418-0FB460B3D138}" srcOrd="2" destOrd="0" presId="urn:microsoft.com/office/officeart/2005/8/layout/orgChart1"/>
    <dgm:cxn modelId="{F24AE2B8-F7A3-E346-B21D-C5CD1C70BCE0}" type="presParOf" srcId="{83A48606-8925-DC4D-8BC1-ED2DB910CF6C}" destId="{715FF379-FCD8-0343-B80B-45BB0BDDA551}" srcOrd="3" destOrd="0" presId="urn:microsoft.com/office/officeart/2005/8/layout/orgChart1"/>
    <dgm:cxn modelId="{AE0E2FF8-F3AD-8846-90EA-B4E6CCC20EC9}" type="presParOf" srcId="{715FF379-FCD8-0343-B80B-45BB0BDDA551}" destId="{A9C6D96A-6FAE-FC43-A579-CCAA8666FB6B}" srcOrd="0" destOrd="0" presId="urn:microsoft.com/office/officeart/2005/8/layout/orgChart1"/>
    <dgm:cxn modelId="{536244EE-D6CA-364E-B57A-B6AC1F134FA0}" type="presParOf" srcId="{A9C6D96A-6FAE-FC43-A579-CCAA8666FB6B}" destId="{5C21BDBD-4834-B242-8926-0A982BA72DE2}" srcOrd="0" destOrd="0" presId="urn:microsoft.com/office/officeart/2005/8/layout/orgChart1"/>
    <dgm:cxn modelId="{E3E6E3B3-5132-2048-BC3C-7773FD18065A}" type="presParOf" srcId="{A9C6D96A-6FAE-FC43-A579-CCAA8666FB6B}" destId="{C67B029E-A3DA-7B44-AF71-5DEAC544B365}" srcOrd="1" destOrd="0" presId="urn:microsoft.com/office/officeart/2005/8/layout/orgChart1"/>
    <dgm:cxn modelId="{23174A1E-0A51-F949-8775-AACC9FB9C07D}" type="presParOf" srcId="{715FF379-FCD8-0343-B80B-45BB0BDDA551}" destId="{E44CB44D-6350-BB4A-92CC-14A5E472A4CB}" srcOrd="1" destOrd="0" presId="urn:microsoft.com/office/officeart/2005/8/layout/orgChart1"/>
    <dgm:cxn modelId="{2E951A61-8DA8-9E4A-826E-D013926B8E77}" type="presParOf" srcId="{715FF379-FCD8-0343-B80B-45BB0BDDA551}" destId="{5C2FE4A5-8A7E-FE45-8C5F-6FD3ECFC123D}" srcOrd="2" destOrd="0" presId="urn:microsoft.com/office/officeart/2005/8/layout/orgChart1"/>
    <dgm:cxn modelId="{0374C59F-5236-5441-BF93-4BCB496DF784}" type="presParOf" srcId="{DB193A35-A45C-BD43-889D-A0390F94F0B9}" destId="{448E3EA1-0B47-CE4C-A259-8DDEF42843D3}" srcOrd="2" destOrd="0" presId="urn:microsoft.com/office/officeart/2005/8/layout/orgChart1"/>
    <dgm:cxn modelId="{1CADE680-5275-F144-A026-FF068A0F8934}" type="presParOf" srcId="{73DA7267-120F-854F-95C6-6688E6514CE4}" destId="{2C98D0A7-443B-4746-BA00-79548C961F2F}" srcOrd="2" destOrd="0" presId="urn:microsoft.com/office/officeart/2005/8/layout/orgChart1"/>
    <dgm:cxn modelId="{351CC11D-A85F-E148-8264-B90A90D9E46D}" type="presParOf" srcId="{73DA7267-120F-854F-95C6-6688E6514CE4}" destId="{73C51F24-6F19-F742-BD8A-12FFDAA6A1D5}" srcOrd="3" destOrd="0" presId="urn:microsoft.com/office/officeart/2005/8/layout/orgChart1"/>
    <dgm:cxn modelId="{02C357ED-C564-7244-AB6B-F2B253FF5283}" type="presParOf" srcId="{73C51F24-6F19-F742-BD8A-12FFDAA6A1D5}" destId="{6C598E9D-7A30-C544-AFE6-36333646B0DB}" srcOrd="0" destOrd="0" presId="urn:microsoft.com/office/officeart/2005/8/layout/orgChart1"/>
    <dgm:cxn modelId="{F0C6537B-ADAF-6749-9EA3-673645414815}" type="presParOf" srcId="{6C598E9D-7A30-C544-AFE6-36333646B0DB}" destId="{37EEF6FB-2126-3149-B4EB-8FB4C988817A}" srcOrd="0" destOrd="0" presId="urn:microsoft.com/office/officeart/2005/8/layout/orgChart1"/>
    <dgm:cxn modelId="{A181A141-ABE4-DC44-93E1-59FB9A13C53A}" type="presParOf" srcId="{6C598E9D-7A30-C544-AFE6-36333646B0DB}" destId="{ADF0048F-456A-0F45-911C-96B4BD7DECD1}" srcOrd="1" destOrd="0" presId="urn:microsoft.com/office/officeart/2005/8/layout/orgChart1"/>
    <dgm:cxn modelId="{1AA96011-5CB0-FE4E-933B-F574D0EAEBC2}" type="presParOf" srcId="{73C51F24-6F19-F742-BD8A-12FFDAA6A1D5}" destId="{3D5C0A6E-92EC-A648-869D-9EA3366AE2CD}" srcOrd="1" destOrd="0" presId="urn:microsoft.com/office/officeart/2005/8/layout/orgChart1"/>
    <dgm:cxn modelId="{24931638-DB8C-5646-A932-4B5EC85F5B51}" type="presParOf" srcId="{73C51F24-6F19-F742-BD8A-12FFDAA6A1D5}" destId="{AB441ACC-1EBA-0B4F-9E87-C6F270233DA6}" srcOrd="2" destOrd="0" presId="urn:microsoft.com/office/officeart/2005/8/layout/orgChart1"/>
    <dgm:cxn modelId="{3CF4BC14-978B-E44C-BB3C-FDA4968C3F2B}" type="presParOf" srcId="{70FAF17F-37A1-FD44-9BCD-71B1762B71D4}" destId="{65AE14BE-107A-E040-954D-72C222F5D53B}" srcOrd="2" destOrd="0" presId="urn:microsoft.com/office/officeart/2005/8/layout/orgChart1"/>
    <dgm:cxn modelId="{14993F4F-259A-6C47-ADB1-05D3E133E7CC}" type="presParOf" srcId="{94E5435F-6356-AA44-9560-06962FD604BC}" destId="{D51B8019-19E4-DC49-838F-A1649D91FA56}" srcOrd="2" destOrd="0" presId="urn:microsoft.com/office/officeart/2005/8/layout/orgChart1"/>
    <dgm:cxn modelId="{944FC543-2572-4A47-8568-95B337A99737}" type="presParOf" srcId="{47916599-5571-6642-987E-78E1D8CDBF3A}" destId="{3FE2E7E0-A9E8-5B4C-B7AD-244D675F32B9}" srcOrd="2" destOrd="0" presId="urn:microsoft.com/office/officeart/2005/8/layout/orgChart1"/>
    <dgm:cxn modelId="{76C817FA-FAF5-A746-B9CA-F4BB51C6CC6F}" type="presParOf" srcId="{47916599-5571-6642-987E-78E1D8CDBF3A}" destId="{C7C03601-19CB-B54D-961E-CAF7FB39888B}" srcOrd="3" destOrd="0" presId="urn:microsoft.com/office/officeart/2005/8/layout/orgChart1"/>
    <dgm:cxn modelId="{66BF076E-836F-D848-94BC-E68726FB72B6}" type="presParOf" srcId="{C7C03601-19CB-B54D-961E-CAF7FB39888B}" destId="{AEFE9B22-086F-1345-935D-ACD587B8D133}" srcOrd="0" destOrd="0" presId="urn:microsoft.com/office/officeart/2005/8/layout/orgChart1"/>
    <dgm:cxn modelId="{8C97DA14-38F2-9C4C-B55A-1C663BA2EFF1}" type="presParOf" srcId="{AEFE9B22-086F-1345-935D-ACD587B8D133}" destId="{FEC491A8-4EC7-BD43-9D7B-D53AD754B0DE}" srcOrd="0" destOrd="0" presId="urn:microsoft.com/office/officeart/2005/8/layout/orgChart1"/>
    <dgm:cxn modelId="{E21E7C1C-1577-574A-824B-EA2DF77797B9}" type="presParOf" srcId="{AEFE9B22-086F-1345-935D-ACD587B8D133}" destId="{66148B26-B84A-FB4D-AD20-E99AF19BC8F2}" srcOrd="1" destOrd="0" presId="urn:microsoft.com/office/officeart/2005/8/layout/orgChart1"/>
    <dgm:cxn modelId="{F17EEC01-D368-214E-84F0-7C53539787B7}" type="presParOf" srcId="{C7C03601-19CB-B54D-961E-CAF7FB39888B}" destId="{D7B3072F-5CDF-B641-A9A4-32FD04F158B4}" srcOrd="1" destOrd="0" presId="urn:microsoft.com/office/officeart/2005/8/layout/orgChart1"/>
    <dgm:cxn modelId="{EEB5C384-DB18-1A42-A1F2-3B82003FACC4}" type="presParOf" srcId="{D7B3072F-5CDF-B641-A9A4-32FD04F158B4}" destId="{E2CA2971-2ED7-714D-B53F-866C41A7774B}" srcOrd="0" destOrd="0" presId="urn:microsoft.com/office/officeart/2005/8/layout/orgChart1"/>
    <dgm:cxn modelId="{EFB23BBF-E0BF-2745-8FEA-DAB34D467CAD}" type="presParOf" srcId="{D7B3072F-5CDF-B641-A9A4-32FD04F158B4}" destId="{48680287-D210-D049-A273-079C883F6A08}" srcOrd="1" destOrd="0" presId="urn:microsoft.com/office/officeart/2005/8/layout/orgChart1"/>
    <dgm:cxn modelId="{6409C619-DBE8-A14A-B9D3-46B92A659188}" type="presParOf" srcId="{48680287-D210-D049-A273-079C883F6A08}" destId="{56D5E59A-4179-4E48-AB7B-8B65BC3C5711}" srcOrd="0" destOrd="0" presId="urn:microsoft.com/office/officeart/2005/8/layout/orgChart1"/>
    <dgm:cxn modelId="{BB6F5EEE-93E1-F64A-9711-E2DBA63D189B}" type="presParOf" srcId="{56D5E59A-4179-4E48-AB7B-8B65BC3C5711}" destId="{410C27E5-7AB6-CD4D-A8E0-205458E1E10A}" srcOrd="0" destOrd="0" presId="urn:microsoft.com/office/officeart/2005/8/layout/orgChart1"/>
    <dgm:cxn modelId="{7A1E584F-24F2-044B-83AB-181ECCD2F5F4}" type="presParOf" srcId="{56D5E59A-4179-4E48-AB7B-8B65BC3C5711}" destId="{CFADFE40-363E-C445-B2F4-549E2763C1D6}" srcOrd="1" destOrd="0" presId="urn:microsoft.com/office/officeart/2005/8/layout/orgChart1"/>
    <dgm:cxn modelId="{1CFC7BD3-2A4A-5D4A-AC69-5CEADD27C0EF}" type="presParOf" srcId="{48680287-D210-D049-A273-079C883F6A08}" destId="{B4DAD289-682E-9641-9C65-A7E7A82874AF}" srcOrd="1" destOrd="0" presId="urn:microsoft.com/office/officeart/2005/8/layout/orgChart1"/>
    <dgm:cxn modelId="{D63350D0-D90A-D24A-87C6-BB1DFE19C741}" type="presParOf" srcId="{48680287-D210-D049-A273-079C883F6A08}" destId="{10649966-15E7-6049-B6E9-E36A26C48473}" srcOrd="2" destOrd="0" presId="urn:microsoft.com/office/officeart/2005/8/layout/orgChart1"/>
    <dgm:cxn modelId="{5BDB9835-4E01-304E-AD4E-1CE3F3F1B2D6}" type="presParOf" srcId="{D7B3072F-5CDF-B641-A9A4-32FD04F158B4}" destId="{9302FEDF-EDAD-9943-8B11-56B5707768B0}" srcOrd="2" destOrd="0" presId="urn:microsoft.com/office/officeart/2005/8/layout/orgChart1"/>
    <dgm:cxn modelId="{A03EB1CB-65D2-E942-A659-02518EBF556F}" type="presParOf" srcId="{D7B3072F-5CDF-B641-A9A4-32FD04F158B4}" destId="{90E82533-848F-304D-9B8F-BCA480A025B5}" srcOrd="3" destOrd="0" presId="urn:microsoft.com/office/officeart/2005/8/layout/orgChart1"/>
    <dgm:cxn modelId="{74EF74F2-E774-A040-BC4C-F91FA8CECC85}" type="presParOf" srcId="{90E82533-848F-304D-9B8F-BCA480A025B5}" destId="{1790AA7A-5165-0E44-8A29-55731F94AE89}" srcOrd="0" destOrd="0" presId="urn:microsoft.com/office/officeart/2005/8/layout/orgChart1"/>
    <dgm:cxn modelId="{D9A08DD9-F890-2E4F-B4CC-ECE850EC8600}" type="presParOf" srcId="{1790AA7A-5165-0E44-8A29-55731F94AE89}" destId="{C1668E67-C3B9-0547-A0DE-0334766F7B8D}" srcOrd="0" destOrd="0" presId="urn:microsoft.com/office/officeart/2005/8/layout/orgChart1"/>
    <dgm:cxn modelId="{0F1FB358-4DA5-464A-93CB-9C34F7327912}" type="presParOf" srcId="{1790AA7A-5165-0E44-8A29-55731F94AE89}" destId="{B34ADE25-32B2-5040-BD33-B8C17701ACA7}" srcOrd="1" destOrd="0" presId="urn:microsoft.com/office/officeart/2005/8/layout/orgChart1"/>
    <dgm:cxn modelId="{92A54133-BAA5-3C42-A96F-68FB6C76540A}" type="presParOf" srcId="{90E82533-848F-304D-9B8F-BCA480A025B5}" destId="{7191214F-375F-1644-B62F-E02D193E7B03}" srcOrd="1" destOrd="0" presId="urn:microsoft.com/office/officeart/2005/8/layout/orgChart1"/>
    <dgm:cxn modelId="{A4136659-2CE6-BD41-A6B4-C23F1365DEDD}" type="presParOf" srcId="{90E82533-848F-304D-9B8F-BCA480A025B5}" destId="{21CF704E-932F-8C4B-9929-A192CB4F1D28}" srcOrd="2" destOrd="0" presId="urn:microsoft.com/office/officeart/2005/8/layout/orgChart1"/>
    <dgm:cxn modelId="{5BF9299C-C27A-1943-AFCA-EF59ACDA16EF}" type="presParOf" srcId="{C7C03601-19CB-B54D-961E-CAF7FB39888B}" destId="{8D21F6DB-C335-2B44-8451-AB20A763AB5B}" srcOrd="2" destOrd="0" presId="urn:microsoft.com/office/officeart/2005/8/layout/orgChart1"/>
    <dgm:cxn modelId="{4FE27766-26AE-9044-A98F-72C859E28AC3}" type="presParOf" srcId="{92A15838-B9D4-844E-8911-D5679A830288}" destId="{6E4D48B0-892E-0A48-8FE3-4174F99A818C}" srcOrd="2" destOrd="0" presId="urn:microsoft.com/office/officeart/2005/8/layout/orgChart1"/>
    <dgm:cxn modelId="{2C5F9CC6-8038-FA4A-8C5B-1F95A4A0BDD6}" type="presParOf" srcId="{F6346919-12E2-F941-98DF-2FD29BE27243}" destId="{481BEEDA-B2BC-0242-9159-EC1D49B2AF52}" srcOrd="12" destOrd="0" presId="urn:microsoft.com/office/officeart/2005/8/layout/orgChart1"/>
    <dgm:cxn modelId="{48D186DA-43D6-5340-A9FB-BFB947E21FB0}" type="presParOf" srcId="{F6346919-12E2-F941-98DF-2FD29BE27243}" destId="{848B8398-D875-6C4C-AD2F-65EFF2E90C19}" srcOrd="13" destOrd="0" presId="urn:microsoft.com/office/officeart/2005/8/layout/orgChart1"/>
    <dgm:cxn modelId="{E943AA90-3BCE-0B4A-B56F-E956DA200857}" type="presParOf" srcId="{848B8398-D875-6C4C-AD2F-65EFF2E90C19}" destId="{8CA998C0-D95F-7D44-8E73-9CE505DE2E97}" srcOrd="0" destOrd="0" presId="urn:microsoft.com/office/officeart/2005/8/layout/orgChart1"/>
    <dgm:cxn modelId="{5E01110B-E3D7-F74D-9D66-9A502305C8F1}" type="presParOf" srcId="{8CA998C0-D95F-7D44-8E73-9CE505DE2E97}" destId="{E4A430FD-1617-2048-9CEC-0A5616B27516}" srcOrd="0" destOrd="0" presId="urn:microsoft.com/office/officeart/2005/8/layout/orgChart1"/>
    <dgm:cxn modelId="{85229B4C-139D-0440-B4D6-BADC0190DD8B}" type="presParOf" srcId="{8CA998C0-D95F-7D44-8E73-9CE505DE2E97}" destId="{D9D7302C-E706-724F-A7EB-F82F6DB613C1}" srcOrd="1" destOrd="0" presId="urn:microsoft.com/office/officeart/2005/8/layout/orgChart1"/>
    <dgm:cxn modelId="{3C89B270-FE6D-8045-B11B-784C903C6A04}" type="presParOf" srcId="{848B8398-D875-6C4C-AD2F-65EFF2E90C19}" destId="{25E49AC2-3C00-E846-8A2F-CD53F8245669}" srcOrd="1" destOrd="0" presId="urn:microsoft.com/office/officeart/2005/8/layout/orgChart1"/>
    <dgm:cxn modelId="{EAD289C9-CC26-BF4E-B3CE-5081619E244A}" type="presParOf" srcId="{25E49AC2-3C00-E846-8A2F-CD53F8245669}" destId="{99B2A672-780C-CA44-BDED-B4C0645927E3}" srcOrd="0" destOrd="0" presId="urn:microsoft.com/office/officeart/2005/8/layout/orgChart1"/>
    <dgm:cxn modelId="{AD211042-39C7-6E4A-828E-CC91E40DD950}" type="presParOf" srcId="{25E49AC2-3C00-E846-8A2F-CD53F8245669}" destId="{42E1CA65-6F1B-C34B-88EC-CADB9ACD913E}" srcOrd="1" destOrd="0" presId="urn:microsoft.com/office/officeart/2005/8/layout/orgChart1"/>
    <dgm:cxn modelId="{7D28658C-3004-6A4C-BD68-7A9EFD9B614D}" type="presParOf" srcId="{42E1CA65-6F1B-C34B-88EC-CADB9ACD913E}" destId="{9D4F76A6-54CD-FE4F-8655-74ADB0EE57DB}" srcOrd="0" destOrd="0" presId="urn:microsoft.com/office/officeart/2005/8/layout/orgChart1"/>
    <dgm:cxn modelId="{F1968A83-D1E0-E340-8EF2-D27C246970F5}" type="presParOf" srcId="{9D4F76A6-54CD-FE4F-8655-74ADB0EE57DB}" destId="{F63DC067-92AF-DA42-B13D-B14119C9A2CC}" srcOrd="0" destOrd="0" presId="urn:microsoft.com/office/officeart/2005/8/layout/orgChart1"/>
    <dgm:cxn modelId="{EBB7EB70-7C7D-2E41-ABFF-2757FEBD6CB4}" type="presParOf" srcId="{9D4F76A6-54CD-FE4F-8655-74ADB0EE57DB}" destId="{9C71C274-CC84-0B47-922D-BCC9185A4FA1}" srcOrd="1" destOrd="0" presId="urn:microsoft.com/office/officeart/2005/8/layout/orgChart1"/>
    <dgm:cxn modelId="{11DA6A8A-4F4D-714A-8681-5A42376CEDEE}" type="presParOf" srcId="{42E1CA65-6F1B-C34B-88EC-CADB9ACD913E}" destId="{162FD64D-E5DE-B04D-9A2F-E4039022AC76}" srcOrd="1" destOrd="0" presId="urn:microsoft.com/office/officeart/2005/8/layout/orgChart1"/>
    <dgm:cxn modelId="{54DD83E4-921D-D04E-A024-3130150DA59F}" type="presParOf" srcId="{162FD64D-E5DE-B04D-9A2F-E4039022AC76}" destId="{4C0DD1CA-07BD-2F48-AD5B-C0D888CC61C8}" srcOrd="0" destOrd="0" presId="urn:microsoft.com/office/officeart/2005/8/layout/orgChart1"/>
    <dgm:cxn modelId="{C5EA36AB-7B71-E747-A6A2-4A8070F8FA82}" type="presParOf" srcId="{162FD64D-E5DE-B04D-9A2F-E4039022AC76}" destId="{2F5BBE3D-5F0C-364B-A1FB-944B85CFF422}" srcOrd="1" destOrd="0" presId="urn:microsoft.com/office/officeart/2005/8/layout/orgChart1"/>
    <dgm:cxn modelId="{4EF27C21-EE37-3E48-96B1-E0CC46FB82E7}" type="presParOf" srcId="{2F5BBE3D-5F0C-364B-A1FB-944B85CFF422}" destId="{4723F255-914A-D640-B03D-894EE8AAD79B}" srcOrd="0" destOrd="0" presId="urn:microsoft.com/office/officeart/2005/8/layout/orgChart1"/>
    <dgm:cxn modelId="{C60D79EC-7211-3B4C-AC6E-3CBCD561CF7F}" type="presParOf" srcId="{4723F255-914A-D640-B03D-894EE8AAD79B}" destId="{A6E43CA6-11F3-9749-B4E3-1322AC6EB0E5}" srcOrd="0" destOrd="0" presId="urn:microsoft.com/office/officeart/2005/8/layout/orgChart1"/>
    <dgm:cxn modelId="{EC1551F3-73DD-604B-95CD-F5D8EE738B49}" type="presParOf" srcId="{4723F255-914A-D640-B03D-894EE8AAD79B}" destId="{680EEEA3-8953-0441-87C8-FDEA4321C423}" srcOrd="1" destOrd="0" presId="urn:microsoft.com/office/officeart/2005/8/layout/orgChart1"/>
    <dgm:cxn modelId="{7A44EB6E-557B-D242-8E4C-2881C474810D}" type="presParOf" srcId="{2F5BBE3D-5F0C-364B-A1FB-944B85CFF422}" destId="{6EE308B8-9B45-6B46-9FA0-83203A83B854}" srcOrd="1" destOrd="0" presId="urn:microsoft.com/office/officeart/2005/8/layout/orgChart1"/>
    <dgm:cxn modelId="{8ED20505-6557-1840-A6F2-FC8AE9E50B48}" type="presParOf" srcId="{2F5BBE3D-5F0C-364B-A1FB-944B85CFF422}" destId="{939478BF-353B-BE4A-80F0-188A7B24664A}" srcOrd="2" destOrd="0" presId="urn:microsoft.com/office/officeart/2005/8/layout/orgChart1"/>
    <dgm:cxn modelId="{A3CDE502-BDC4-AA41-858A-A2617173DE0D}" type="presParOf" srcId="{42E1CA65-6F1B-C34B-88EC-CADB9ACD913E}" destId="{AC61B489-849F-9F45-8E49-897B0966CFA1}" srcOrd="2" destOrd="0" presId="urn:microsoft.com/office/officeart/2005/8/layout/orgChart1"/>
    <dgm:cxn modelId="{2C83D04A-92E8-AB45-8494-D700593EDBB2}" type="presParOf" srcId="{25E49AC2-3C00-E846-8A2F-CD53F8245669}" destId="{D2B11E7D-8321-5741-A9AD-8F3299C13257}" srcOrd="2" destOrd="0" presId="urn:microsoft.com/office/officeart/2005/8/layout/orgChart1"/>
    <dgm:cxn modelId="{2597E35C-8AEB-8F41-86A2-B83A35401297}" type="presParOf" srcId="{25E49AC2-3C00-E846-8A2F-CD53F8245669}" destId="{42EB095C-0059-D449-A935-0D03C9183E33}" srcOrd="3" destOrd="0" presId="urn:microsoft.com/office/officeart/2005/8/layout/orgChart1"/>
    <dgm:cxn modelId="{A6BC478E-D8B4-AB4E-8FB9-10397406158D}" type="presParOf" srcId="{42EB095C-0059-D449-A935-0D03C9183E33}" destId="{767AB7D8-F80B-7A41-B09A-994AF39CCAAC}" srcOrd="0" destOrd="0" presId="urn:microsoft.com/office/officeart/2005/8/layout/orgChart1"/>
    <dgm:cxn modelId="{0F3359CD-5A39-7647-881C-8EC7B6612F94}" type="presParOf" srcId="{767AB7D8-F80B-7A41-B09A-994AF39CCAAC}" destId="{18CF7C08-C04D-C44C-923B-4005E47B2477}" srcOrd="0" destOrd="0" presId="urn:microsoft.com/office/officeart/2005/8/layout/orgChart1"/>
    <dgm:cxn modelId="{F2229BE4-D922-064D-8B7E-D414A8900CCB}" type="presParOf" srcId="{767AB7D8-F80B-7A41-B09A-994AF39CCAAC}" destId="{70094177-9D30-BA49-B1D5-91242A7CD85D}" srcOrd="1" destOrd="0" presId="urn:microsoft.com/office/officeart/2005/8/layout/orgChart1"/>
    <dgm:cxn modelId="{D45EB214-460F-6244-9FD2-4C5CFB739259}" type="presParOf" srcId="{42EB095C-0059-D449-A935-0D03C9183E33}" destId="{1BF3B712-5304-F547-8EAB-F1994519BF96}" srcOrd="1" destOrd="0" presId="urn:microsoft.com/office/officeart/2005/8/layout/orgChart1"/>
    <dgm:cxn modelId="{CC08C7B3-A61C-BB48-93E3-56E8D824DCF8}" type="presParOf" srcId="{42EB095C-0059-D449-A935-0D03C9183E33}" destId="{709A53E0-0BF3-F24B-82C5-D6748F878DD9}" srcOrd="2" destOrd="0" presId="urn:microsoft.com/office/officeart/2005/8/layout/orgChart1"/>
    <dgm:cxn modelId="{8B42B78C-1A3A-E34D-BD59-B690AB0ABD3E}" type="presParOf" srcId="{848B8398-D875-6C4C-AD2F-65EFF2E90C19}" destId="{CEF94784-13B5-8844-ADDC-C478E7390F72}" srcOrd="2" destOrd="0" presId="urn:microsoft.com/office/officeart/2005/8/layout/orgChart1"/>
    <dgm:cxn modelId="{234C6969-9081-1841-BA8A-9C4DC1C01529}" type="presParOf" srcId="{F6346919-12E2-F941-98DF-2FD29BE27243}" destId="{EAA33C1E-CE84-2145-8A69-5353355B0233}" srcOrd="14" destOrd="0" presId="urn:microsoft.com/office/officeart/2005/8/layout/orgChart1"/>
    <dgm:cxn modelId="{BE1704F3-77CE-FE4E-9F2A-38CE4A4F87EF}" type="presParOf" srcId="{F6346919-12E2-F941-98DF-2FD29BE27243}" destId="{C5516420-CC22-9945-9500-71BDF5F446BB}" srcOrd="15" destOrd="0" presId="urn:microsoft.com/office/officeart/2005/8/layout/orgChart1"/>
    <dgm:cxn modelId="{5089036B-F846-4348-9C70-9F0557AD1B2D}" type="presParOf" srcId="{C5516420-CC22-9945-9500-71BDF5F446BB}" destId="{C6D938CE-A4BF-354F-9633-B5537D486B9E}" srcOrd="0" destOrd="0" presId="urn:microsoft.com/office/officeart/2005/8/layout/orgChart1"/>
    <dgm:cxn modelId="{390518AB-DC2C-994B-8F15-C7B549162066}" type="presParOf" srcId="{C6D938CE-A4BF-354F-9633-B5537D486B9E}" destId="{045A3E34-AC9D-0A49-BB6E-CE164D2F28AA}" srcOrd="0" destOrd="0" presId="urn:microsoft.com/office/officeart/2005/8/layout/orgChart1"/>
    <dgm:cxn modelId="{AA643FF8-F8CF-D44A-BADA-5F0512378328}" type="presParOf" srcId="{C6D938CE-A4BF-354F-9633-B5537D486B9E}" destId="{AF31131D-5A05-0F49-93D0-5F42990B20E8}" srcOrd="1" destOrd="0" presId="urn:microsoft.com/office/officeart/2005/8/layout/orgChart1"/>
    <dgm:cxn modelId="{5696E4B0-3A20-414E-A062-53AC0C30FD27}" type="presParOf" srcId="{C5516420-CC22-9945-9500-71BDF5F446BB}" destId="{D4FA939D-133E-0442-A411-7D59BB539344}" srcOrd="1" destOrd="0" presId="urn:microsoft.com/office/officeart/2005/8/layout/orgChart1"/>
    <dgm:cxn modelId="{ACF74C7A-87F3-D245-95D4-6093D63C4451}" type="presParOf" srcId="{C5516420-CC22-9945-9500-71BDF5F446BB}" destId="{43DD5BF2-85E8-0A4A-BBF4-E1E374889969}" srcOrd="2" destOrd="0" presId="urn:microsoft.com/office/officeart/2005/8/layout/orgChart1"/>
    <dgm:cxn modelId="{62AF1A56-68F1-B94D-958C-13F9441F3C91}" type="presParOf" srcId="{BFFC5F00-DE08-0A4B-866C-3D604E15EE76}" destId="{D7386FE6-6389-BF42-9F4E-7D691B821B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55F898-E5F8-2A41-A134-E70CE96D7D5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71D10B8-7B98-614C-B65A-754DBF8B4E18}">
      <dgm:prSet phldrT="[テキスト]"/>
      <dgm:spPr/>
      <dgm:t>
        <a:bodyPr/>
        <a:lstStyle/>
        <a:p>
          <a:r>
            <a:rPr kumimoji="1" lang="en-US" altLang="ja-JP" dirty="0"/>
            <a:t>Material</a:t>
          </a:r>
          <a:endParaRPr kumimoji="1" lang="ja-JP" altLang="en-US"/>
        </a:p>
      </dgm:t>
    </dgm:pt>
    <dgm:pt modelId="{58FDFDA4-A9CB-E44E-B7AF-8032891D6181}" type="par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AB80C8B8-C6B2-CC43-B3F0-11E3964CF57F}" type="sib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8EE87F98-0722-AE41-9AE3-10D65A072AEC}">
      <dgm:prSet phldrT="[テキスト]"/>
      <dgm:spPr/>
      <dgm:t>
        <a:bodyPr/>
        <a:lstStyle/>
        <a:p>
          <a:r>
            <a:rPr kumimoji="1" lang="en-US" altLang="ja-JP" dirty="0"/>
            <a:t> other Oxides</a:t>
          </a:r>
          <a:endParaRPr kumimoji="1" lang="ja-JP" altLang="en-US"/>
        </a:p>
      </dgm:t>
    </dgm:pt>
    <dgm:pt modelId="{59353210-6E32-A442-BDFE-5A7237850F16}" type="par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87F200C5-A8D5-C147-8ACA-75F2791E6A1B}" type="sib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5D138D1A-2E70-C448-A188-D2A26F8FB1FE}">
      <dgm:prSet/>
      <dgm:spPr/>
      <dgm:t>
        <a:bodyPr/>
        <a:lstStyle/>
        <a:p>
          <a:r>
            <a:rPr kumimoji="1" lang="en-US" altLang="ja-JP" dirty="0"/>
            <a:t>Alloys</a:t>
          </a:r>
          <a:endParaRPr kumimoji="1" lang="ja-JP" altLang="en-US"/>
        </a:p>
      </dgm:t>
    </dgm:pt>
    <dgm:pt modelId="{EF71605F-73D0-AD4D-9CB9-8C016739ED4B}" type="par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FD2E13AE-0F45-6542-826D-76EC5FA65351}" type="sib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E279B087-7F19-3945-851C-E98EBFF9431F}">
      <dgm:prSet/>
      <dgm:spPr/>
      <dgm:t>
        <a:bodyPr/>
        <a:lstStyle/>
        <a:p>
          <a:r>
            <a:rPr kumimoji="1" lang="en-US" altLang="ja-JP" dirty="0"/>
            <a:t>Hydrides</a:t>
          </a:r>
          <a:endParaRPr kumimoji="1" lang="ja-JP" altLang="en-US"/>
        </a:p>
      </dgm:t>
    </dgm:pt>
    <dgm:pt modelId="{EB718A73-6DBC-3549-B586-C89ECD3EC855}" type="par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5346C032-5974-3D4C-873E-116E7645D757}" type="sib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3F4A0FE7-6EC8-A243-9A27-9A07963C7FC1}">
      <dgm:prSet/>
      <dgm:spPr/>
      <dgm:t>
        <a:bodyPr/>
        <a:lstStyle/>
        <a:p>
          <a:r>
            <a:rPr kumimoji="1" lang="en-US" altLang="ja-JP" dirty="0"/>
            <a:t>Carbides</a:t>
          </a:r>
          <a:endParaRPr kumimoji="1" lang="ja-JP" altLang="en-US"/>
        </a:p>
      </dgm:t>
    </dgm:pt>
    <dgm:pt modelId="{BFDFAF2C-05B4-9940-BA37-4C95FE7498AE}" type="par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B6526B3-5361-5F4E-B04F-FC0EE17F3A56}" type="sib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FD01256-09DD-2B43-9818-6FABDBC59942}">
      <dgm:prSet/>
      <dgm:spPr/>
      <dgm:t>
        <a:bodyPr/>
        <a:lstStyle/>
        <a:p>
          <a:r>
            <a:rPr kumimoji="1" lang="en-US" altLang="ja-JP" dirty="0"/>
            <a:t>others</a:t>
          </a:r>
          <a:endParaRPr kumimoji="1" lang="ja-JP" altLang="en-US"/>
        </a:p>
      </dgm:t>
    </dgm:pt>
    <dgm:pt modelId="{474AC346-8A1A-364B-9F8A-3F2538A68744}" type="par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2C797C89-1E57-4447-B430-E98D6B312560}" type="sib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9654E679-F63A-DC4A-AC5A-F64A6BF52E2E}">
      <dgm:prSet phldrT="[テキスト]"/>
      <dgm:spPr/>
      <dgm:t>
        <a:bodyPr/>
        <a:lstStyle/>
        <a:p>
          <a:r>
            <a:rPr kumimoji="1" lang="en-US" altLang="ja-JP" dirty="0"/>
            <a:t>11 type</a:t>
          </a:r>
          <a:endParaRPr kumimoji="1" lang="ja-JP" altLang="en-US"/>
        </a:p>
      </dgm:t>
    </dgm:pt>
    <dgm:pt modelId="{5B729EB0-8ABF-FC44-92B4-EC815D245072}" type="parTrans" cxnId="{D41D612F-13B8-9746-A175-C1FCF7231EDE}">
      <dgm:prSet/>
      <dgm:spPr/>
      <dgm:t>
        <a:bodyPr/>
        <a:lstStyle/>
        <a:p>
          <a:endParaRPr lang="en-GB"/>
        </a:p>
      </dgm:t>
    </dgm:pt>
    <dgm:pt modelId="{29FD5CEE-7342-E44E-8521-CEC02A1A7146}" type="sibTrans" cxnId="{D41D612F-13B8-9746-A175-C1FCF7231EDE}">
      <dgm:prSet/>
      <dgm:spPr/>
      <dgm:t>
        <a:bodyPr/>
        <a:lstStyle/>
        <a:p>
          <a:endParaRPr lang="en-GB"/>
        </a:p>
      </dgm:t>
    </dgm:pt>
    <dgm:pt modelId="{FCC21189-A1E0-6E45-9C46-B83C240A9C4D}">
      <dgm:prSet phldrT="[テキスト]"/>
      <dgm:spPr/>
      <dgm:t>
        <a:bodyPr/>
        <a:lstStyle/>
        <a:p>
          <a:r>
            <a:rPr kumimoji="1" lang="en-US" altLang="ja-JP" dirty="0"/>
            <a:t>111 type</a:t>
          </a:r>
          <a:endParaRPr kumimoji="1" lang="ja-JP" altLang="en-US"/>
        </a:p>
      </dgm:t>
    </dgm:pt>
    <dgm:pt modelId="{4E2FE06D-5C65-0745-B946-7C254ACD4468}" type="parTrans" cxnId="{2B92D642-E588-B542-85F8-D1C83316568F}">
      <dgm:prSet/>
      <dgm:spPr/>
      <dgm:t>
        <a:bodyPr/>
        <a:lstStyle/>
        <a:p>
          <a:endParaRPr lang="en-GB"/>
        </a:p>
      </dgm:t>
    </dgm:pt>
    <dgm:pt modelId="{6D915819-B13B-A64E-894A-20287AD8A3D8}" type="sibTrans" cxnId="{2B92D642-E588-B542-85F8-D1C83316568F}">
      <dgm:prSet/>
      <dgm:spPr/>
      <dgm:t>
        <a:bodyPr/>
        <a:lstStyle/>
        <a:p>
          <a:endParaRPr lang="en-GB"/>
        </a:p>
      </dgm:t>
    </dgm:pt>
    <dgm:pt modelId="{712DEB19-41B9-744C-90AF-A6B3DB201EC6}">
      <dgm:prSet phldrT="[テキスト]"/>
      <dgm:spPr/>
      <dgm:t>
        <a:bodyPr/>
        <a:lstStyle/>
        <a:p>
          <a:r>
            <a:rPr kumimoji="1" lang="en-US" altLang="ja-JP" dirty="0"/>
            <a:t>1111 type</a:t>
          </a:r>
          <a:endParaRPr kumimoji="1" lang="ja-JP" altLang="en-US"/>
        </a:p>
      </dgm:t>
    </dgm:pt>
    <dgm:pt modelId="{E791E650-5C45-EE45-8FD5-9D1C46563B7C}" type="parTrans" cxnId="{0CE263EF-1784-A847-BEFC-678843628B7D}">
      <dgm:prSet/>
      <dgm:spPr/>
      <dgm:t>
        <a:bodyPr/>
        <a:lstStyle/>
        <a:p>
          <a:endParaRPr lang="en-GB"/>
        </a:p>
      </dgm:t>
    </dgm:pt>
    <dgm:pt modelId="{A8105D83-0676-B941-853C-66B0C3B305D7}" type="sibTrans" cxnId="{0CE263EF-1784-A847-BEFC-678843628B7D}">
      <dgm:prSet/>
      <dgm:spPr/>
      <dgm:t>
        <a:bodyPr/>
        <a:lstStyle/>
        <a:p>
          <a:endParaRPr lang="en-GB"/>
        </a:p>
      </dgm:t>
    </dgm:pt>
    <dgm:pt modelId="{361336D1-3DA5-4B44-BBEF-C37F2E32256D}">
      <dgm:prSet phldrT="[テキスト]"/>
      <dgm:spPr/>
      <dgm:t>
        <a:bodyPr/>
        <a:lstStyle/>
        <a:p>
          <a:r>
            <a:rPr kumimoji="1" lang="en-US" altLang="ja-JP" dirty="0"/>
            <a:t>122 type</a:t>
          </a:r>
          <a:endParaRPr kumimoji="1" lang="ja-JP" altLang="en-US"/>
        </a:p>
      </dgm:t>
    </dgm:pt>
    <dgm:pt modelId="{AA73AEE9-382A-4E45-8175-95A6E2D909B6}" type="parTrans" cxnId="{58D1FFF4-C934-E141-ADE1-86B5D726D7F0}">
      <dgm:prSet/>
      <dgm:spPr/>
      <dgm:t>
        <a:bodyPr/>
        <a:lstStyle/>
        <a:p>
          <a:endParaRPr lang="en-GB"/>
        </a:p>
      </dgm:t>
    </dgm:pt>
    <dgm:pt modelId="{4D8DEC27-3782-D347-AF70-8EB2A9C11FF1}" type="sibTrans" cxnId="{58D1FFF4-C934-E141-ADE1-86B5D726D7F0}">
      <dgm:prSet/>
      <dgm:spPr/>
      <dgm:t>
        <a:bodyPr/>
        <a:lstStyle/>
        <a:p>
          <a:endParaRPr lang="en-GB"/>
        </a:p>
      </dgm:t>
    </dgm:pt>
    <dgm:pt modelId="{30060D60-DA37-DF4C-A6AD-A772A38C8893}">
      <dgm:prSet/>
      <dgm:spPr/>
      <dgm:t>
        <a:bodyPr/>
        <a:lstStyle/>
        <a:p>
          <a:r>
            <a:rPr kumimoji="1" lang="en-US" altLang="ja-JP" dirty="0"/>
            <a:t>Iron-based</a:t>
          </a:r>
          <a:endParaRPr kumimoji="1" lang="ja-JP" altLang="en-US"/>
        </a:p>
      </dgm:t>
    </dgm:pt>
    <dgm:pt modelId="{354CD02A-C4C4-FF45-9639-8A6D60A4DC57}" type="parTrans" cxnId="{8D22F86D-8727-8343-A6DA-75CFFBF91330}">
      <dgm:prSet/>
      <dgm:spPr/>
      <dgm:t>
        <a:bodyPr/>
        <a:lstStyle/>
        <a:p>
          <a:endParaRPr lang="en-GB"/>
        </a:p>
      </dgm:t>
    </dgm:pt>
    <dgm:pt modelId="{F5402AFB-9828-2944-9EFE-66BA4330156F}" type="sibTrans" cxnId="{8D22F86D-8727-8343-A6DA-75CFFBF91330}">
      <dgm:prSet/>
      <dgm:spPr/>
      <dgm:t>
        <a:bodyPr/>
        <a:lstStyle/>
        <a:p>
          <a:endParaRPr lang="en-GB"/>
        </a:p>
      </dgm:t>
    </dgm:pt>
    <dgm:pt modelId="{A76765B9-4D43-3A42-8A9A-3815630E6F0D}">
      <dgm:prSet phldrT="[Text]"/>
      <dgm:spPr/>
      <dgm:t>
        <a:bodyPr/>
        <a:lstStyle/>
        <a:p>
          <a:r>
            <a:rPr lang="en-US" dirty="0"/>
            <a:t>Transition metal oxide</a:t>
          </a:r>
          <a:endParaRPr kumimoji="1" lang="ja-JP" altLang="en-US"/>
        </a:p>
      </dgm:t>
    </dgm:pt>
    <dgm:pt modelId="{94654423-6395-A046-83AB-14E3B1BABB92}" type="parTrans" cxnId="{E27E0362-F939-A74C-946F-8EDC2C8DF6B2}">
      <dgm:prSet/>
      <dgm:spPr/>
      <dgm:t>
        <a:bodyPr/>
        <a:lstStyle/>
        <a:p>
          <a:endParaRPr lang="en-GB"/>
        </a:p>
      </dgm:t>
    </dgm:pt>
    <dgm:pt modelId="{84B30CC9-7BF1-3A42-9A8F-840793BF4EF9}" type="sibTrans" cxnId="{E27E0362-F939-A74C-946F-8EDC2C8DF6B2}">
      <dgm:prSet/>
      <dgm:spPr/>
      <dgm:t>
        <a:bodyPr/>
        <a:lstStyle/>
        <a:p>
          <a:endParaRPr lang="en-GB"/>
        </a:p>
      </dgm:t>
    </dgm:pt>
    <dgm:pt modelId="{B62973CC-F376-8F47-A92E-4078D629AA69}">
      <dgm:prSet phldrT="[Text]"/>
      <dgm:spPr/>
      <dgm:t>
        <a:bodyPr/>
        <a:lstStyle/>
        <a:p>
          <a:r>
            <a:rPr lang="en-US" dirty="0" err="1"/>
            <a:t>Cuprates</a:t>
          </a:r>
          <a:endParaRPr lang="en-US" dirty="0"/>
        </a:p>
      </dgm:t>
    </dgm:pt>
    <dgm:pt modelId="{1B75729E-E45F-6B4F-992A-AD2192DA70D6}" type="parTrans" cxnId="{D728F400-6990-D145-8F81-BD2BA151562A}">
      <dgm:prSet/>
      <dgm:spPr/>
      <dgm:t>
        <a:bodyPr/>
        <a:lstStyle/>
        <a:p>
          <a:endParaRPr lang="en-GB"/>
        </a:p>
      </dgm:t>
    </dgm:pt>
    <dgm:pt modelId="{A748F430-D04C-DF4F-B1A8-FC9BC13A5726}" type="sibTrans" cxnId="{D728F400-6990-D145-8F81-BD2BA151562A}">
      <dgm:prSet/>
      <dgm:spPr/>
      <dgm:t>
        <a:bodyPr/>
        <a:lstStyle/>
        <a:p>
          <a:endParaRPr lang="en-GB"/>
        </a:p>
      </dgm:t>
    </dgm:pt>
    <dgm:pt modelId="{1BDEDF98-919C-DE44-A88F-9AB68DF0A07C}">
      <dgm:prSet phldrT="[Text]"/>
      <dgm:spPr/>
      <dgm:t>
        <a:bodyPr/>
        <a:lstStyle/>
        <a:p>
          <a:r>
            <a:rPr lang="en-US" dirty="0"/>
            <a:t>R-123 systems</a:t>
          </a:r>
        </a:p>
      </dgm:t>
    </dgm:pt>
    <dgm:pt modelId="{F5C4EC1E-3240-EF4A-AFEB-69F259871FF3}" type="parTrans" cxnId="{20AD1EBF-0F5F-5640-B6B2-D53B67D29436}">
      <dgm:prSet/>
      <dgm:spPr/>
      <dgm:t>
        <a:bodyPr/>
        <a:lstStyle/>
        <a:p>
          <a:endParaRPr lang="en-GB"/>
        </a:p>
      </dgm:t>
    </dgm:pt>
    <dgm:pt modelId="{EF7B24AC-4FAD-9143-A1B4-CBA09F7842EB}" type="sibTrans" cxnId="{20AD1EBF-0F5F-5640-B6B2-D53B67D29436}">
      <dgm:prSet/>
      <dgm:spPr/>
      <dgm:t>
        <a:bodyPr/>
        <a:lstStyle/>
        <a:p>
          <a:endParaRPr lang="en-GB"/>
        </a:p>
      </dgm:t>
    </dgm:pt>
    <dgm:pt modelId="{C49D244E-A2BF-4C42-B801-AE66A750ED88}">
      <dgm:prSet phldrT="[Text]"/>
      <dgm:spPr/>
      <dgm:t>
        <a:bodyPr/>
        <a:lstStyle/>
        <a:p>
          <a:r>
            <a:rPr lang="en-US" dirty="0"/>
            <a:t>La-based</a:t>
          </a:r>
        </a:p>
      </dgm:t>
    </dgm:pt>
    <dgm:pt modelId="{6C57EE3B-E142-8144-94A2-E79EC8D9FCE0}" type="parTrans" cxnId="{01220045-59C0-1D49-AAD2-55B0605B798D}">
      <dgm:prSet/>
      <dgm:spPr/>
      <dgm:t>
        <a:bodyPr/>
        <a:lstStyle/>
        <a:p>
          <a:endParaRPr lang="en-GB"/>
        </a:p>
      </dgm:t>
    </dgm:pt>
    <dgm:pt modelId="{D75E2AF9-23E7-BD49-B941-B1AA6A924843}" type="sibTrans" cxnId="{01220045-59C0-1D49-AAD2-55B0605B798D}">
      <dgm:prSet/>
      <dgm:spPr/>
      <dgm:t>
        <a:bodyPr/>
        <a:lstStyle/>
        <a:p>
          <a:endParaRPr lang="en-GB"/>
        </a:p>
      </dgm:t>
    </dgm:pt>
    <dgm:pt modelId="{34AB0C17-043E-FA47-9FA6-6531624B3518}">
      <dgm:prSet phldrT="[Text]"/>
      <dgm:spPr/>
      <dgm:t>
        <a:bodyPr/>
        <a:lstStyle/>
        <a:p>
          <a:r>
            <a:rPr lang="en-US" dirty="0"/>
            <a:t>others</a:t>
          </a:r>
        </a:p>
      </dgm:t>
    </dgm:pt>
    <dgm:pt modelId="{6BEB1830-94BD-8040-9ABA-78C268AB16C2}" type="parTrans" cxnId="{B1F1F02E-6B31-A549-8A46-C3825C629C26}">
      <dgm:prSet/>
      <dgm:spPr/>
      <dgm:t>
        <a:bodyPr/>
        <a:lstStyle/>
        <a:p>
          <a:endParaRPr lang="en-GB"/>
        </a:p>
      </dgm:t>
    </dgm:pt>
    <dgm:pt modelId="{FABE1A71-5CB3-CC48-9DF6-2EE158DF3DB5}" type="sibTrans" cxnId="{B1F1F02E-6B31-A549-8A46-C3825C629C26}">
      <dgm:prSet/>
      <dgm:spPr/>
      <dgm:t>
        <a:bodyPr/>
        <a:lstStyle/>
        <a:p>
          <a:endParaRPr lang="en-GB"/>
        </a:p>
      </dgm:t>
    </dgm:pt>
    <dgm:pt modelId="{1F7E1A10-6416-6642-80CA-3DC5BA26C1FC}">
      <dgm:prSet phldrT="[Text]"/>
      <dgm:spPr/>
      <dgm:t>
        <a:bodyPr/>
        <a:lstStyle/>
        <a:p>
          <a:r>
            <a:rPr lang="en-US" dirty="0"/>
            <a:t>Pyrochlore oxides</a:t>
          </a:r>
        </a:p>
      </dgm:t>
    </dgm:pt>
    <dgm:pt modelId="{0015ACBA-4CAC-914E-A5A2-8737849E5277}" type="parTrans" cxnId="{79435473-A362-8147-8D3F-9E4C4CC3BC2D}">
      <dgm:prSet/>
      <dgm:spPr/>
      <dgm:t>
        <a:bodyPr/>
        <a:lstStyle/>
        <a:p>
          <a:endParaRPr lang="en-GB"/>
        </a:p>
      </dgm:t>
    </dgm:pt>
    <dgm:pt modelId="{8FA3C708-71D0-2D4D-B06C-670BFA6162AA}" type="sibTrans" cxnId="{79435473-A362-8147-8D3F-9E4C4CC3BC2D}">
      <dgm:prSet/>
      <dgm:spPr/>
      <dgm:t>
        <a:bodyPr/>
        <a:lstStyle/>
        <a:p>
          <a:endParaRPr lang="en-GB"/>
        </a:p>
      </dgm:t>
    </dgm:pt>
    <dgm:pt modelId="{40225B0D-1296-3446-A2BF-598A256F0F02}">
      <dgm:prSet phldrT="[Text]"/>
      <dgm:spPr/>
      <dgm:t>
        <a:bodyPr/>
        <a:lstStyle/>
        <a:p>
          <a:r>
            <a:rPr lang="en-US" dirty="0"/>
            <a:t>Metallic spinel oxide</a:t>
          </a:r>
          <a:endParaRPr lang="en-GB"/>
        </a:p>
      </dgm:t>
    </dgm:pt>
    <dgm:pt modelId="{85E96FAB-A8B7-DD42-851E-5434F68D7047}" type="parTrans" cxnId="{5D846955-CC55-E447-9124-F899E14FC1B2}">
      <dgm:prSet/>
      <dgm:spPr/>
      <dgm:t>
        <a:bodyPr/>
        <a:lstStyle/>
        <a:p>
          <a:endParaRPr lang="en-GB"/>
        </a:p>
      </dgm:t>
    </dgm:pt>
    <dgm:pt modelId="{DD539CA4-BD24-4B48-86C3-ED02EF7ADADE}" type="sibTrans" cxnId="{5D846955-CC55-E447-9124-F899E14FC1B2}">
      <dgm:prSet/>
      <dgm:spPr/>
      <dgm:t>
        <a:bodyPr/>
        <a:lstStyle/>
        <a:p>
          <a:endParaRPr lang="en-GB"/>
        </a:p>
      </dgm:t>
    </dgm:pt>
    <dgm:pt modelId="{35DDB907-1FB7-404D-B928-0FB80560BD91}">
      <dgm:prSet phldrT="[Text]"/>
      <dgm:spPr/>
      <dgm:t>
        <a:bodyPr/>
        <a:lstStyle/>
        <a:p>
          <a:r>
            <a:rPr lang="en-US"/>
            <a:t>Sulfur hydride</a:t>
          </a:r>
          <a:endParaRPr kumimoji="1" lang="ja-JP" altLang="en-US"/>
        </a:p>
      </dgm:t>
    </dgm:pt>
    <dgm:pt modelId="{E4326A12-3B88-3E49-B117-8A49C9EFD15F}" type="parTrans" cxnId="{A12000B1-59C2-ED46-9C68-6CE96AC3467C}">
      <dgm:prSet/>
      <dgm:spPr/>
      <dgm:t>
        <a:bodyPr/>
        <a:lstStyle/>
        <a:p>
          <a:endParaRPr lang="en-GB"/>
        </a:p>
      </dgm:t>
    </dgm:pt>
    <dgm:pt modelId="{353DA603-0255-C441-99F5-3B6D8CA12301}" type="sibTrans" cxnId="{A12000B1-59C2-ED46-9C68-6CE96AC3467C}">
      <dgm:prSet/>
      <dgm:spPr/>
      <dgm:t>
        <a:bodyPr/>
        <a:lstStyle/>
        <a:p>
          <a:endParaRPr lang="en-GB"/>
        </a:p>
      </dgm:t>
    </dgm:pt>
    <dgm:pt modelId="{29C3CE61-2DF8-E64A-A953-E357A0A2C32E}">
      <dgm:prSet phldrT="[Text]"/>
      <dgm:spPr/>
      <dgm:t>
        <a:bodyPr/>
        <a:lstStyle/>
        <a:p>
          <a:r>
            <a:rPr lang="en-US" dirty="0"/>
            <a:t>Covalent hydrides</a:t>
          </a:r>
        </a:p>
      </dgm:t>
    </dgm:pt>
    <dgm:pt modelId="{B1611D0B-FA71-2745-B866-465F3C802F90}" type="parTrans" cxnId="{F158B9D1-441F-4748-9F2B-C99A14F9E8B1}">
      <dgm:prSet/>
      <dgm:spPr/>
      <dgm:t>
        <a:bodyPr/>
        <a:lstStyle/>
        <a:p>
          <a:endParaRPr lang="en-GB"/>
        </a:p>
      </dgm:t>
    </dgm:pt>
    <dgm:pt modelId="{217C82DA-E6BB-CF47-901A-81A793807261}" type="sibTrans" cxnId="{F158B9D1-441F-4748-9F2B-C99A14F9E8B1}">
      <dgm:prSet/>
      <dgm:spPr/>
      <dgm:t>
        <a:bodyPr/>
        <a:lstStyle/>
        <a:p>
          <a:endParaRPr lang="en-GB"/>
        </a:p>
      </dgm:t>
    </dgm:pt>
    <dgm:pt modelId="{6187F44A-3424-674C-8E31-2766123D6D37}">
      <dgm:prSet phldrT="[Text]"/>
      <dgm:spPr/>
      <dgm:t>
        <a:bodyPr/>
        <a:lstStyle/>
        <a:p>
          <a:r>
            <a:rPr lang="en-US" dirty="0"/>
            <a:t>Heavy fermions</a:t>
          </a:r>
          <a:endParaRPr kumimoji="1" lang="ja-JP" altLang="en-US"/>
        </a:p>
      </dgm:t>
    </dgm:pt>
    <dgm:pt modelId="{E46D172C-94CF-6D4E-828A-BFC929778398}" type="parTrans" cxnId="{72DF2133-7932-4E43-9720-90C254F432C3}">
      <dgm:prSet/>
      <dgm:spPr/>
      <dgm:t>
        <a:bodyPr/>
        <a:lstStyle/>
        <a:p>
          <a:endParaRPr lang="en-GB"/>
        </a:p>
      </dgm:t>
    </dgm:pt>
    <dgm:pt modelId="{30F656D6-31CA-5E45-B171-8510431ED1AB}" type="sibTrans" cxnId="{72DF2133-7932-4E43-9720-90C254F432C3}">
      <dgm:prSet/>
      <dgm:spPr/>
      <dgm:t>
        <a:bodyPr/>
        <a:lstStyle/>
        <a:p>
          <a:endParaRPr lang="en-GB"/>
        </a:p>
      </dgm:t>
    </dgm:pt>
    <dgm:pt modelId="{E9A782B7-E9E6-CF4D-9E95-6C9AABB8970E}">
      <dgm:prSet/>
      <dgm:spPr/>
      <dgm:t>
        <a:bodyPr/>
        <a:lstStyle/>
        <a:p>
          <a:r>
            <a:rPr kumimoji="1" lang="en-US" altLang="ja-JP"/>
            <a:t>Borides</a:t>
          </a:r>
          <a:endParaRPr kumimoji="1" lang="ja-JP" altLang="en-US"/>
        </a:p>
      </dgm:t>
    </dgm:pt>
    <dgm:pt modelId="{4B16EEE4-9A48-904A-A152-CC4E9C0C5291}" type="parTrans" cxnId="{6481E74E-0765-4B4F-8BEA-88301764C103}">
      <dgm:prSet/>
      <dgm:spPr/>
      <dgm:t>
        <a:bodyPr/>
        <a:lstStyle/>
        <a:p>
          <a:endParaRPr kumimoji="1" lang="ja-JP" altLang="en-US"/>
        </a:p>
      </dgm:t>
    </dgm:pt>
    <dgm:pt modelId="{F4900374-4382-9443-B4A3-4D73372A3019}" type="sibTrans" cxnId="{6481E74E-0765-4B4F-8BEA-88301764C103}">
      <dgm:prSet/>
      <dgm:spPr/>
      <dgm:t>
        <a:bodyPr/>
        <a:lstStyle/>
        <a:p>
          <a:endParaRPr kumimoji="1" lang="ja-JP" altLang="en-US"/>
        </a:p>
      </dgm:t>
    </dgm:pt>
    <dgm:pt modelId="{0D21D480-CF42-664D-81CF-E7C5A4AC05B8}">
      <dgm:prSet/>
      <dgm:spPr/>
      <dgm:t>
        <a:bodyPr/>
        <a:lstStyle/>
        <a:p>
          <a:r>
            <a:rPr kumimoji="1" lang="en-US" altLang="ja-JP"/>
            <a:t>Bi-based</a:t>
          </a:r>
          <a:endParaRPr kumimoji="1" lang="ja-JP" altLang="en-US"/>
        </a:p>
      </dgm:t>
    </dgm:pt>
    <dgm:pt modelId="{0A8B71B4-D437-9944-B21C-30B43189EECD}" type="parTrans" cxnId="{267682EB-9115-A140-B9E3-0127CF7B9594}">
      <dgm:prSet/>
      <dgm:spPr/>
      <dgm:t>
        <a:bodyPr/>
        <a:lstStyle/>
        <a:p>
          <a:endParaRPr kumimoji="1" lang="ja-JP" altLang="en-US"/>
        </a:p>
      </dgm:t>
    </dgm:pt>
    <dgm:pt modelId="{E3E26CDD-D484-7D44-8E5A-915E2B4ABFF0}" type="sibTrans" cxnId="{267682EB-9115-A140-B9E3-0127CF7B9594}">
      <dgm:prSet/>
      <dgm:spPr/>
      <dgm:t>
        <a:bodyPr/>
        <a:lstStyle/>
        <a:p>
          <a:endParaRPr kumimoji="1" lang="ja-JP" altLang="en-US"/>
        </a:p>
      </dgm:t>
    </dgm:pt>
    <dgm:pt modelId="{81FEE1CA-37CA-164E-B297-CCD5EF81651F}">
      <dgm:prSet/>
      <dgm:spPr/>
      <dgm:t>
        <a:bodyPr/>
        <a:lstStyle/>
        <a:p>
          <a:r>
            <a:rPr kumimoji="1" lang="en-US" altLang="ja-JP"/>
            <a:t>Hg-based</a:t>
          </a:r>
          <a:endParaRPr kumimoji="1" lang="ja-JP" altLang="en-US"/>
        </a:p>
      </dgm:t>
    </dgm:pt>
    <dgm:pt modelId="{86E13EBF-20D5-C84E-8E1F-085151885EE3}" type="parTrans" cxnId="{E8F6E229-C654-1D4A-B5DE-F02C41CDEDB5}">
      <dgm:prSet/>
      <dgm:spPr/>
      <dgm:t>
        <a:bodyPr/>
        <a:lstStyle/>
        <a:p>
          <a:endParaRPr kumimoji="1" lang="ja-JP" altLang="en-US"/>
        </a:p>
      </dgm:t>
    </dgm:pt>
    <dgm:pt modelId="{69304A0C-5B81-E540-8089-81ED759AC0FB}" type="sibTrans" cxnId="{E8F6E229-C654-1D4A-B5DE-F02C41CDEDB5}">
      <dgm:prSet/>
      <dgm:spPr/>
      <dgm:t>
        <a:bodyPr/>
        <a:lstStyle/>
        <a:p>
          <a:endParaRPr kumimoji="1" lang="ja-JP" altLang="en-US"/>
        </a:p>
      </dgm:t>
    </dgm:pt>
    <dgm:pt modelId="{5EA70322-9055-8543-9C80-07BCD72D8BE9}">
      <dgm:prSet/>
      <dgm:spPr/>
      <dgm:t>
        <a:bodyPr/>
        <a:lstStyle/>
        <a:p>
          <a:r>
            <a:rPr kumimoji="1" lang="en-US" altLang="ja-JP"/>
            <a:t>Tl-based</a:t>
          </a:r>
          <a:endParaRPr kumimoji="1" lang="ja-JP" altLang="en-US"/>
        </a:p>
      </dgm:t>
    </dgm:pt>
    <dgm:pt modelId="{14B9CEE2-204B-F14E-9204-16CB81D1C0CB}" type="parTrans" cxnId="{1B315D41-CEBF-364F-94EA-FA23CCD7C8E4}">
      <dgm:prSet/>
      <dgm:spPr/>
      <dgm:t>
        <a:bodyPr/>
        <a:lstStyle/>
        <a:p>
          <a:endParaRPr kumimoji="1" lang="ja-JP" altLang="en-US"/>
        </a:p>
      </dgm:t>
    </dgm:pt>
    <dgm:pt modelId="{90DE34A9-8541-424D-9B81-A7ED776E8754}" type="sibTrans" cxnId="{1B315D41-CEBF-364F-94EA-FA23CCD7C8E4}">
      <dgm:prSet/>
      <dgm:spPr/>
      <dgm:t>
        <a:bodyPr/>
        <a:lstStyle/>
        <a:p>
          <a:endParaRPr kumimoji="1" lang="ja-JP" altLang="en-US"/>
        </a:p>
      </dgm:t>
    </dgm:pt>
    <dgm:pt modelId="{D1B79DE3-55E7-F349-B648-B2D29F5D5CA3}">
      <dgm:prSet/>
      <dgm:spPr/>
      <dgm:t>
        <a:bodyPr/>
        <a:lstStyle/>
        <a:p>
          <a:r>
            <a:rPr kumimoji="1" lang="en-US" altLang="ja-JP"/>
            <a:t>organics</a:t>
          </a:r>
          <a:endParaRPr kumimoji="1" lang="ja-JP" altLang="en-US"/>
        </a:p>
      </dgm:t>
    </dgm:pt>
    <dgm:pt modelId="{D39EB4F6-D047-A04F-8607-DC2AA8846BFD}" type="parTrans" cxnId="{0B69A3FB-8ACD-2445-A3AD-B0AA09270A5C}">
      <dgm:prSet/>
      <dgm:spPr/>
      <dgm:t>
        <a:bodyPr/>
        <a:lstStyle/>
        <a:p>
          <a:endParaRPr kumimoji="1" lang="ja-JP" altLang="en-US"/>
        </a:p>
      </dgm:t>
    </dgm:pt>
    <dgm:pt modelId="{6283AFC7-52A0-5543-BD44-3F67AC4396EB}" type="sibTrans" cxnId="{0B69A3FB-8ACD-2445-A3AD-B0AA09270A5C}">
      <dgm:prSet/>
      <dgm:spPr/>
      <dgm:t>
        <a:bodyPr/>
        <a:lstStyle/>
        <a:p>
          <a:endParaRPr kumimoji="1" lang="ja-JP" altLang="en-US"/>
        </a:p>
      </dgm:t>
    </dgm:pt>
    <dgm:pt modelId="{6513CB88-8E79-3F4D-86BD-F65876282F1C}">
      <dgm:prSet/>
      <dgm:spPr/>
      <dgm:t>
        <a:bodyPr/>
        <a:lstStyle/>
        <a:p>
          <a:r>
            <a:rPr kumimoji="1" lang="en-US" altLang="ja-JP"/>
            <a:t>112 type</a:t>
          </a:r>
          <a:endParaRPr kumimoji="1" lang="ja-JP" altLang="en-US"/>
        </a:p>
      </dgm:t>
    </dgm:pt>
    <dgm:pt modelId="{4E40247B-BE58-AE48-94B6-98F8350BB0C5}" type="parTrans" cxnId="{68436AEF-A80B-904F-AFAE-75B92C243558}">
      <dgm:prSet/>
      <dgm:spPr/>
      <dgm:t>
        <a:bodyPr/>
        <a:lstStyle/>
        <a:p>
          <a:endParaRPr kumimoji="1" lang="ja-JP" altLang="en-US"/>
        </a:p>
      </dgm:t>
    </dgm:pt>
    <dgm:pt modelId="{93EA8878-C92C-C646-9C18-E43343BB1409}" type="sibTrans" cxnId="{68436AEF-A80B-904F-AFAE-75B92C243558}">
      <dgm:prSet/>
      <dgm:spPr/>
      <dgm:t>
        <a:bodyPr/>
        <a:lstStyle/>
        <a:p>
          <a:endParaRPr kumimoji="1" lang="ja-JP" altLang="en-US"/>
        </a:p>
      </dgm:t>
    </dgm:pt>
    <dgm:pt modelId="{CD78F064-8436-4C45-85FF-581961244B5A}">
      <dgm:prSet/>
      <dgm:spPr/>
      <dgm:t>
        <a:bodyPr/>
        <a:lstStyle/>
        <a:p>
          <a:r>
            <a:rPr kumimoji="1" lang="en-US" altLang="ja-JP"/>
            <a:t>12442 type</a:t>
          </a:r>
          <a:endParaRPr kumimoji="1" lang="ja-JP" altLang="en-US"/>
        </a:p>
      </dgm:t>
    </dgm:pt>
    <dgm:pt modelId="{B7D6C13A-9776-944A-A8F6-E476E6CBF173}" type="parTrans" cxnId="{0263399C-EEC2-484F-BC92-67271F8F75E3}">
      <dgm:prSet/>
      <dgm:spPr/>
      <dgm:t>
        <a:bodyPr/>
        <a:lstStyle/>
        <a:p>
          <a:endParaRPr kumimoji="1" lang="ja-JP" altLang="en-US"/>
        </a:p>
      </dgm:t>
    </dgm:pt>
    <dgm:pt modelId="{937B2281-C986-764D-9009-7FAE65D388AE}" type="sibTrans" cxnId="{0263399C-EEC2-484F-BC92-67271F8F75E3}">
      <dgm:prSet/>
      <dgm:spPr/>
      <dgm:t>
        <a:bodyPr/>
        <a:lstStyle/>
        <a:p>
          <a:endParaRPr kumimoji="1" lang="ja-JP" altLang="en-US"/>
        </a:p>
      </dgm:t>
    </dgm:pt>
    <dgm:pt modelId="{19C73AFF-C83F-9643-BFB4-C8BF032B5D22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34DDA8BF-1118-D646-9E7F-AE964A5979BF}" type="parTrans" cxnId="{1B77F4C1-9598-B94A-A15D-790BEF69BD45}">
      <dgm:prSet/>
      <dgm:spPr/>
      <dgm:t>
        <a:bodyPr/>
        <a:lstStyle/>
        <a:p>
          <a:endParaRPr kumimoji="1" lang="ja-JP" altLang="en-US"/>
        </a:p>
      </dgm:t>
    </dgm:pt>
    <dgm:pt modelId="{5AF58A07-79BB-8747-902C-7FF07C0DAB9E}" type="sibTrans" cxnId="{1B77F4C1-9598-B94A-A15D-790BEF69BD45}">
      <dgm:prSet/>
      <dgm:spPr/>
      <dgm:t>
        <a:bodyPr/>
        <a:lstStyle/>
        <a:p>
          <a:endParaRPr kumimoji="1" lang="ja-JP" altLang="en-US"/>
        </a:p>
      </dgm:t>
    </dgm:pt>
    <dgm:pt modelId="{547BFEDF-9E50-7D46-8635-79909A23D560}">
      <dgm:prSet/>
      <dgm:spPr/>
      <dgm:t>
        <a:bodyPr/>
        <a:lstStyle/>
        <a:p>
          <a:r>
            <a:rPr kumimoji="1" lang="en-US" altLang="ja-JP"/>
            <a:t>T’ type</a:t>
          </a:r>
          <a:endParaRPr kumimoji="1" lang="ja-JP" altLang="en-US"/>
        </a:p>
      </dgm:t>
    </dgm:pt>
    <dgm:pt modelId="{CCDA8B10-3430-EC45-A410-0E35A8CBF0F9}" type="parTrans" cxnId="{503CA2D3-4467-044B-8FFD-9D1DD39638DE}">
      <dgm:prSet/>
      <dgm:spPr/>
      <dgm:t>
        <a:bodyPr/>
        <a:lstStyle/>
        <a:p>
          <a:endParaRPr kumimoji="1" lang="ja-JP" altLang="en-US"/>
        </a:p>
      </dgm:t>
    </dgm:pt>
    <dgm:pt modelId="{38BEF6CE-7320-8744-B43E-51B8CA052652}" type="sibTrans" cxnId="{503CA2D3-4467-044B-8FFD-9D1DD39638DE}">
      <dgm:prSet/>
      <dgm:spPr/>
      <dgm:t>
        <a:bodyPr/>
        <a:lstStyle/>
        <a:p>
          <a:endParaRPr kumimoji="1" lang="ja-JP" altLang="en-US"/>
        </a:p>
      </dgm:t>
    </dgm:pt>
    <dgm:pt modelId="{45EF161D-0FC1-7643-91E6-A01314A232D7}">
      <dgm:prSet/>
      <dgm:spPr/>
      <dgm:t>
        <a:bodyPr/>
        <a:lstStyle/>
        <a:p>
          <a:r>
            <a:rPr kumimoji="1" lang="en-US" altLang="ja-JP"/>
            <a:t>other alloys</a:t>
          </a:r>
          <a:endParaRPr kumimoji="1" lang="ja-JP" altLang="en-US"/>
        </a:p>
      </dgm:t>
    </dgm:pt>
    <dgm:pt modelId="{BF6F48D0-7920-154D-A2AA-5EFCA3A8B74D}" type="parTrans" cxnId="{52010372-DC98-AB47-A258-21482F927746}">
      <dgm:prSet/>
      <dgm:spPr/>
      <dgm:t>
        <a:bodyPr/>
        <a:lstStyle/>
        <a:p>
          <a:endParaRPr kumimoji="1" lang="ja-JP" altLang="en-US"/>
        </a:p>
      </dgm:t>
    </dgm:pt>
    <dgm:pt modelId="{F3D61BFB-3032-8C4A-BD04-34E17A6D7B24}" type="sibTrans" cxnId="{52010372-DC98-AB47-A258-21482F927746}">
      <dgm:prSet/>
      <dgm:spPr/>
      <dgm:t>
        <a:bodyPr/>
        <a:lstStyle/>
        <a:p>
          <a:endParaRPr kumimoji="1" lang="ja-JP" altLang="en-US"/>
        </a:p>
      </dgm:t>
    </dgm:pt>
    <dgm:pt modelId="{F94C4E6A-2D10-3944-894F-0AE03D204446}">
      <dgm:prSet/>
      <dgm:spPr/>
      <dgm:t>
        <a:bodyPr/>
        <a:lstStyle/>
        <a:p>
          <a:r>
            <a:rPr kumimoji="1" lang="en-US" altLang="ja-JP"/>
            <a:t>Borocarbides</a:t>
          </a:r>
          <a:endParaRPr kumimoji="1" lang="ja-JP" altLang="en-US"/>
        </a:p>
      </dgm:t>
    </dgm:pt>
    <dgm:pt modelId="{DCDDB5A6-0548-A547-ADF9-9617D3744015}" type="parTrans" cxnId="{65C640EC-28D3-3D47-A2A8-4F57E8B41576}">
      <dgm:prSet/>
      <dgm:spPr/>
      <dgm:t>
        <a:bodyPr/>
        <a:lstStyle/>
        <a:p>
          <a:endParaRPr kumimoji="1" lang="ja-JP" altLang="en-US"/>
        </a:p>
      </dgm:t>
    </dgm:pt>
    <dgm:pt modelId="{EC8D1C0D-F30A-AD42-8DC3-BF123C67F84B}" type="sibTrans" cxnId="{65C640EC-28D3-3D47-A2A8-4F57E8B41576}">
      <dgm:prSet/>
      <dgm:spPr/>
      <dgm:t>
        <a:bodyPr/>
        <a:lstStyle/>
        <a:p>
          <a:endParaRPr kumimoji="1" lang="ja-JP" altLang="en-US"/>
        </a:p>
      </dgm:t>
    </dgm:pt>
    <dgm:pt modelId="{04B3BAFE-0A56-B945-A142-5EA5905DB0AC}">
      <dgm:prSet/>
      <dgm:spPr/>
      <dgm:t>
        <a:bodyPr/>
        <a:lstStyle/>
        <a:p>
          <a:r>
            <a:rPr kumimoji="1" lang="en-US" altLang="ja-JP"/>
            <a:t>MCh2</a:t>
          </a:r>
          <a:endParaRPr kumimoji="1" lang="ja-JP" altLang="en-US"/>
        </a:p>
      </dgm:t>
    </dgm:pt>
    <dgm:pt modelId="{95C8F93D-5B8C-7746-AE42-007DB9D9FC72}" type="parTrans" cxnId="{0BD9CFD4-25BE-B94E-B85D-01B38C4CE43D}">
      <dgm:prSet/>
      <dgm:spPr/>
      <dgm:t>
        <a:bodyPr/>
        <a:lstStyle/>
        <a:p>
          <a:endParaRPr kumimoji="1" lang="ja-JP" altLang="en-US"/>
        </a:p>
      </dgm:t>
    </dgm:pt>
    <dgm:pt modelId="{800030E0-DF50-5B4F-B0B2-D3A3143F1FAF}" type="sibTrans" cxnId="{0BD9CFD4-25BE-B94E-B85D-01B38C4CE43D}">
      <dgm:prSet/>
      <dgm:spPr/>
      <dgm:t>
        <a:bodyPr/>
        <a:lstStyle/>
        <a:p>
          <a:endParaRPr kumimoji="1" lang="ja-JP" altLang="en-US"/>
        </a:p>
      </dgm:t>
    </dgm:pt>
    <dgm:pt modelId="{3999ED16-8D9A-994D-AD57-01F9DCD7F461}">
      <dgm:prSet/>
      <dgm:spPr/>
      <dgm:t>
        <a:bodyPr/>
        <a:lstStyle/>
        <a:p>
          <a:r>
            <a:rPr kumimoji="1" lang="en-US" altLang="ja-JP"/>
            <a:t>Nitrides</a:t>
          </a:r>
          <a:endParaRPr kumimoji="1" lang="ja-JP" altLang="en-US"/>
        </a:p>
      </dgm:t>
    </dgm:pt>
    <dgm:pt modelId="{B7453E83-2EC5-834E-83E7-2B1AEBE5AC1B}" type="parTrans" cxnId="{B519752C-5BBA-EF49-A74F-4736121909A0}">
      <dgm:prSet/>
      <dgm:spPr/>
      <dgm:t>
        <a:bodyPr/>
        <a:lstStyle/>
        <a:p>
          <a:endParaRPr kumimoji="1" lang="ja-JP" altLang="en-US"/>
        </a:p>
      </dgm:t>
    </dgm:pt>
    <dgm:pt modelId="{9ACBD608-7618-014A-8D9D-E3E4EBD08AC3}" type="sibTrans" cxnId="{B519752C-5BBA-EF49-A74F-4736121909A0}">
      <dgm:prSet/>
      <dgm:spPr/>
      <dgm:t>
        <a:bodyPr/>
        <a:lstStyle/>
        <a:p>
          <a:endParaRPr kumimoji="1" lang="ja-JP" altLang="en-US"/>
        </a:p>
      </dgm:t>
    </dgm:pt>
    <dgm:pt modelId="{5A5F466C-3673-0D43-9E3B-1E1B85130B4E}">
      <dgm:prSet/>
      <dgm:spPr/>
      <dgm:t>
        <a:bodyPr/>
        <a:lstStyle/>
        <a:p>
          <a:r>
            <a:rPr kumimoji="1" lang="en-US" altLang="ja-JP"/>
            <a:t>Fluorides</a:t>
          </a:r>
          <a:endParaRPr kumimoji="1" lang="ja-JP" altLang="en-US"/>
        </a:p>
      </dgm:t>
    </dgm:pt>
    <dgm:pt modelId="{5A321337-6FFF-944E-AB91-570EBF7752BD}" type="parTrans" cxnId="{9005E27F-8B14-404A-8275-76A5DD77EF26}">
      <dgm:prSet/>
      <dgm:spPr/>
      <dgm:t>
        <a:bodyPr/>
        <a:lstStyle/>
        <a:p>
          <a:endParaRPr kumimoji="1" lang="ja-JP" altLang="en-US"/>
        </a:p>
      </dgm:t>
    </dgm:pt>
    <dgm:pt modelId="{190A6A02-8C0F-5A47-B9C1-BF25C35A7EBF}" type="sibTrans" cxnId="{9005E27F-8B14-404A-8275-76A5DD77EF26}">
      <dgm:prSet/>
      <dgm:spPr/>
      <dgm:t>
        <a:bodyPr/>
        <a:lstStyle/>
        <a:p>
          <a:endParaRPr kumimoji="1" lang="ja-JP" altLang="en-US"/>
        </a:p>
      </dgm:t>
    </dgm:pt>
    <dgm:pt modelId="{82D7EE80-F5BD-0D45-B930-C64D168639BA}">
      <dgm:prSet/>
      <dgm:spPr/>
      <dgm:t>
        <a:bodyPr/>
        <a:lstStyle/>
        <a:p>
          <a:r>
            <a:rPr kumimoji="1" lang="en-US" altLang="ja-JP"/>
            <a:t>Chalcogenides</a:t>
          </a:r>
          <a:endParaRPr kumimoji="1" lang="ja-JP" altLang="en-US"/>
        </a:p>
      </dgm:t>
    </dgm:pt>
    <dgm:pt modelId="{1D88C60B-7864-A949-9496-A39B2F6F3BCD}" type="parTrans" cxnId="{45E73292-FDE5-0B42-A568-F23A3B18B96A}">
      <dgm:prSet/>
      <dgm:spPr/>
      <dgm:t>
        <a:bodyPr/>
        <a:lstStyle/>
        <a:p>
          <a:endParaRPr kumimoji="1" lang="ja-JP" altLang="en-US"/>
        </a:p>
      </dgm:t>
    </dgm:pt>
    <dgm:pt modelId="{C2DDC069-035C-8444-B060-BB068755BE7A}" type="sibTrans" cxnId="{45E73292-FDE5-0B42-A568-F23A3B18B96A}">
      <dgm:prSet/>
      <dgm:spPr/>
      <dgm:t>
        <a:bodyPr/>
        <a:lstStyle/>
        <a:p>
          <a:endParaRPr kumimoji="1" lang="ja-JP" altLang="en-US"/>
        </a:p>
      </dgm:t>
    </dgm:pt>
    <dgm:pt modelId="{0F2010DA-01E1-5043-919F-A8A9B80F159E}">
      <dgm:prSet/>
      <dgm:spPr/>
      <dgm:t>
        <a:bodyPr/>
        <a:lstStyle/>
        <a:p>
          <a:r>
            <a:rPr kumimoji="1" lang="en-US" altLang="ja-JP"/>
            <a:t>Pnictides</a:t>
          </a:r>
          <a:endParaRPr kumimoji="1" lang="ja-JP" altLang="en-US"/>
        </a:p>
      </dgm:t>
    </dgm:pt>
    <dgm:pt modelId="{9E41EFD3-0D62-7A44-BE06-CE732DC3DF65}" type="parTrans" cxnId="{40E1FA54-8742-104D-895B-D8E7B9D22617}">
      <dgm:prSet/>
      <dgm:spPr/>
      <dgm:t>
        <a:bodyPr/>
        <a:lstStyle/>
        <a:p>
          <a:endParaRPr kumimoji="1" lang="ja-JP" altLang="en-US"/>
        </a:p>
      </dgm:t>
    </dgm:pt>
    <dgm:pt modelId="{4AE63392-4A07-7E4E-825D-B2EC2AD1BA24}" type="sibTrans" cxnId="{40E1FA54-8742-104D-895B-D8E7B9D22617}">
      <dgm:prSet/>
      <dgm:spPr/>
      <dgm:t>
        <a:bodyPr/>
        <a:lstStyle/>
        <a:p>
          <a:endParaRPr kumimoji="1" lang="ja-JP" altLang="en-US"/>
        </a:p>
      </dgm:t>
    </dgm:pt>
    <dgm:pt modelId="{931DE6BB-8AEB-4145-92D5-F2C11CF2F7A7}">
      <dgm:prSet/>
      <dgm:spPr/>
      <dgm:t>
        <a:bodyPr/>
        <a:lstStyle/>
        <a:p>
          <a:r>
            <a:rPr kumimoji="1" lang="en-US" altLang="ja-JP"/>
            <a:t>BiCh2</a:t>
          </a:r>
          <a:endParaRPr kumimoji="1" lang="ja-JP" altLang="en-US"/>
        </a:p>
      </dgm:t>
    </dgm:pt>
    <dgm:pt modelId="{2E335D00-4A94-B147-B4D3-93879A59D830}" type="parTrans" cxnId="{4C23D517-3EE1-AC4B-BBB1-09F0E8386CDA}">
      <dgm:prSet/>
      <dgm:spPr/>
      <dgm:t>
        <a:bodyPr/>
        <a:lstStyle/>
        <a:p>
          <a:endParaRPr kumimoji="1" lang="ja-JP" altLang="en-US"/>
        </a:p>
      </dgm:t>
    </dgm:pt>
    <dgm:pt modelId="{96E76320-7394-2F41-A0E4-59AD2E8311C6}" type="sibTrans" cxnId="{4C23D517-3EE1-AC4B-BBB1-09F0E8386CDA}">
      <dgm:prSet/>
      <dgm:spPr/>
      <dgm:t>
        <a:bodyPr/>
        <a:lstStyle/>
        <a:p>
          <a:endParaRPr kumimoji="1" lang="ja-JP" altLang="en-US"/>
        </a:p>
      </dgm:t>
    </dgm:pt>
    <dgm:pt modelId="{0D8DF9AD-1F0F-D944-BA14-A1F76E855D07}">
      <dgm:prSet/>
      <dgm:spPr/>
      <dgm:t>
        <a:bodyPr/>
        <a:lstStyle/>
        <a:p>
          <a:r>
            <a:rPr kumimoji="1" lang="en-US" altLang="ja-JP"/>
            <a:t>GIC</a:t>
          </a:r>
          <a:endParaRPr kumimoji="1" lang="ja-JP" altLang="en-US"/>
        </a:p>
      </dgm:t>
    </dgm:pt>
    <dgm:pt modelId="{F304DECE-D33C-3D41-8965-35549EFF8AAB}" type="parTrans" cxnId="{A4DCAF6C-6081-1D4A-BD84-85A65952D15F}">
      <dgm:prSet/>
      <dgm:spPr/>
      <dgm:t>
        <a:bodyPr/>
        <a:lstStyle/>
        <a:p>
          <a:endParaRPr kumimoji="1" lang="ja-JP" altLang="en-US"/>
        </a:p>
      </dgm:t>
    </dgm:pt>
    <dgm:pt modelId="{0B5C4A61-C28B-F749-95CA-E4220BF5F85D}" type="sibTrans" cxnId="{A4DCAF6C-6081-1D4A-BD84-85A65952D15F}">
      <dgm:prSet/>
      <dgm:spPr/>
      <dgm:t>
        <a:bodyPr/>
        <a:lstStyle/>
        <a:p>
          <a:endParaRPr kumimoji="1" lang="ja-JP" altLang="en-US"/>
        </a:p>
      </dgm:t>
    </dgm:pt>
    <dgm:pt modelId="{87CC8675-7FE3-3846-9C6E-E8B0056C72CC}">
      <dgm:prSet/>
      <dgm:spPr/>
      <dgm:t>
        <a:bodyPr/>
        <a:lstStyle/>
        <a:p>
          <a:r>
            <a:rPr kumimoji="1" lang="en-US" altLang="ja-JP"/>
            <a:t>diamond</a:t>
          </a:r>
          <a:endParaRPr kumimoji="1" lang="ja-JP" altLang="en-US"/>
        </a:p>
      </dgm:t>
    </dgm:pt>
    <dgm:pt modelId="{2C9F0E27-26B4-5445-B8A2-FE67D2B9BE82}" type="parTrans" cxnId="{6DA97420-6EFA-0541-8217-1C4776574E60}">
      <dgm:prSet/>
      <dgm:spPr/>
      <dgm:t>
        <a:bodyPr/>
        <a:lstStyle/>
        <a:p>
          <a:endParaRPr kumimoji="1" lang="ja-JP" altLang="en-US"/>
        </a:p>
      </dgm:t>
    </dgm:pt>
    <dgm:pt modelId="{D4C2ABE5-6B36-374E-82F3-14FDEDB6A264}" type="sibTrans" cxnId="{6DA97420-6EFA-0541-8217-1C4776574E60}">
      <dgm:prSet/>
      <dgm:spPr/>
      <dgm:t>
        <a:bodyPr/>
        <a:lstStyle/>
        <a:p>
          <a:endParaRPr kumimoji="1" lang="ja-JP" altLang="en-US"/>
        </a:p>
      </dgm:t>
    </dgm:pt>
    <dgm:pt modelId="{002723D6-1AFC-154B-B4F7-385AB2F4AF45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1000A342-97BC-AD46-B61E-E412848FEB3A}" type="parTrans" cxnId="{D17C94DD-2F7A-7044-83C1-B45A9995AA50}">
      <dgm:prSet/>
      <dgm:spPr/>
      <dgm:t>
        <a:bodyPr/>
        <a:lstStyle/>
        <a:p>
          <a:endParaRPr kumimoji="1" lang="ja-JP" altLang="en-US"/>
        </a:p>
      </dgm:t>
    </dgm:pt>
    <dgm:pt modelId="{603A69F1-B0DF-6848-AF50-B3BA7CC337F9}" type="sibTrans" cxnId="{D17C94DD-2F7A-7044-83C1-B45A9995AA50}">
      <dgm:prSet/>
      <dgm:spPr/>
      <dgm:t>
        <a:bodyPr/>
        <a:lstStyle/>
        <a:p>
          <a:endParaRPr kumimoji="1" lang="ja-JP" altLang="en-US"/>
        </a:p>
      </dgm:t>
    </dgm:pt>
    <dgm:pt modelId="{E1C096CA-DD7F-0549-9DE2-1759D3B47EA7}">
      <dgm:prSet/>
      <dgm:spPr/>
      <dgm:t>
        <a:bodyPr/>
        <a:lstStyle/>
        <a:p>
          <a:r>
            <a:rPr kumimoji="1" lang="en-US" altLang="ja-JP"/>
            <a:t>C60</a:t>
          </a:r>
          <a:endParaRPr kumimoji="1" lang="ja-JP" altLang="en-US"/>
        </a:p>
      </dgm:t>
    </dgm:pt>
    <dgm:pt modelId="{7234D429-4E7B-3F46-BBE5-DF6A52081F6C}" type="parTrans" cxnId="{7F3A8D18-2569-C946-BBEC-52B4E086010C}">
      <dgm:prSet/>
      <dgm:spPr/>
      <dgm:t>
        <a:bodyPr/>
        <a:lstStyle/>
        <a:p>
          <a:endParaRPr kumimoji="1" lang="ja-JP" altLang="en-US"/>
        </a:p>
      </dgm:t>
    </dgm:pt>
    <dgm:pt modelId="{409F82E3-C206-5A42-9CF8-05DCDB4D1059}" type="sibTrans" cxnId="{7F3A8D18-2569-C946-BBEC-52B4E086010C}">
      <dgm:prSet/>
      <dgm:spPr/>
      <dgm:t>
        <a:bodyPr/>
        <a:lstStyle/>
        <a:p>
          <a:endParaRPr kumimoji="1" lang="ja-JP" altLang="en-US"/>
        </a:p>
      </dgm:t>
    </dgm:pt>
    <dgm:pt modelId="{7864BE0C-0912-2349-AFEE-6874FF750845}">
      <dgm:prSet/>
      <dgm:spPr/>
      <dgm:t>
        <a:bodyPr/>
        <a:lstStyle/>
        <a:p>
          <a:r>
            <a:rPr kumimoji="1" lang="en-US" altLang="ja-JP"/>
            <a:t>A15</a:t>
          </a:r>
          <a:endParaRPr kumimoji="1" lang="ja-JP" altLang="en-US"/>
        </a:p>
      </dgm:t>
    </dgm:pt>
    <dgm:pt modelId="{B696AF5C-9DA0-D54B-A7AA-8E0BEBAC2158}" type="parTrans" cxnId="{91FDF7F8-3435-084B-97BC-1493305A1CEF}">
      <dgm:prSet/>
      <dgm:spPr/>
      <dgm:t>
        <a:bodyPr/>
        <a:lstStyle/>
        <a:p>
          <a:endParaRPr kumimoji="1" lang="ja-JP" altLang="en-US"/>
        </a:p>
      </dgm:t>
    </dgm:pt>
    <dgm:pt modelId="{908B1263-E203-9540-B705-C9D4254780F5}" type="sibTrans" cxnId="{91FDF7F8-3435-084B-97BC-1493305A1CEF}">
      <dgm:prSet/>
      <dgm:spPr/>
      <dgm:t>
        <a:bodyPr/>
        <a:lstStyle/>
        <a:p>
          <a:endParaRPr kumimoji="1" lang="ja-JP" altLang="en-US"/>
        </a:p>
      </dgm:t>
    </dgm:pt>
    <dgm:pt modelId="{1E6DAB93-9A89-BF4C-83DD-C419728F665D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A7DCF2D0-DCA3-0A4E-B6C1-F2A4D5919542}" type="parTrans" cxnId="{0E6DF1AB-1E9A-8648-9134-00F26E036D84}">
      <dgm:prSet/>
      <dgm:spPr/>
      <dgm:t>
        <a:bodyPr/>
        <a:lstStyle/>
        <a:p>
          <a:endParaRPr kumimoji="1" lang="ja-JP" altLang="en-US"/>
        </a:p>
      </dgm:t>
    </dgm:pt>
    <dgm:pt modelId="{86158C72-0B4E-B144-85ED-8E950F9941F8}" type="sibTrans" cxnId="{0E6DF1AB-1E9A-8648-9134-00F26E036D84}">
      <dgm:prSet/>
      <dgm:spPr/>
      <dgm:t>
        <a:bodyPr/>
        <a:lstStyle/>
        <a:p>
          <a:endParaRPr kumimoji="1" lang="ja-JP" altLang="en-US"/>
        </a:p>
      </dgm:t>
    </dgm:pt>
    <dgm:pt modelId="{5B7EB03C-FE27-C64C-9698-7DED70923EB0}" type="pres">
      <dgm:prSet presAssocID="{3B55F898-E5F8-2A41-A134-E70CE96D7D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FC5F00-DE08-0A4B-866C-3D604E15EE76}" type="pres">
      <dgm:prSet presAssocID="{E71D10B8-7B98-614C-B65A-754DBF8B4E18}" presName="hierRoot1" presStyleCnt="0">
        <dgm:presLayoutVars>
          <dgm:hierBranch val="init"/>
        </dgm:presLayoutVars>
      </dgm:prSet>
      <dgm:spPr/>
    </dgm:pt>
    <dgm:pt modelId="{7CB34836-D4FD-D04A-813F-88060D17D154}" type="pres">
      <dgm:prSet presAssocID="{E71D10B8-7B98-614C-B65A-754DBF8B4E18}" presName="rootComposite1" presStyleCnt="0"/>
      <dgm:spPr/>
    </dgm:pt>
    <dgm:pt modelId="{96B24DAA-EC3E-D849-94CB-32167D1E122F}" type="pres">
      <dgm:prSet presAssocID="{E71D10B8-7B98-614C-B65A-754DBF8B4E18}" presName="rootText1" presStyleLbl="node0" presStyleIdx="0" presStyleCnt="1">
        <dgm:presLayoutVars>
          <dgm:chPref val="3"/>
        </dgm:presLayoutVars>
      </dgm:prSet>
      <dgm:spPr/>
    </dgm:pt>
    <dgm:pt modelId="{E8591EDE-786E-3D45-B256-90AFE48B74CF}" type="pres">
      <dgm:prSet presAssocID="{E71D10B8-7B98-614C-B65A-754DBF8B4E18}" presName="rootConnector1" presStyleLbl="node1" presStyleIdx="0" presStyleCnt="0"/>
      <dgm:spPr/>
    </dgm:pt>
    <dgm:pt modelId="{F6346919-12E2-F941-98DF-2FD29BE27243}" type="pres">
      <dgm:prSet presAssocID="{E71D10B8-7B98-614C-B65A-754DBF8B4E18}" presName="hierChild2" presStyleCnt="0"/>
      <dgm:spPr/>
    </dgm:pt>
    <dgm:pt modelId="{02E31AC4-2C90-B547-A6F0-DD3A86E1ED40}" type="pres">
      <dgm:prSet presAssocID="{1B75729E-E45F-6B4F-992A-AD2192DA70D6}" presName="Name37" presStyleLbl="parChTrans1D2" presStyleIdx="0" presStyleCnt="12"/>
      <dgm:spPr/>
    </dgm:pt>
    <dgm:pt modelId="{910CEABC-B6A3-E541-AA30-54520577BF82}" type="pres">
      <dgm:prSet presAssocID="{B62973CC-F376-8F47-A92E-4078D629AA69}" presName="hierRoot2" presStyleCnt="0">
        <dgm:presLayoutVars>
          <dgm:hierBranch val="init"/>
        </dgm:presLayoutVars>
      </dgm:prSet>
      <dgm:spPr/>
    </dgm:pt>
    <dgm:pt modelId="{F3C9F246-97BB-B845-A936-C045B8EFD6BC}" type="pres">
      <dgm:prSet presAssocID="{B62973CC-F376-8F47-A92E-4078D629AA69}" presName="rootComposite" presStyleCnt="0"/>
      <dgm:spPr/>
    </dgm:pt>
    <dgm:pt modelId="{38682B92-3E1F-244B-9830-28131C82CDBD}" type="pres">
      <dgm:prSet presAssocID="{B62973CC-F376-8F47-A92E-4078D629AA69}" presName="rootText" presStyleLbl="node2" presStyleIdx="0" presStyleCnt="12" custLinFactNeighborX="-551" custLinFactNeighborY="816">
        <dgm:presLayoutVars>
          <dgm:chPref val="3"/>
        </dgm:presLayoutVars>
      </dgm:prSet>
      <dgm:spPr/>
    </dgm:pt>
    <dgm:pt modelId="{FC08025D-3C9D-0B4E-BAEE-7F741925AFE4}" type="pres">
      <dgm:prSet presAssocID="{B62973CC-F376-8F47-A92E-4078D629AA69}" presName="rootConnector" presStyleLbl="node2" presStyleIdx="0" presStyleCnt="12"/>
      <dgm:spPr/>
    </dgm:pt>
    <dgm:pt modelId="{5CFD3012-EEC3-A34D-81C7-50D3FD57AFAB}" type="pres">
      <dgm:prSet presAssocID="{B62973CC-F376-8F47-A92E-4078D629AA69}" presName="hierChild4" presStyleCnt="0"/>
      <dgm:spPr/>
    </dgm:pt>
    <dgm:pt modelId="{3340661C-5D10-6043-98C1-55C4BEF5B71F}" type="pres">
      <dgm:prSet presAssocID="{0A8B71B4-D437-9944-B21C-30B43189EECD}" presName="Name37" presStyleLbl="parChTrans1D3" presStyleIdx="0" presStyleCnt="31"/>
      <dgm:spPr/>
    </dgm:pt>
    <dgm:pt modelId="{B7671005-104F-C44B-859D-24B7E29F7ADB}" type="pres">
      <dgm:prSet presAssocID="{0D21D480-CF42-664D-81CF-E7C5A4AC05B8}" presName="hierRoot2" presStyleCnt="0">
        <dgm:presLayoutVars>
          <dgm:hierBranch val="init"/>
        </dgm:presLayoutVars>
      </dgm:prSet>
      <dgm:spPr/>
    </dgm:pt>
    <dgm:pt modelId="{DD07B58E-00C6-5447-89C0-1DB6EF9C2C6E}" type="pres">
      <dgm:prSet presAssocID="{0D21D480-CF42-664D-81CF-E7C5A4AC05B8}" presName="rootComposite" presStyleCnt="0"/>
      <dgm:spPr/>
    </dgm:pt>
    <dgm:pt modelId="{42872DF8-A8B6-D641-953C-1449509124AC}" type="pres">
      <dgm:prSet presAssocID="{0D21D480-CF42-664D-81CF-E7C5A4AC05B8}" presName="rootText" presStyleLbl="node3" presStyleIdx="0" presStyleCnt="31">
        <dgm:presLayoutVars>
          <dgm:chPref val="3"/>
        </dgm:presLayoutVars>
      </dgm:prSet>
      <dgm:spPr/>
    </dgm:pt>
    <dgm:pt modelId="{1831EBC2-5ACA-D74E-944A-5565FCD04359}" type="pres">
      <dgm:prSet presAssocID="{0D21D480-CF42-664D-81CF-E7C5A4AC05B8}" presName="rootConnector" presStyleLbl="node3" presStyleIdx="0" presStyleCnt="31"/>
      <dgm:spPr/>
    </dgm:pt>
    <dgm:pt modelId="{C022F8F1-0604-824F-AC59-CA85F17CCAF4}" type="pres">
      <dgm:prSet presAssocID="{0D21D480-CF42-664D-81CF-E7C5A4AC05B8}" presName="hierChild4" presStyleCnt="0"/>
      <dgm:spPr/>
    </dgm:pt>
    <dgm:pt modelId="{B15C9E94-8154-5B4D-8CA9-801FC5B6578B}" type="pres">
      <dgm:prSet presAssocID="{0D21D480-CF42-664D-81CF-E7C5A4AC05B8}" presName="hierChild5" presStyleCnt="0"/>
      <dgm:spPr/>
    </dgm:pt>
    <dgm:pt modelId="{D93FADE7-7464-1440-84DC-EB86A3356736}" type="pres">
      <dgm:prSet presAssocID="{86E13EBF-20D5-C84E-8E1F-085151885EE3}" presName="Name37" presStyleLbl="parChTrans1D3" presStyleIdx="1" presStyleCnt="31"/>
      <dgm:spPr/>
    </dgm:pt>
    <dgm:pt modelId="{F1D7E596-2B11-AB4C-860E-BD8FCC0EF1A0}" type="pres">
      <dgm:prSet presAssocID="{81FEE1CA-37CA-164E-B297-CCD5EF81651F}" presName="hierRoot2" presStyleCnt="0">
        <dgm:presLayoutVars>
          <dgm:hierBranch val="init"/>
        </dgm:presLayoutVars>
      </dgm:prSet>
      <dgm:spPr/>
    </dgm:pt>
    <dgm:pt modelId="{C9F67BDD-4F9B-174A-BB98-49194D0AE2D5}" type="pres">
      <dgm:prSet presAssocID="{81FEE1CA-37CA-164E-B297-CCD5EF81651F}" presName="rootComposite" presStyleCnt="0"/>
      <dgm:spPr/>
    </dgm:pt>
    <dgm:pt modelId="{49221596-EC48-D54C-A0EC-252E0B4C2950}" type="pres">
      <dgm:prSet presAssocID="{81FEE1CA-37CA-164E-B297-CCD5EF81651F}" presName="rootText" presStyleLbl="node3" presStyleIdx="1" presStyleCnt="31">
        <dgm:presLayoutVars>
          <dgm:chPref val="3"/>
        </dgm:presLayoutVars>
      </dgm:prSet>
      <dgm:spPr/>
    </dgm:pt>
    <dgm:pt modelId="{70113AE1-ED2F-B945-8287-C64AED068141}" type="pres">
      <dgm:prSet presAssocID="{81FEE1CA-37CA-164E-B297-CCD5EF81651F}" presName="rootConnector" presStyleLbl="node3" presStyleIdx="1" presStyleCnt="31"/>
      <dgm:spPr/>
    </dgm:pt>
    <dgm:pt modelId="{C98EE0F9-C8A9-0042-B49A-1914E716412C}" type="pres">
      <dgm:prSet presAssocID="{81FEE1CA-37CA-164E-B297-CCD5EF81651F}" presName="hierChild4" presStyleCnt="0"/>
      <dgm:spPr/>
    </dgm:pt>
    <dgm:pt modelId="{AB462EAB-4611-4747-82F9-9CFE2E756A1E}" type="pres">
      <dgm:prSet presAssocID="{81FEE1CA-37CA-164E-B297-CCD5EF81651F}" presName="hierChild5" presStyleCnt="0"/>
      <dgm:spPr/>
    </dgm:pt>
    <dgm:pt modelId="{AF76D9EE-93DA-164F-AF31-E8C1634E839F}" type="pres">
      <dgm:prSet presAssocID="{14B9CEE2-204B-F14E-9204-16CB81D1C0CB}" presName="Name37" presStyleLbl="parChTrans1D3" presStyleIdx="2" presStyleCnt="31"/>
      <dgm:spPr/>
    </dgm:pt>
    <dgm:pt modelId="{E35F99FB-691F-8A49-A950-D73700688C36}" type="pres">
      <dgm:prSet presAssocID="{5EA70322-9055-8543-9C80-07BCD72D8BE9}" presName="hierRoot2" presStyleCnt="0">
        <dgm:presLayoutVars>
          <dgm:hierBranch val="init"/>
        </dgm:presLayoutVars>
      </dgm:prSet>
      <dgm:spPr/>
    </dgm:pt>
    <dgm:pt modelId="{FBBA2EFE-028C-C848-8DD7-F75272D5EFED}" type="pres">
      <dgm:prSet presAssocID="{5EA70322-9055-8543-9C80-07BCD72D8BE9}" presName="rootComposite" presStyleCnt="0"/>
      <dgm:spPr/>
    </dgm:pt>
    <dgm:pt modelId="{98D792AF-CDF7-434B-B463-2EF1B46184C5}" type="pres">
      <dgm:prSet presAssocID="{5EA70322-9055-8543-9C80-07BCD72D8BE9}" presName="rootText" presStyleLbl="node3" presStyleIdx="2" presStyleCnt="31">
        <dgm:presLayoutVars>
          <dgm:chPref val="3"/>
        </dgm:presLayoutVars>
      </dgm:prSet>
      <dgm:spPr/>
    </dgm:pt>
    <dgm:pt modelId="{BFF34C08-7413-5A4F-A27B-CC7F0F65FB31}" type="pres">
      <dgm:prSet presAssocID="{5EA70322-9055-8543-9C80-07BCD72D8BE9}" presName="rootConnector" presStyleLbl="node3" presStyleIdx="2" presStyleCnt="31"/>
      <dgm:spPr/>
    </dgm:pt>
    <dgm:pt modelId="{A565D5FE-8DEB-8E45-B5AE-ED0E668C65E7}" type="pres">
      <dgm:prSet presAssocID="{5EA70322-9055-8543-9C80-07BCD72D8BE9}" presName="hierChild4" presStyleCnt="0"/>
      <dgm:spPr/>
    </dgm:pt>
    <dgm:pt modelId="{1245129C-0833-4F45-8BBF-12190422B6D5}" type="pres">
      <dgm:prSet presAssocID="{5EA70322-9055-8543-9C80-07BCD72D8BE9}" presName="hierChild5" presStyleCnt="0"/>
      <dgm:spPr/>
    </dgm:pt>
    <dgm:pt modelId="{16668204-BC02-0440-9AD3-15638CA7A084}" type="pres">
      <dgm:prSet presAssocID="{6C57EE3B-E142-8144-94A2-E79EC8D9FCE0}" presName="Name37" presStyleLbl="parChTrans1D3" presStyleIdx="3" presStyleCnt="31"/>
      <dgm:spPr/>
    </dgm:pt>
    <dgm:pt modelId="{B38A3885-EA71-AD4E-A36D-166F5BE46824}" type="pres">
      <dgm:prSet presAssocID="{C49D244E-A2BF-4C42-B801-AE66A750ED88}" presName="hierRoot2" presStyleCnt="0">
        <dgm:presLayoutVars>
          <dgm:hierBranch val="init"/>
        </dgm:presLayoutVars>
      </dgm:prSet>
      <dgm:spPr/>
    </dgm:pt>
    <dgm:pt modelId="{7AC439D9-D087-124E-938F-86184C397AD6}" type="pres">
      <dgm:prSet presAssocID="{C49D244E-A2BF-4C42-B801-AE66A750ED88}" presName="rootComposite" presStyleCnt="0"/>
      <dgm:spPr/>
    </dgm:pt>
    <dgm:pt modelId="{FC1ADB1A-E257-4845-81E1-006FE3163F37}" type="pres">
      <dgm:prSet presAssocID="{C49D244E-A2BF-4C42-B801-AE66A750ED88}" presName="rootText" presStyleLbl="node3" presStyleIdx="3" presStyleCnt="31">
        <dgm:presLayoutVars>
          <dgm:chPref val="3"/>
        </dgm:presLayoutVars>
      </dgm:prSet>
      <dgm:spPr/>
    </dgm:pt>
    <dgm:pt modelId="{06C79C90-ED0F-D94E-B3DE-322286B7A657}" type="pres">
      <dgm:prSet presAssocID="{C49D244E-A2BF-4C42-B801-AE66A750ED88}" presName="rootConnector" presStyleLbl="node3" presStyleIdx="3" presStyleCnt="31"/>
      <dgm:spPr/>
    </dgm:pt>
    <dgm:pt modelId="{963191AB-72FF-AA45-9A42-770E65A4723A}" type="pres">
      <dgm:prSet presAssocID="{C49D244E-A2BF-4C42-B801-AE66A750ED88}" presName="hierChild4" presStyleCnt="0"/>
      <dgm:spPr/>
    </dgm:pt>
    <dgm:pt modelId="{F660014B-A770-F94D-8327-92B89ED907A9}" type="pres">
      <dgm:prSet presAssocID="{C49D244E-A2BF-4C42-B801-AE66A750ED88}" presName="hierChild5" presStyleCnt="0"/>
      <dgm:spPr/>
    </dgm:pt>
    <dgm:pt modelId="{27A35E38-5001-5C4F-8F6A-D3BC1B9EF2B0}" type="pres">
      <dgm:prSet presAssocID="{F5C4EC1E-3240-EF4A-AFEB-69F259871FF3}" presName="Name37" presStyleLbl="parChTrans1D3" presStyleIdx="4" presStyleCnt="31"/>
      <dgm:spPr/>
    </dgm:pt>
    <dgm:pt modelId="{6C76971D-750E-0B45-B43E-FF60C1FD7DF9}" type="pres">
      <dgm:prSet presAssocID="{1BDEDF98-919C-DE44-A88F-9AB68DF0A07C}" presName="hierRoot2" presStyleCnt="0">
        <dgm:presLayoutVars>
          <dgm:hierBranch val="init"/>
        </dgm:presLayoutVars>
      </dgm:prSet>
      <dgm:spPr/>
    </dgm:pt>
    <dgm:pt modelId="{42FCBE42-0B6E-E547-9911-9B0E645918B7}" type="pres">
      <dgm:prSet presAssocID="{1BDEDF98-919C-DE44-A88F-9AB68DF0A07C}" presName="rootComposite" presStyleCnt="0"/>
      <dgm:spPr/>
    </dgm:pt>
    <dgm:pt modelId="{0E4CD05E-A08F-7F45-BF46-87A9B69047E0}" type="pres">
      <dgm:prSet presAssocID="{1BDEDF98-919C-DE44-A88F-9AB68DF0A07C}" presName="rootText" presStyleLbl="node3" presStyleIdx="4" presStyleCnt="31">
        <dgm:presLayoutVars>
          <dgm:chPref val="3"/>
        </dgm:presLayoutVars>
      </dgm:prSet>
      <dgm:spPr/>
    </dgm:pt>
    <dgm:pt modelId="{152C07F6-BDD1-0243-9B00-C7B6DC87264B}" type="pres">
      <dgm:prSet presAssocID="{1BDEDF98-919C-DE44-A88F-9AB68DF0A07C}" presName="rootConnector" presStyleLbl="node3" presStyleIdx="4" presStyleCnt="31"/>
      <dgm:spPr/>
    </dgm:pt>
    <dgm:pt modelId="{5F0067C5-0F21-3C4E-B720-27E903AAE899}" type="pres">
      <dgm:prSet presAssocID="{1BDEDF98-919C-DE44-A88F-9AB68DF0A07C}" presName="hierChild4" presStyleCnt="0"/>
      <dgm:spPr/>
    </dgm:pt>
    <dgm:pt modelId="{D7D2708E-BAD3-6248-B695-D30C06871EEE}" type="pres">
      <dgm:prSet presAssocID="{1BDEDF98-919C-DE44-A88F-9AB68DF0A07C}" presName="hierChild5" presStyleCnt="0"/>
      <dgm:spPr/>
    </dgm:pt>
    <dgm:pt modelId="{54160FF4-8E62-C145-8842-553E15BB86E7}" type="pres">
      <dgm:prSet presAssocID="{CCDA8B10-3430-EC45-A410-0E35A8CBF0F9}" presName="Name37" presStyleLbl="parChTrans1D3" presStyleIdx="5" presStyleCnt="31"/>
      <dgm:spPr/>
    </dgm:pt>
    <dgm:pt modelId="{E7FF2CA6-CAF9-E741-9CEA-68F69F15EC8A}" type="pres">
      <dgm:prSet presAssocID="{547BFEDF-9E50-7D46-8635-79909A23D560}" presName="hierRoot2" presStyleCnt="0">
        <dgm:presLayoutVars>
          <dgm:hierBranch val="init"/>
        </dgm:presLayoutVars>
      </dgm:prSet>
      <dgm:spPr/>
    </dgm:pt>
    <dgm:pt modelId="{641BEA28-F466-264F-80DC-AD224A26DB33}" type="pres">
      <dgm:prSet presAssocID="{547BFEDF-9E50-7D46-8635-79909A23D560}" presName="rootComposite" presStyleCnt="0"/>
      <dgm:spPr/>
    </dgm:pt>
    <dgm:pt modelId="{1EB93A1B-6CCC-044C-9464-126654AEE853}" type="pres">
      <dgm:prSet presAssocID="{547BFEDF-9E50-7D46-8635-79909A23D560}" presName="rootText" presStyleLbl="node3" presStyleIdx="5" presStyleCnt="31">
        <dgm:presLayoutVars>
          <dgm:chPref val="3"/>
        </dgm:presLayoutVars>
      </dgm:prSet>
      <dgm:spPr/>
    </dgm:pt>
    <dgm:pt modelId="{1DDE363C-E214-304F-9E57-C24BF87A807B}" type="pres">
      <dgm:prSet presAssocID="{547BFEDF-9E50-7D46-8635-79909A23D560}" presName="rootConnector" presStyleLbl="node3" presStyleIdx="5" presStyleCnt="31"/>
      <dgm:spPr/>
    </dgm:pt>
    <dgm:pt modelId="{443B2113-1A6A-7B46-877E-8CE585A12079}" type="pres">
      <dgm:prSet presAssocID="{547BFEDF-9E50-7D46-8635-79909A23D560}" presName="hierChild4" presStyleCnt="0"/>
      <dgm:spPr/>
    </dgm:pt>
    <dgm:pt modelId="{C50EE514-3E9A-3C41-9B66-B4D9776A544E}" type="pres">
      <dgm:prSet presAssocID="{547BFEDF-9E50-7D46-8635-79909A23D560}" presName="hierChild5" presStyleCnt="0"/>
      <dgm:spPr/>
    </dgm:pt>
    <dgm:pt modelId="{5143EA03-4F53-1243-AA19-AC8DC6169504}" type="pres">
      <dgm:prSet presAssocID="{6BEB1830-94BD-8040-9ABA-78C268AB16C2}" presName="Name37" presStyleLbl="parChTrans1D3" presStyleIdx="6" presStyleCnt="31"/>
      <dgm:spPr/>
    </dgm:pt>
    <dgm:pt modelId="{99922AB4-A90B-AB4E-B452-89A097D305FA}" type="pres">
      <dgm:prSet presAssocID="{34AB0C17-043E-FA47-9FA6-6531624B3518}" presName="hierRoot2" presStyleCnt="0">
        <dgm:presLayoutVars>
          <dgm:hierBranch val="init"/>
        </dgm:presLayoutVars>
      </dgm:prSet>
      <dgm:spPr/>
    </dgm:pt>
    <dgm:pt modelId="{11CFDFEE-B278-8747-82B3-9C4E54478A1D}" type="pres">
      <dgm:prSet presAssocID="{34AB0C17-043E-FA47-9FA6-6531624B3518}" presName="rootComposite" presStyleCnt="0"/>
      <dgm:spPr/>
    </dgm:pt>
    <dgm:pt modelId="{B7FC68D5-203A-5F4C-8175-2B29138A98A2}" type="pres">
      <dgm:prSet presAssocID="{34AB0C17-043E-FA47-9FA6-6531624B3518}" presName="rootText" presStyleLbl="node3" presStyleIdx="6" presStyleCnt="31">
        <dgm:presLayoutVars>
          <dgm:chPref val="3"/>
        </dgm:presLayoutVars>
      </dgm:prSet>
      <dgm:spPr/>
    </dgm:pt>
    <dgm:pt modelId="{0991DF64-64A1-EF45-9D24-05263B622C79}" type="pres">
      <dgm:prSet presAssocID="{34AB0C17-043E-FA47-9FA6-6531624B3518}" presName="rootConnector" presStyleLbl="node3" presStyleIdx="6" presStyleCnt="31"/>
      <dgm:spPr/>
    </dgm:pt>
    <dgm:pt modelId="{457A7616-CAE6-1D4E-982F-58F5DFB766C2}" type="pres">
      <dgm:prSet presAssocID="{34AB0C17-043E-FA47-9FA6-6531624B3518}" presName="hierChild4" presStyleCnt="0"/>
      <dgm:spPr/>
    </dgm:pt>
    <dgm:pt modelId="{297503B1-3D8C-C041-9AC7-9E629246836B}" type="pres">
      <dgm:prSet presAssocID="{34AB0C17-043E-FA47-9FA6-6531624B3518}" presName="hierChild5" presStyleCnt="0"/>
      <dgm:spPr/>
    </dgm:pt>
    <dgm:pt modelId="{3E7CB9EE-19CC-D341-BD25-FCB8DDF2F564}" type="pres">
      <dgm:prSet presAssocID="{B62973CC-F376-8F47-A92E-4078D629AA69}" presName="hierChild5" presStyleCnt="0"/>
      <dgm:spPr/>
    </dgm:pt>
    <dgm:pt modelId="{D5C67982-CCE2-6B41-AD7B-766CE33A5078}" type="pres">
      <dgm:prSet presAssocID="{354CD02A-C4C4-FF45-9639-8A6D60A4DC57}" presName="Name37" presStyleLbl="parChTrans1D2" presStyleIdx="1" presStyleCnt="12"/>
      <dgm:spPr/>
    </dgm:pt>
    <dgm:pt modelId="{92A15838-B9D4-844E-8911-D5679A830288}" type="pres">
      <dgm:prSet presAssocID="{30060D60-DA37-DF4C-A6AD-A772A38C8893}" presName="hierRoot2" presStyleCnt="0">
        <dgm:presLayoutVars>
          <dgm:hierBranch val="init"/>
        </dgm:presLayoutVars>
      </dgm:prSet>
      <dgm:spPr/>
    </dgm:pt>
    <dgm:pt modelId="{BF1233E2-7E82-524E-AC36-ACB041BEDEEA}" type="pres">
      <dgm:prSet presAssocID="{30060D60-DA37-DF4C-A6AD-A772A38C8893}" presName="rootComposite" presStyleCnt="0"/>
      <dgm:spPr/>
    </dgm:pt>
    <dgm:pt modelId="{1E1C48E1-8AFE-FF42-B625-4EAB9D90CD48}" type="pres">
      <dgm:prSet presAssocID="{30060D60-DA37-DF4C-A6AD-A772A38C8893}" presName="rootText" presStyleLbl="node2" presStyleIdx="1" presStyleCnt="12">
        <dgm:presLayoutVars>
          <dgm:chPref val="3"/>
        </dgm:presLayoutVars>
      </dgm:prSet>
      <dgm:spPr/>
    </dgm:pt>
    <dgm:pt modelId="{FF8398AE-C064-6446-95FB-1EC2B9654B03}" type="pres">
      <dgm:prSet presAssocID="{30060D60-DA37-DF4C-A6AD-A772A38C8893}" presName="rootConnector" presStyleLbl="node2" presStyleIdx="1" presStyleCnt="12"/>
      <dgm:spPr/>
    </dgm:pt>
    <dgm:pt modelId="{47916599-5571-6642-987E-78E1D8CDBF3A}" type="pres">
      <dgm:prSet presAssocID="{30060D60-DA37-DF4C-A6AD-A772A38C8893}" presName="hierChild4" presStyleCnt="0"/>
      <dgm:spPr/>
    </dgm:pt>
    <dgm:pt modelId="{AE71D538-302C-0642-AD0C-28B31FA53614}" type="pres">
      <dgm:prSet presAssocID="{5B729EB0-8ABF-FC44-92B4-EC815D245072}" presName="Name37" presStyleLbl="parChTrans1D3" presStyleIdx="7" presStyleCnt="31"/>
      <dgm:spPr/>
    </dgm:pt>
    <dgm:pt modelId="{EACF975B-097C-B64E-BBEA-60BAEB3EB0ED}" type="pres">
      <dgm:prSet presAssocID="{9654E679-F63A-DC4A-AC5A-F64A6BF52E2E}" presName="hierRoot2" presStyleCnt="0">
        <dgm:presLayoutVars>
          <dgm:hierBranch val="init"/>
        </dgm:presLayoutVars>
      </dgm:prSet>
      <dgm:spPr/>
    </dgm:pt>
    <dgm:pt modelId="{C11A5E3E-5643-6F4A-A144-BEB4743E0277}" type="pres">
      <dgm:prSet presAssocID="{9654E679-F63A-DC4A-AC5A-F64A6BF52E2E}" presName="rootComposite" presStyleCnt="0"/>
      <dgm:spPr/>
    </dgm:pt>
    <dgm:pt modelId="{410A54BA-3C9C-614D-B408-0DCD1AE3BE9E}" type="pres">
      <dgm:prSet presAssocID="{9654E679-F63A-DC4A-AC5A-F64A6BF52E2E}" presName="rootText" presStyleLbl="node3" presStyleIdx="7" presStyleCnt="31">
        <dgm:presLayoutVars>
          <dgm:chPref val="3"/>
        </dgm:presLayoutVars>
      </dgm:prSet>
      <dgm:spPr/>
    </dgm:pt>
    <dgm:pt modelId="{D0316117-2BA0-2E48-9E5C-E2DC43CE4575}" type="pres">
      <dgm:prSet presAssocID="{9654E679-F63A-DC4A-AC5A-F64A6BF52E2E}" presName="rootConnector" presStyleLbl="node3" presStyleIdx="7" presStyleCnt="31"/>
      <dgm:spPr/>
    </dgm:pt>
    <dgm:pt modelId="{36697B58-906E-9C43-88D1-9DCB173AA9BD}" type="pres">
      <dgm:prSet presAssocID="{9654E679-F63A-DC4A-AC5A-F64A6BF52E2E}" presName="hierChild4" presStyleCnt="0"/>
      <dgm:spPr/>
    </dgm:pt>
    <dgm:pt modelId="{1F2EA8BF-742C-1847-B150-B6E1E3C515C4}" type="pres">
      <dgm:prSet presAssocID="{9654E679-F63A-DC4A-AC5A-F64A6BF52E2E}" presName="hierChild5" presStyleCnt="0"/>
      <dgm:spPr/>
    </dgm:pt>
    <dgm:pt modelId="{F3CFACCC-5132-B643-BD21-A7538A057EFA}" type="pres">
      <dgm:prSet presAssocID="{4E2FE06D-5C65-0745-B946-7C254ACD4468}" presName="Name37" presStyleLbl="parChTrans1D3" presStyleIdx="8" presStyleCnt="31"/>
      <dgm:spPr/>
    </dgm:pt>
    <dgm:pt modelId="{F37849E4-6934-A248-98E7-BA9AA23BEDB5}" type="pres">
      <dgm:prSet presAssocID="{FCC21189-A1E0-6E45-9C46-B83C240A9C4D}" presName="hierRoot2" presStyleCnt="0">
        <dgm:presLayoutVars>
          <dgm:hierBranch val="init"/>
        </dgm:presLayoutVars>
      </dgm:prSet>
      <dgm:spPr/>
    </dgm:pt>
    <dgm:pt modelId="{BFC30A33-4F25-E14F-B772-43411C86FB1B}" type="pres">
      <dgm:prSet presAssocID="{FCC21189-A1E0-6E45-9C46-B83C240A9C4D}" presName="rootComposite" presStyleCnt="0"/>
      <dgm:spPr/>
    </dgm:pt>
    <dgm:pt modelId="{F456E329-8383-6B4C-A3A7-5AD9CFCCE2F8}" type="pres">
      <dgm:prSet presAssocID="{FCC21189-A1E0-6E45-9C46-B83C240A9C4D}" presName="rootText" presStyleLbl="node3" presStyleIdx="8" presStyleCnt="31">
        <dgm:presLayoutVars>
          <dgm:chPref val="3"/>
        </dgm:presLayoutVars>
      </dgm:prSet>
      <dgm:spPr/>
    </dgm:pt>
    <dgm:pt modelId="{A843FDA8-7238-0243-87A0-51E0412E7019}" type="pres">
      <dgm:prSet presAssocID="{FCC21189-A1E0-6E45-9C46-B83C240A9C4D}" presName="rootConnector" presStyleLbl="node3" presStyleIdx="8" presStyleCnt="31"/>
      <dgm:spPr/>
    </dgm:pt>
    <dgm:pt modelId="{F56EB95F-5096-314C-A1D4-65BA2EB4F60C}" type="pres">
      <dgm:prSet presAssocID="{FCC21189-A1E0-6E45-9C46-B83C240A9C4D}" presName="hierChild4" presStyleCnt="0"/>
      <dgm:spPr/>
    </dgm:pt>
    <dgm:pt modelId="{09E0E9B5-EB17-624A-875A-AC4B2B32CBB1}" type="pres">
      <dgm:prSet presAssocID="{FCC21189-A1E0-6E45-9C46-B83C240A9C4D}" presName="hierChild5" presStyleCnt="0"/>
      <dgm:spPr/>
    </dgm:pt>
    <dgm:pt modelId="{6A026ECB-4551-3B4A-9526-50EDAA9085FE}" type="pres">
      <dgm:prSet presAssocID="{E791E650-5C45-EE45-8FD5-9D1C46563B7C}" presName="Name37" presStyleLbl="parChTrans1D3" presStyleIdx="9" presStyleCnt="31"/>
      <dgm:spPr/>
    </dgm:pt>
    <dgm:pt modelId="{70FAF17F-37A1-FD44-9BCD-71B1762B71D4}" type="pres">
      <dgm:prSet presAssocID="{712DEB19-41B9-744C-90AF-A6B3DB201EC6}" presName="hierRoot2" presStyleCnt="0">
        <dgm:presLayoutVars>
          <dgm:hierBranch val="init"/>
        </dgm:presLayoutVars>
      </dgm:prSet>
      <dgm:spPr/>
    </dgm:pt>
    <dgm:pt modelId="{706D3569-D240-1047-B7C0-CA65466A800B}" type="pres">
      <dgm:prSet presAssocID="{712DEB19-41B9-744C-90AF-A6B3DB201EC6}" presName="rootComposite" presStyleCnt="0"/>
      <dgm:spPr/>
    </dgm:pt>
    <dgm:pt modelId="{537A90A6-DEED-1C49-836E-84276ADABB91}" type="pres">
      <dgm:prSet presAssocID="{712DEB19-41B9-744C-90AF-A6B3DB201EC6}" presName="rootText" presStyleLbl="node3" presStyleIdx="9" presStyleCnt="31">
        <dgm:presLayoutVars>
          <dgm:chPref val="3"/>
        </dgm:presLayoutVars>
      </dgm:prSet>
      <dgm:spPr/>
    </dgm:pt>
    <dgm:pt modelId="{C71A74CA-221D-9246-B046-4382F248B28F}" type="pres">
      <dgm:prSet presAssocID="{712DEB19-41B9-744C-90AF-A6B3DB201EC6}" presName="rootConnector" presStyleLbl="node3" presStyleIdx="9" presStyleCnt="31"/>
      <dgm:spPr/>
    </dgm:pt>
    <dgm:pt modelId="{73DA7267-120F-854F-95C6-6688E6514CE4}" type="pres">
      <dgm:prSet presAssocID="{712DEB19-41B9-744C-90AF-A6B3DB201EC6}" presName="hierChild4" presStyleCnt="0"/>
      <dgm:spPr/>
    </dgm:pt>
    <dgm:pt modelId="{65AE14BE-107A-E040-954D-72C222F5D53B}" type="pres">
      <dgm:prSet presAssocID="{712DEB19-41B9-744C-90AF-A6B3DB201EC6}" presName="hierChild5" presStyleCnt="0"/>
      <dgm:spPr/>
    </dgm:pt>
    <dgm:pt modelId="{E2CA2971-2ED7-714D-B53F-866C41A7774B}" type="pres">
      <dgm:prSet presAssocID="{AA73AEE9-382A-4E45-8175-95A6E2D909B6}" presName="Name37" presStyleLbl="parChTrans1D3" presStyleIdx="10" presStyleCnt="31"/>
      <dgm:spPr/>
    </dgm:pt>
    <dgm:pt modelId="{48680287-D210-D049-A273-079C883F6A08}" type="pres">
      <dgm:prSet presAssocID="{361336D1-3DA5-4B44-BBEF-C37F2E32256D}" presName="hierRoot2" presStyleCnt="0">
        <dgm:presLayoutVars>
          <dgm:hierBranch val="init"/>
        </dgm:presLayoutVars>
      </dgm:prSet>
      <dgm:spPr/>
    </dgm:pt>
    <dgm:pt modelId="{56D5E59A-4179-4E48-AB7B-8B65BC3C5711}" type="pres">
      <dgm:prSet presAssocID="{361336D1-3DA5-4B44-BBEF-C37F2E32256D}" presName="rootComposite" presStyleCnt="0"/>
      <dgm:spPr/>
    </dgm:pt>
    <dgm:pt modelId="{410C27E5-7AB6-CD4D-A8E0-205458E1E10A}" type="pres">
      <dgm:prSet presAssocID="{361336D1-3DA5-4B44-BBEF-C37F2E32256D}" presName="rootText" presStyleLbl="node3" presStyleIdx="10" presStyleCnt="31">
        <dgm:presLayoutVars>
          <dgm:chPref val="3"/>
        </dgm:presLayoutVars>
      </dgm:prSet>
      <dgm:spPr/>
    </dgm:pt>
    <dgm:pt modelId="{CFADFE40-363E-C445-B2F4-549E2763C1D6}" type="pres">
      <dgm:prSet presAssocID="{361336D1-3DA5-4B44-BBEF-C37F2E32256D}" presName="rootConnector" presStyleLbl="node3" presStyleIdx="10" presStyleCnt="31"/>
      <dgm:spPr/>
    </dgm:pt>
    <dgm:pt modelId="{B4DAD289-682E-9641-9C65-A7E7A82874AF}" type="pres">
      <dgm:prSet presAssocID="{361336D1-3DA5-4B44-BBEF-C37F2E32256D}" presName="hierChild4" presStyleCnt="0"/>
      <dgm:spPr/>
    </dgm:pt>
    <dgm:pt modelId="{10649966-15E7-6049-B6E9-E36A26C48473}" type="pres">
      <dgm:prSet presAssocID="{361336D1-3DA5-4B44-BBEF-C37F2E32256D}" presName="hierChild5" presStyleCnt="0"/>
      <dgm:spPr/>
    </dgm:pt>
    <dgm:pt modelId="{72487F77-9012-124B-BD42-FAC83C344859}" type="pres">
      <dgm:prSet presAssocID="{4E40247B-BE58-AE48-94B6-98F8350BB0C5}" presName="Name37" presStyleLbl="parChTrans1D3" presStyleIdx="11" presStyleCnt="31"/>
      <dgm:spPr/>
    </dgm:pt>
    <dgm:pt modelId="{6762E1F1-CA9C-F34F-803B-F65DF385F097}" type="pres">
      <dgm:prSet presAssocID="{6513CB88-8E79-3F4D-86BD-F65876282F1C}" presName="hierRoot2" presStyleCnt="0">
        <dgm:presLayoutVars>
          <dgm:hierBranch val="init"/>
        </dgm:presLayoutVars>
      </dgm:prSet>
      <dgm:spPr/>
    </dgm:pt>
    <dgm:pt modelId="{757365D9-4EE4-CB43-B823-962693F92943}" type="pres">
      <dgm:prSet presAssocID="{6513CB88-8E79-3F4D-86BD-F65876282F1C}" presName="rootComposite" presStyleCnt="0"/>
      <dgm:spPr/>
    </dgm:pt>
    <dgm:pt modelId="{F6153490-599E-F948-AD87-856E98BB725A}" type="pres">
      <dgm:prSet presAssocID="{6513CB88-8E79-3F4D-86BD-F65876282F1C}" presName="rootText" presStyleLbl="node3" presStyleIdx="11" presStyleCnt="31">
        <dgm:presLayoutVars>
          <dgm:chPref val="3"/>
        </dgm:presLayoutVars>
      </dgm:prSet>
      <dgm:spPr/>
    </dgm:pt>
    <dgm:pt modelId="{42FAF648-C8D2-2047-92C8-319759C9055C}" type="pres">
      <dgm:prSet presAssocID="{6513CB88-8E79-3F4D-86BD-F65876282F1C}" presName="rootConnector" presStyleLbl="node3" presStyleIdx="11" presStyleCnt="31"/>
      <dgm:spPr/>
    </dgm:pt>
    <dgm:pt modelId="{6D3CC473-0773-8543-A271-CB55165CD0F0}" type="pres">
      <dgm:prSet presAssocID="{6513CB88-8E79-3F4D-86BD-F65876282F1C}" presName="hierChild4" presStyleCnt="0"/>
      <dgm:spPr/>
    </dgm:pt>
    <dgm:pt modelId="{7B225C67-437B-AF4A-8945-9A1DE341D8B4}" type="pres">
      <dgm:prSet presAssocID="{6513CB88-8E79-3F4D-86BD-F65876282F1C}" presName="hierChild5" presStyleCnt="0"/>
      <dgm:spPr/>
    </dgm:pt>
    <dgm:pt modelId="{C1994360-E290-624B-BFB9-1336D7708EC7}" type="pres">
      <dgm:prSet presAssocID="{B7D6C13A-9776-944A-A8F6-E476E6CBF173}" presName="Name37" presStyleLbl="parChTrans1D3" presStyleIdx="12" presStyleCnt="31"/>
      <dgm:spPr/>
    </dgm:pt>
    <dgm:pt modelId="{4E099B0C-8E3F-1B40-90B3-6B06BAE16676}" type="pres">
      <dgm:prSet presAssocID="{CD78F064-8436-4C45-85FF-581961244B5A}" presName="hierRoot2" presStyleCnt="0">
        <dgm:presLayoutVars>
          <dgm:hierBranch val="init"/>
        </dgm:presLayoutVars>
      </dgm:prSet>
      <dgm:spPr/>
    </dgm:pt>
    <dgm:pt modelId="{06BB50A8-946F-4E46-AD2F-C37679860589}" type="pres">
      <dgm:prSet presAssocID="{CD78F064-8436-4C45-85FF-581961244B5A}" presName="rootComposite" presStyleCnt="0"/>
      <dgm:spPr/>
    </dgm:pt>
    <dgm:pt modelId="{29327A23-D2C5-1048-B772-5FD546B4B06A}" type="pres">
      <dgm:prSet presAssocID="{CD78F064-8436-4C45-85FF-581961244B5A}" presName="rootText" presStyleLbl="node3" presStyleIdx="12" presStyleCnt="31">
        <dgm:presLayoutVars>
          <dgm:chPref val="3"/>
        </dgm:presLayoutVars>
      </dgm:prSet>
      <dgm:spPr/>
    </dgm:pt>
    <dgm:pt modelId="{22AD7524-2FEC-5D4D-B5F0-EC18AA5BA059}" type="pres">
      <dgm:prSet presAssocID="{CD78F064-8436-4C45-85FF-581961244B5A}" presName="rootConnector" presStyleLbl="node3" presStyleIdx="12" presStyleCnt="31"/>
      <dgm:spPr/>
    </dgm:pt>
    <dgm:pt modelId="{2196C0AC-B924-3C43-9E72-4FE20DB2CA85}" type="pres">
      <dgm:prSet presAssocID="{CD78F064-8436-4C45-85FF-581961244B5A}" presName="hierChild4" presStyleCnt="0"/>
      <dgm:spPr/>
    </dgm:pt>
    <dgm:pt modelId="{6731A3BE-E8C5-0C4E-BBC5-09EB5B10EC82}" type="pres">
      <dgm:prSet presAssocID="{CD78F064-8436-4C45-85FF-581961244B5A}" presName="hierChild5" presStyleCnt="0"/>
      <dgm:spPr/>
    </dgm:pt>
    <dgm:pt modelId="{F0440360-8E9B-494B-B0F0-2FA929723DEF}" type="pres">
      <dgm:prSet presAssocID="{34DDA8BF-1118-D646-9E7F-AE964A5979BF}" presName="Name37" presStyleLbl="parChTrans1D3" presStyleIdx="13" presStyleCnt="31"/>
      <dgm:spPr/>
    </dgm:pt>
    <dgm:pt modelId="{FA197C3A-A81F-C247-BAA2-69C7C2C27D17}" type="pres">
      <dgm:prSet presAssocID="{19C73AFF-C83F-9643-BFB4-C8BF032B5D22}" presName="hierRoot2" presStyleCnt="0">
        <dgm:presLayoutVars>
          <dgm:hierBranch val="init"/>
        </dgm:presLayoutVars>
      </dgm:prSet>
      <dgm:spPr/>
    </dgm:pt>
    <dgm:pt modelId="{FA5845DC-53B9-7A41-8BA9-1108BEC830C6}" type="pres">
      <dgm:prSet presAssocID="{19C73AFF-C83F-9643-BFB4-C8BF032B5D22}" presName="rootComposite" presStyleCnt="0"/>
      <dgm:spPr/>
    </dgm:pt>
    <dgm:pt modelId="{26E3B294-03E7-9746-A8B0-CFE626445EF4}" type="pres">
      <dgm:prSet presAssocID="{19C73AFF-C83F-9643-BFB4-C8BF032B5D22}" presName="rootText" presStyleLbl="node3" presStyleIdx="13" presStyleCnt="31">
        <dgm:presLayoutVars>
          <dgm:chPref val="3"/>
        </dgm:presLayoutVars>
      </dgm:prSet>
      <dgm:spPr/>
    </dgm:pt>
    <dgm:pt modelId="{D7E544A6-6B8A-D94D-87AC-6861FC4AFF83}" type="pres">
      <dgm:prSet presAssocID="{19C73AFF-C83F-9643-BFB4-C8BF032B5D22}" presName="rootConnector" presStyleLbl="node3" presStyleIdx="13" presStyleCnt="31"/>
      <dgm:spPr/>
    </dgm:pt>
    <dgm:pt modelId="{AF18E8B8-8C65-9D44-A3BE-240F908395C5}" type="pres">
      <dgm:prSet presAssocID="{19C73AFF-C83F-9643-BFB4-C8BF032B5D22}" presName="hierChild4" presStyleCnt="0"/>
      <dgm:spPr/>
    </dgm:pt>
    <dgm:pt modelId="{18D68BDB-A084-4F46-A867-8F7034D50DE5}" type="pres">
      <dgm:prSet presAssocID="{19C73AFF-C83F-9643-BFB4-C8BF032B5D22}" presName="hierChild5" presStyleCnt="0"/>
      <dgm:spPr/>
    </dgm:pt>
    <dgm:pt modelId="{6E4D48B0-892E-0A48-8FE3-4174F99A818C}" type="pres">
      <dgm:prSet presAssocID="{30060D60-DA37-DF4C-A6AD-A772A38C8893}" presName="hierChild5" presStyleCnt="0"/>
      <dgm:spPr/>
    </dgm:pt>
    <dgm:pt modelId="{875B1C2F-FDA1-EE4F-9182-BC52FFBF8BBB}" type="pres">
      <dgm:prSet presAssocID="{EB718A73-6DBC-3549-B586-C89ECD3EC855}" presName="Name37" presStyleLbl="parChTrans1D2" presStyleIdx="2" presStyleCnt="12"/>
      <dgm:spPr/>
    </dgm:pt>
    <dgm:pt modelId="{368EA029-740D-5945-9277-24C8428CFAC2}" type="pres">
      <dgm:prSet presAssocID="{E279B087-7F19-3945-851C-E98EBFF9431F}" presName="hierRoot2" presStyleCnt="0">
        <dgm:presLayoutVars>
          <dgm:hierBranch val="init"/>
        </dgm:presLayoutVars>
      </dgm:prSet>
      <dgm:spPr/>
    </dgm:pt>
    <dgm:pt modelId="{718C51C2-C5D9-9041-B60D-FAEAE3D2C3BD}" type="pres">
      <dgm:prSet presAssocID="{E279B087-7F19-3945-851C-E98EBFF9431F}" presName="rootComposite" presStyleCnt="0"/>
      <dgm:spPr/>
    </dgm:pt>
    <dgm:pt modelId="{7F36BEDA-47A8-5C4E-B3FF-670277CEC28D}" type="pres">
      <dgm:prSet presAssocID="{E279B087-7F19-3945-851C-E98EBFF9431F}" presName="rootText" presStyleLbl="node2" presStyleIdx="2" presStyleCnt="12">
        <dgm:presLayoutVars>
          <dgm:chPref val="3"/>
        </dgm:presLayoutVars>
      </dgm:prSet>
      <dgm:spPr/>
    </dgm:pt>
    <dgm:pt modelId="{5D11E05B-277A-3945-A710-3DDBF62391A6}" type="pres">
      <dgm:prSet presAssocID="{E279B087-7F19-3945-851C-E98EBFF9431F}" presName="rootConnector" presStyleLbl="node2" presStyleIdx="2" presStyleCnt="12"/>
      <dgm:spPr/>
    </dgm:pt>
    <dgm:pt modelId="{35D6B063-7B5B-4441-9F2A-ED40130BFDE4}" type="pres">
      <dgm:prSet presAssocID="{E279B087-7F19-3945-851C-E98EBFF9431F}" presName="hierChild4" presStyleCnt="0"/>
      <dgm:spPr/>
    </dgm:pt>
    <dgm:pt modelId="{DAB284D3-9B39-584F-B187-2E61ADA713EF}" type="pres">
      <dgm:prSet presAssocID="{E4326A12-3B88-3E49-B117-8A49C9EFD15F}" presName="Name37" presStyleLbl="parChTrans1D3" presStyleIdx="14" presStyleCnt="31"/>
      <dgm:spPr/>
    </dgm:pt>
    <dgm:pt modelId="{3A021A86-2392-DB41-AB5D-E733CF2A6772}" type="pres">
      <dgm:prSet presAssocID="{35DDB907-1FB7-404D-B928-0FB80560BD91}" presName="hierRoot2" presStyleCnt="0">
        <dgm:presLayoutVars>
          <dgm:hierBranch val="init"/>
        </dgm:presLayoutVars>
      </dgm:prSet>
      <dgm:spPr/>
    </dgm:pt>
    <dgm:pt modelId="{76D62EBA-0D23-B448-A0C2-D21BBA7447D3}" type="pres">
      <dgm:prSet presAssocID="{35DDB907-1FB7-404D-B928-0FB80560BD91}" presName="rootComposite" presStyleCnt="0"/>
      <dgm:spPr/>
    </dgm:pt>
    <dgm:pt modelId="{DD33D608-17FB-8F43-9A39-B0377ADA84D2}" type="pres">
      <dgm:prSet presAssocID="{35DDB907-1FB7-404D-B928-0FB80560BD91}" presName="rootText" presStyleLbl="node3" presStyleIdx="14" presStyleCnt="31">
        <dgm:presLayoutVars>
          <dgm:chPref val="3"/>
        </dgm:presLayoutVars>
      </dgm:prSet>
      <dgm:spPr/>
    </dgm:pt>
    <dgm:pt modelId="{6A01F948-BFCE-CF46-9D91-C895460A39FF}" type="pres">
      <dgm:prSet presAssocID="{35DDB907-1FB7-404D-B928-0FB80560BD91}" presName="rootConnector" presStyleLbl="node3" presStyleIdx="14" presStyleCnt="31"/>
      <dgm:spPr/>
    </dgm:pt>
    <dgm:pt modelId="{9B37A7CA-D1AA-5443-AF27-26B56FD9109C}" type="pres">
      <dgm:prSet presAssocID="{35DDB907-1FB7-404D-B928-0FB80560BD91}" presName="hierChild4" presStyleCnt="0"/>
      <dgm:spPr/>
    </dgm:pt>
    <dgm:pt modelId="{F7045D2E-B3C9-EA45-BCDD-EB433F73E54D}" type="pres">
      <dgm:prSet presAssocID="{35DDB907-1FB7-404D-B928-0FB80560BD91}" presName="hierChild5" presStyleCnt="0"/>
      <dgm:spPr/>
    </dgm:pt>
    <dgm:pt modelId="{E20C9D90-1082-1743-AF8B-70C159C54AD8}" type="pres">
      <dgm:prSet presAssocID="{B1611D0B-FA71-2745-B866-465F3C802F90}" presName="Name37" presStyleLbl="parChTrans1D3" presStyleIdx="15" presStyleCnt="31"/>
      <dgm:spPr/>
    </dgm:pt>
    <dgm:pt modelId="{B8800672-0462-754E-B5C9-9ED3C69D2374}" type="pres">
      <dgm:prSet presAssocID="{29C3CE61-2DF8-E64A-A953-E357A0A2C32E}" presName="hierRoot2" presStyleCnt="0">
        <dgm:presLayoutVars>
          <dgm:hierBranch val="init"/>
        </dgm:presLayoutVars>
      </dgm:prSet>
      <dgm:spPr/>
    </dgm:pt>
    <dgm:pt modelId="{0B3C9064-9288-914D-A356-47FE996A2360}" type="pres">
      <dgm:prSet presAssocID="{29C3CE61-2DF8-E64A-A953-E357A0A2C32E}" presName="rootComposite" presStyleCnt="0"/>
      <dgm:spPr/>
    </dgm:pt>
    <dgm:pt modelId="{CC40CBF2-2108-EA43-8C74-334D143064B5}" type="pres">
      <dgm:prSet presAssocID="{29C3CE61-2DF8-E64A-A953-E357A0A2C32E}" presName="rootText" presStyleLbl="node3" presStyleIdx="15" presStyleCnt="31">
        <dgm:presLayoutVars>
          <dgm:chPref val="3"/>
        </dgm:presLayoutVars>
      </dgm:prSet>
      <dgm:spPr/>
    </dgm:pt>
    <dgm:pt modelId="{03BAE310-BC2B-9446-A0FD-B8A899A686B0}" type="pres">
      <dgm:prSet presAssocID="{29C3CE61-2DF8-E64A-A953-E357A0A2C32E}" presName="rootConnector" presStyleLbl="node3" presStyleIdx="15" presStyleCnt="31"/>
      <dgm:spPr/>
    </dgm:pt>
    <dgm:pt modelId="{53BFB4C2-36B3-8346-9697-E94FE4FCE082}" type="pres">
      <dgm:prSet presAssocID="{29C3CE61-2DF8-E64A-A953-E357A0A2C32E}" presName="hierChild4" presStyleCnt="0"/>
      <dgm:spPr/>
    </dgm:pt>
    <dgm:pt modelId="{F62C646C-9DA0-F34D-801C-57106445EE4E}" type="pres">
      <dgm:prSet presAssocID="{29C3CE61-2DF8-E64A-A953-E357A0A2C32E}" presName="hierChild5" presStyleCnt="0"/>
      <dgm:spPr/>
    </dgm:pt>
    <dgm:pt modelId="{7767EFAE-7587-4E45-8C22-085A1D3B5644}" type="pres">
      <dgm:prSet presAssocID="{E279B087-7F19-3945-851C-E98EBFF9431F}" presName="hierChild5" presStyleCnt="0"/>
      <dgm:spPr/>
    </dgm:pt>
    <dgm:pt modelId="{EE3F6510-2226-4F41-8C42-66C44E0CFA65}" type="pres">
      <dgm:prSet presAssocID="{BFDFAF2C-05B4-9940-BA37-4C95FE7498AE}" presName="Name37" presStyleLbl="parChTrans1D2" presStyleIdx="3" presStyleCnt="12"/>
      <dgm:spPr/>
    </dgm:pt>
    <dgm:pt modelId="{8EDD0756-9251-6E40-A8F8-6D07D88CDA9C}" type="pres">
      <dgm:prSet presAssocID="{3F4A0FE7-6EC8-A243-9A27-9A07963C7FC1}" presName="hierRoot2" presStyleCnt="0">
        <dgm:presLayoutVars>
          <dgm:hierBranch val="init"/>
        </dgm:presLayoutVars>
      </dgm:prSet>
      <dgm:spPr/>
    </dgm:pt>
    <dgm:pt modelId="{2BB62DA2-A1FB-A444-A1A8-CFA4F38E95B3}" type="pres">
      <dgm:prSet presAssocID="{3F4A0FE7-6EC8-A243-9A27-9A07963C7FC1}" presName="rootComposite" presStyleCnt="0"/>
      <dgm:spPr/>
    </dgm:pt>
    <dgm:pt modelId="{DA76CF5C-F287-2248-9707-1656D4CDE967}" type="pres">
      <dgm:prSet presAssocID="{3F4A0FE7-6EC8-A243-9A27-9A07963C7FC1}" presName="rootText" presStyleLbl="node2" presStyleIdx="3" presStyleCnt="12">
        <dgm:presLayoutVars>
          <dgm:chPref val="3"/>
        </dgm:presLayoutVars>
      </dgm:prSet>
      <dgm:spPr/>
    </dgm:pt>
    <dgm:pt modelId="{3B832AB0-813F-8A4D-9DBC-F29FB389B14B}" type="pres">
      <dgm:prSet presAssocID="{3F4A0FE7-6EC8-A243-9A27-9A07963C7FC1}" presName="rootConnector" presStyleLbl="node2" presStyleIdx="3" presStyleCnt="12"/>
      <dgm:spPr/>
    </dgm:pt>
    <dgm:pt modelId="{047AC7E2-7F76-E341-ACBC-942A1FD41598}" type="pres">
      <dgm:prSet presAssocID="{3F4A0FE7-6EC8-A243-9A27-9A07963C7FC1}" presName="hierChild4" presStyleCnt="0"/>
      <dgm:spPr/>
    </dgm:pt>
    <dgm:pt modelId="{87A1425B-D812-7249-AEA3-444B61A7FD4A}" type="pres">
      <dgm:prSet presAssocID="{F304DECE-D33C-3D41-8965-35549EFF8AAB}" presName="Name37" presStyleLbl="parChTrans1D3" presStyleIdx="16" presStyleCnt="31"/>
      <dgm:spPr/>
    </dgm:pt>
    <dgm:pt modelId="{372BD28A-A800-0E44-A46F-68DBF2DC382D}" type="pres">
      <dgm:prSet presAssocID="{0D8DF9AD-1F0F-D944-BA14-A1F76E855D07}" presName="hierRoot2" presStyleCnt="0">
        <dgm:presLayoutVars>
          <dgm:hierBranch val="init"/>
        </dgm:presLayoutVars>
      </dgm:prSet>
      <dgm:spPr/>
    </dgm:pt>
    <dgm:pt modelId="{8C7E2779-A3E4-1C49-8EE1-75E87947B71C}" type="pres">
      <dgm:prSet presAssocID="{0D8DF9AD-1F0F-D944-BA14-A1F76E855D07}" presName="rootComposite" presStyleCnt="0"/>
      <dgm:spPr/>
    </dgm:pt>
    <dgm:pt modelId="{654227FF-4C80-D340-95A7-86316BED48D7}" type="pres">
      <dgm:prSet presAssocID="{0D8DF9AD-1F0F-D944-BA14-A1F76E855D07}" presName="rootText" presStyleLbl="node3" presStyleIdx="16" presStyleCnt="31">
        <dgm:presLayoutVars>
          <dgm:chPref val="3"/>
        </dgm:presLayoutVars>
      </dgm:prSet>
      <dgm:spPr/>
    </dgm:pt>
    <dgm:pt modelId="{B3F5BEE2-D0D2-8349-95CB-EB5B4EB5137E}" type="pres">
      <dgm:prSet presAssocID="{0D8DF9AD-1F0F-D944-BA14-A1F76E855D07}" presName="rootConnector" presStyleLbl="node3" presStyleIdx="16" presStyleCnt="31"/>
      <dgm:spPr/>
    </dgm:pt>
    <dgm:pt modelId="{D1B1693F-7170-1045-BB84-B8819FA24173}" type="pres">
      <dgm:prSet presAssocID="{0D8DF9AD-1F0F-D944-BA14-A1F76E855D07}" presName="hierChild4" presStyleCnt="0"/>
      <dgm:spPr/>
    </dgm:pt>
    <dgm:pt modelId="{7E6B18C6-26DD-2B4B-812D-170B606BE734}" type="pres">
      <dgm:prSet presAssocID="{0D8DF9AD-1F0F-D944-BA14-A1F76E855D07}" presName="hierChild5" presStyleCnt="0"/>
      <dgm:spPr/>
    </dgm:pt>
    <dgm:pt modelId="{6135F8A5-94CA-6A45-BE91-6606BAAEFF5C}" type="pres">
      <dgm:prSet presAssocID="{7234D429-4E7B-3F46-BBE5-DF6A52081F6C}" presName="Name37" presStyleLbl="parChTrans1D3" presStyleIdx="17" presStyleCnt="31"/>
      <dgm:spPr/>
    </dgm:pt>
    <dgm:pt modelId="{6DCD916A-7514-8A46-A5FB-A11726CD7040}" type="pres">
      <dgm:prSet presAssocID="{E1C096CA-DD7F-0549-9DE2-1759D3B47EA7}" presName="hierRoot2" presStyleCnt="0">
        <dgm:presLayoutVars>
          <dgm:hierBranch val="init"/>
        </dgm:presLayoutVars>
      </dgm:prSet>
      <dgm:spPr/>
    </dgm:pt>
    <dgm:pt modelId="{24D2F6A0-DCC2-014B-A132-AE1F3BBC4589}" type="pres">
      <dgm:prSet presAssocID="{E1C096CA-DD7F-0549-9DE2-1759D3B47EA7}" presName="rootComposite" presStyleCnt="0"/>
      <dgm:spPr/>
    </dgm:pt>
    <dgm:pt modelId="{CDF14506-DB18-724E-A3B4-F4B373A98ED4}" type="pres">
      <dgm:prSet presAssocID="{E1C096CA-DD7F-0549-9DE2-1759D3B47EA7}" presName="rootText" presStyleLbl="node3" presStyleIdx="17" presStyleCnt="31">
        <dgm:presLayoutVars>
          <dgm:chPref val="3"/>
        </dgm:presLayoutVars>
      </dgm:prSet>
      <dgm:spPr/>
    </dgm:pt>
    <dgm:pt modelId="{109D602E-6EA5-6F46-A0E0-56AAFED7731D}" type="pres">
      <dgm:prSet presAssocID="{E1C096CA-DD7F-0549-9DE2-1759D3B47EA7}" presName="rootConnector" presStyleLbl="node3" presStyleIdx="17" presStyleCnt="31"/>
      <dgm:spPr/>
    </dgm:pt>
    <dgm:pt modelId="{CC6C73B2-F1F9-FB4A-A3FD-823DBA7DE5CC}" type="pres">
      <dgm:prSet presAssocID="{E1C096CA-DD7F-0549-9DE2-1759D3B47EA7}" presName="hierChild4" presStyleCnt="0"/>
      <dgm:spPr/>
    </dgm:pt>
    <dgm:pt modelId="{03F0DD68-3BFD-B04D-8EE1-66312B14D811}" type="pres">
      <dgm:prSet presAssocID="{E1C096CA-DD7F-0549-9DE2-1759D3B47EA7}" presName="hierChild5" presStyleCnt="0"/>
      <dgm:spPr/>
    </dgm:pt>
    <dgm:pt modelId="{C4004A40-A02F-A24F-8968-254307570D4A}" type="pres">
      <dgm:prSet presAssocID="{2C9F0E27-26B4-5445-B8A2-FE67D2B9BE82}" presName="Name37" presStyleLbl="parChTrans1D3" presStyleIdx="18" presStyleCnt="31"/>
      <dgm:spPr/>
    </dgm:pt>
    <dgm:pt modelId="{D923BF2A-F3DB-DD42-B7DC-1A175DF13EFD}" type="pres">
      <dgm:prSet presAssocID="{87CC8675-7FE3-3846-9C6E-E8B0056C72CC}" presName="hierRoot2" presStyleCnt="0">
        <dgm:presLayoutVars>
          <dgm:hierBranch val="init"/>
        </dgm:presLayoutVars>
      </dgm:prSet>
      <dgm:spPr/>
    </dgm:pt>
    <dgm:pt modelId="{23DC5A22-1286-5147-BB1A-5B95250E6F65}" type="pres">
      <dgm:prSet presAssocID="{87CC8675-7FE3-3846-9C6E-E8B0056C72CC}" presName="rootComposite" presStyleCnt="0"/>
      <dgm:spPr/>
    </dgm:pt>
    <dgm:pt modelId="{41439D02-41BB-DB47-9FD7-12048674E083}" type="pres">
      <dgm:prSet presAssocID="{87CC8675-7FE3-3846-9C6E-E8B0056C72CC}" presName="rootText" presStyleLbl="node3" presStyleIdx="18" presStyleCnt="31">
        <dgm:presLayoutVars>
          <dgm:chPref val="3"/>
        </dgm:presLayoutVars>
      </dgm:prSet>
      <dgm:spPr/>
    </dgm:pt>
    <dgm:pt modelId="{7F7AE3AA-C789-524A-86D0-67222B55429E}" type="pres">
      <dgm:prSet presAssocID="{87CC8675-7FE3-3846-9C6E-E8B0056C72CC}" presName="rootConnector" presStyleLbl="node3" presStyleIdx="18" presStyleCnt="31"/>
      <dgm:spPr/>
    </dgm:pt>
    <dgm:pt modelId="{71764087-15F4-784E-A91E-E575524988AD}" type="pres">
      <dgm:prSet presAssocID="{87CC8675-7FE3-3846-9C6E-E8B0056C72CC}" presName="hierChild4" presStyleCnt="0"/>
      <dgm:spPr/>
    </dgm:pt>
    <dgm:pt modelId="{5E7C2A20-7B89-4B4D-AB43-5BF1431ECFEB}" type="pres">
      <dgm:prSet presAssocID="{87CC8675-7FE3-3846-9C6E-E8B0056C72CC}" presName="hierChild5" presStyleCnt="0"/>
      <dgm:spPr/>
    </dgm:pt>
    <dgm:pt modelId="{75A1C909-2D56-1E43-A4F0-3CE4D2D387A4}" type="pres">
      <dgm:prSet presAssocID="{DCDDB5A6-0548-A547-ADF9-9617D3744015}" presName="Name37" presStyleLbl="parChTrans1D3" presStyleIdx="19" presStyleCnt="31"/>
      <dgm:spPr/>
    </dgm:pt>
    <dgm:pt modelId="{D6F82105-C1A1-7749-A9AE-8AE03BA49BA0}" type="pres">
      <dgm:prSet presAssocID="{F94C4E6A-2D10-3944-894F-0AE03D204446}" presName="hierRoot2" presStyleCnt="0">
        <dgm:presLayoutVars>
          <dgm:hierBranch val="init"/>
        </dgm:presLayoutVars>
      </dgm:prSet>
      <dgm:spPr/>
    </dgm:pt>
    <dgm:pt modelId="{E2B7152E-FA23-F040-9CE9-27DC585F736B}" type="pres">
      <dgm:prSet presAssocID="{F94C4E6A-2D10-3944-894F-0AE03D204446}" presName="rootComposite" presStyleCnt="0"/>
      <dgm:spPr/>
    </dgm:pt>
    <dgm:pt modelId="{E40338D6-C8F2-D043-B30A-AE12C590B0D3}" type="pres">
      <dgm:prSet presAssocID="{F94C4E6A-2D10-3944-894F-0AE03D204446}" presName="rootText" presStyleLbl="node3" presStyleIdx="19" presStyleCnt="31">
        <dgm:presLayoutVars>
          <dgm:chPref val="3"/>
        </dgm:presLayoutVars>
      </dgm:prSet>
      <dgm:spPr/>
    </dgm:pt>
    <dgm:pt modelId="{3317C409-554C-5747-AECB-0AEA5CCCA17A}" type="pres">
      <dgm:prSet presAssocID="{F94C4E6A-2D10-3944-894F-0AE03D204446}" presName="rootConnector" presStyleLbl="node3" presStyleIdx="19" presStyleCnt="31"/>
      <dgm:spPr/>
    </dgm:pt>
    <dgm:pt modelId="{98C3EA7C-026F-7B4A-AF11-9BDC42436C00}" type="pres">
      <dgm:prSet presAssocID="{F94C4E6A-2D10-3944-894F-0AE03D204446}" presName="hierChild4" presStyleCnt="0"/>
      <dgm:spPr/>
    </dgm:pt>
    <dgm:pt modelId="{5A344459-B6BA-064A-B116-922F9D755358}" type="pres">
      <dgm:prSet presAssocID="{F94C4E6A-2D10-3944-894F-0AE03D204446}" presName="hierChild5" presStyleCnt="0"/>
      <dgm:spPr/>
    </dgm:pt>
    <dgm:pt modelId="{D969C72F-FD1C-7D4C-8427-0D86D46D67B9}" type="pres">
      <dgm:prSet presAssocID="{D39EB4F6-D047-A04F-8607-DC2AA8846BFD}" presName="Name37" presStyleLbl="parChTrans1D3" presStyleIdx="20" presStyleCnt="31"/>
      <dgm:spPr/>
    </dgm:pt>
    <dgm:pt modelId="{2F31FC3F-CE29-2F4F-BA8F-3969AF389DB9}" type="pres">
      <dgm:prSet presAssocID="{D1B79DE3-55E7-F349-B648-B2D29F5D5CA3}" presName="hierRoot2" presStyleCnt="0">
        <dgm:presLayoutVars>
          <dgm:hierBranch val="init"/>
        </dgm:presLayoutVars>
      </dgm:prSet>
      <dgm:spPr/>
    </dgm:pt>
    <dgm:pt modelId="{EFE7B46E-8FD7-754F-B2BF-4F6E69C488FA}" type="pres">
      <dgm:prSet presAssocID="{D1B79DE3-55E7-F349-B648-B2D29F5D5CA3}" presName="rootComposite" presStyleCnt="0"/>
      <dgm:spPr/>
    </dgm:pt>
    <dgm:pt modelId="{103D39B3-5A05-6543-B504-333D79A14F6D}" type="pres">
      <dgm:prSet presAssocID="{D1B79DE3-55E7-F349-B648-B2D29F5D5CA3}" presName="rootText" presStyleLbl="node3" presStyleIdx="20" presStyleCnt="31">
        <dgm:presLayoutVars>
          <dgm:chPref val="3"/>
        </dgm:presLayoutVars>
      </dgm:prSet>
      <dgm:spPr/>
    </dgm:pt>
    <dgm:pt modelId="{5EBFDC25-9D9F-644B-815E-015B54E0A48E}" type="pres">
      <dgm:prSet presAssocID="{D1B79DE3-55E7-F349-B648-B2D29F5D5CA3}" presName="rootConnector" presStyleLbl="node3" presStyleIdx="20" presStyleCnt="31"/>
      <dgm:spPr/>
    </dgm:pt>
    <dgm:pt modelId="{49A3DEB1-DF11-364A-BE3F-78745862E2D4}" type="pres">
      <dgm:prSet presAssocID="{D1B79DE3-55E7-F349-B648-B2D29F5D5CA3}" presName="hierChild4" presStyleCnt="0"/>
      <dgm:spPr/>
    </dgm:pt>
    <dgm:pt modelId="{046A453C-2506-1C4B-B5C5-BC784A93D118}" type="pres">
      <dgm:prSet presAssocID="{D1B79DE3-55E7-F349-B648-B2D29F5D5CA3}" presName="hierChild5" presStyleCnt="0"/>
      <dgm:spPr/>
    </dgm:pt>
    <dgm:pt modelId="{C5649BC8-90EA-AD49-9EA7-6525FCCC205C}" type="pres">
      <dgm:prSet presAssocID="{1000A342-97BC-AD46-B61E-E412848FEB3A}" presName="Name37" presStyleLbl="parChTrans1D3" presStyleIdx="21" presStyleCnt="31"/>
      <dgm:spPr/>
    </dgm:pt>
    <dgm:pt modelId="{5AF4308C-C663-8346-B532-E6B3644995A0}" type="pres">
      <dgm:prSet presAssocID="{002723D6-1AFC-154B-B4F7-385AB2F4AF45}" presName="hierRoot2" presStyleCnt="0">
        <dgm:presLayoutVars>
          <dgm:hierBranch val="init"/>
        </dgm:presLayoutVars>
      </dgm:prSet>
      <dgm:spPr/>
    </dgm:pt>
    <dgm:pt modelId="{D6F88184-9FC5-5B42-811B-6B321F1550D7}" type="pres">
      <dgm:prSet presAssocID="{002723D6-1AFC-154B-B4F7-385AB2F4AF45}" presName="rootComposite" presStyleCnt="0"/>
      <dgm:spPr/>
    </dgm:pt>
    <dgm:pt modelId="{F18AB952-D04F-7F40-A2F9-A699F63B7CE2}" type="pres">
      <dgm:prSet presAssocID="{002723D6-1AFC-154B-B4F7-385AB2F4AF45}" presName="rootText" presStyleLbl="node3" presStyleIdx="21" presStyleCnt="31">
        <dgm:presLayoutVars>
          <dgm:chPref val="3"/>
        </dgm:presLayoutVars>
      </dgm:prSet>
      <dgm:spPr/>
    </dgm:pt>
    <dgm:pt modelId="{1D8AE317-8D69-924E-857D-5F81218DF748}" type="pres">
      <dgm:prSet presAssocID="{002723D6-1AFC-154B-B4F7-385AB2F4AF45}" presName="rootConnector" presStyleLbl="node3" presStyleIdx="21" presStyleCnt="31"/>
      <dgm:spPr/>
    </dgm:pt>
    <dgm:pt modelId="{DBB5ADF3-D8EF-5D48-9CB2-87B64A6A7A10}" type="pres">
      <dgm:prSet presAssocID="{002723D6-1AFC-154B-B4F7-385AB2F4AF45}" presName="hierChild4" presStyleCnt="0"/>
      <dgm:spPr/>
    </dgm:pt>
    <dgm:pt modelId="{F6032272-2246-6647-8573-DE9F0E7AB001}" type="pres">
      <dgm:prSet presAssocID="{002723D6-1AFC-154B-B4F7-385AB2F4AF45}" presName="hierChild5" presStyleCnt="0"/>
      <dgm:spPr/>
    </dgm:pt>
    <dgm:pt modelId="{772DEA9E-1D73-1B4D-A073-3B7323DF296D}" type="pres">
      <dgm:prSet presAssocID="{3F4A0FE7-6EC8-A243-9A27-9A07963C7FC1}" presName="hierChild5" presStyleCnt="0"/>
      <dgm:spPr/>
    </dgm:pt>
    <dgm:pt modelId="{A661200A-7B4F-664E-A113-6A4D254F7DA3}" type="pres">
      <dgm:prSet presAssocID="{B7453E83-2EC5-834E-83E7-2B1AEBE5AC1B}" presName="Name37" presStyleLbl="parChTrans1D2" presStyleIdx="4" presStyleCnt="12"/>
      <dgm:spPr/>
    </dgm:pt>
    <dgm:pt modelId="{C9258E64-4579-2B40-85E3-0A7DD4B6BF59}" type="pres">
      <dgm:prSet presAssocID="{3999ED16-8D9A-994D-AD57-01F9DCD7F461}" presName="hierRoot2" presStyleCnt="0">
        <dgm:presLayoutVars>
          <dgm:hierBranch val="init"/>
        </dgm:presLayoutVars>
      </dgm:prSet>
      <dgm:spPr/>
    </dgm:pt>
    <dgm:pt modelId="{E848FCD9-2BAD-914F-9F98-582FCC84CEEB}" type="pres">
      <dgm:prSet presAssocID="{3999ED16-8D9A-994D-AD57-01F9DCD7F461}" presName="rootComposite" presStyleCnt="0"/>
      <dgm:spPr/>
    </dgm:pt>
    <dgm:pt modelId="{CD9E7E62-815F-534E-9F8B-831B12B59EF1}" type="pres">
      <dgm:prSet presAssocID="{3999ED16-8D9A-994D-AD57-01F9DCD7F461}" presName="rootText" presStyleLbl="node2" presStyleIdx="4" presStyleCnt="12">
        <dgm:presLayoutVars>
          <dgm:chPref val="3"/>
        </dgm:presLayoutVars>
      </dgm:prSet>
      <dgm:spPr/>
    </dgm:pt>
    <dgm:pt modelId="{405BB46A-873E-8742-9206-77EA2A346879}" type="pres">
      <dgm:prSet presAssocID="{3999ED16-8D9A-994D-AD57-01F9DCD7F461}" presName="rootConnector" presStyleLbl="node2" presStyleIdx="4" presStyleCnt="12"/>
      <dgm:spPr/>
    </dgm:pt>
    <dgm:pt modelId="{10479CF0-24BE-C24A-BA15-175BA34A5E05}" type="pres">
      <dgm:prSet presAssocID="{3999ED16-8D9A-994D-AD57-01F9DCD7F461}" presName="hierChild4" presStyleCnt="0"/>
      <dgm:spPr/>
    </dgm:pt>
    <dgm:pt modelId="{A46E6877-6E7F-614C-A80C-05ECD0CA809A}" type="pres">
      <dgm:prSet presAssocID="{3999ED16-8D9A-994D-AD57-01F9DCD7F461}" presName="hierChild5" presStyleCnt="0"/>
      <dgm:spPr/>
    </dgm:pt>
    <dgm:pt modelId="{F493921F-679F-E94B-A158-BF8784861211}" type="pres">
      <dgm:prSet presAssocID="{5A321337-6FFF-944E-AB91-570EBF7752BD}" presName="Name37" presStyleLbl="parChTrans1D2" presStyleIdx="5" presStyleCnt="12"/>
      <dgm:spPr/>
    </dgm:pt>
    <dgm:pt modelId="{EEA1CA06-935A-E242-A30D-4EBC33CC8E76}" type="pres">
      <dgm:prSet presAssocID="{5A5F466C-3673-0D43-9E3B-1E1B85130B4E}" presName="hierRoot2" presStyleCnt="0">
        <dgm:presLayoutVars>
          <dgm:hierBranch val="init"/>
        </dgm:presLayoutVars>
      </dgm:prSet>
      <dgm:spPr/>
    </dgm:pt>
    <dgm:pt modelId="{B1A99135-6251-C04F-ACFB-DA38E0D8BD39}" type="pres">
      <dgm:prSet presAssocID="{5A5F466C-3673-0D43-9E3B-1E1B85130B4E}" presName="rootComposite" presStyleCnt="0"/>
      <dgm:spPr/>
    </dgm:pt>
    <dgm:pt modelId="{7798905C-826B-6940-8B75-2F61C73C513A}" type="pres">
      <dgm:prSet presAssocID="{5A5F466C-3673-0D43-9E3B-1E1B85130B4E}" presName="rootText" presStyleLbl="node2" presStyleIdx="5" presStyleCnt="12">
        <dgm:presLayoutVars>
          <dgm:chPref val="3"/>
        </dgm:presLayoutVars>
      </dgm:prSet>
      <dgm:spPr/>
    </dgm:pt>
    <dgm:pt modelId="{CCCF73AB-EF24-EA49-9894-82C6FDEDD200}" type="pres">
      <dgm:prSet presAssocID="{5A5F466C-3673-0D43-9E3B-1E1B85130B4E}" presName="rootConnector" presStyleLbl="node2" presStyleIdx="5" presStyleCnt="12"/>
      <dgm:spPr/>
    </dgm:pt>
    <dgm:pt modelId="{82324E36-C130-2749-BAD1-1A5B63A0DEE7}" type="pres">
      <dgm:prSet presAssocID="{5A5F466C-3673-0D43-9E3B-1E1B85130B4E}" presName="hierChild4" presStyleCnt="0"/>
      <dgm:spPr/>
    </dgm:pt>
    <dgm:pt modelId="{CC99638D-B8AB-4945-902F-C545D2121F6C}" type="pres">
      <dgm:prSet presAssocID="{5A5F466C-3673-0D43-9E3B-1E1B85130B4E}" presName="hierChild5" presStyleCnt="0"/>
      <dgm:spPr/>
    </dgm:pt>
    <dgm:pt modelId="{DB18A195-F748-724E-AB66-FDAD157BAA0D}" type="pres">
      <dgm:prSet presAssocID="{1D88C60B-7864-A949-9496-A39B2F6F3BCD}" presName="Name37" presStyleLbl="parChTrans1D2" presStyleIdx="6" presStyleCnt="12"/>
      <dgm:spPr/>
    </dgm:pt>
    <dgm:pt modelId="{BB725DFF-A901-394A-9C41-326FB3E19DDB}" type="pres">
      <dgm:prSet presAssocID="{82D7EE80-F5BD-0D45-B930-C64D168639BA}" presName="hierRoot2" presStyleCnt="0">
        <dgm:presLayoutVars>
          <dgm:hierBranch val="init"/>
        </dgm:presLayoutVars>
      </dgm:prSet>
      <dgm:spPr/>
    </dgm:pt>
    <dgm:pt modelId="{F27085FD-8934-AB44-AF59-808545F5FCE9}" type="pres">
      <dgm:prSet presAssocID="{82D7EE80-F5BD-0D45-B930-C64D168639BA}" presName="rootComposite" presStyleCnt="0"/>
      <dgm:spPr/>
    </dgm:pt>
    <dgm:pt modelId="{3E99D973-34CF-B54F-89D1-2F24C406BF5C}" type="pres">
      <dgm:prSet presAssocID="{82D7EE80-F5BD-0D45-B930-C64D168639BA}" presName="rootText" presStyleLbl="node2" presStyleIdx="6" presStyleCnt="12">
        <dgm:presLayoutVars>
          <dgm:chPref val="3"/>
        </dgm:presLayoutVars>
      </dgm:prSet>
      <dgm:spPr/>
    </dgm:pt>
    <dgm:pt modelId="{623FC1C4-5D5D-3B45-97F7-E10958D5063F}" type="pres">
      <dgm:prSet presAssocID="{82D7EE80-F5BD-0D45-B930-C64D168639BA}" presName="rootConnector" presStyleLbl="node2" presStyleIdx="6" presStyleCnt="12"/>
      <dgm:spPr/>
    </dgm:pt>
    <dgm:pt modelId="{906B9E03-1389-4F48-8302-1C7FD51ADA73}" type="pres">
      <dgm:prSet presAssocID="{82D7EE80-F5BD-0D45-B930-C64D168639BA}" presName="hierChild4" presStyleCnt="0"/>
      <dgm:spPr/>
    </dgm:pt>
    <dgm:pt modelId="{FD7F614E-8271-8A4D-BE03-5907018F96CB}" type="pres">
      <dgm:prSet presAssocID="{95C8F93D-5B8C-7746-AE42-007DB9D9FC72}" presName="Name37" presStyleLbl="parChTrans1D3" presStyleIdx="22" presStyleCnt="31"/>
      <dgm:spPr/>
    </dgm:pt>
    <dgm:pt modelId="{48009054-2375-EA45-AD04-936B2FEBACFD}" type="pres">
      <dgm:prSet presAssocID="{04B3BAFE-0A56-B945-A142-5EA5905DB0AC}" presName="hierRoot2" presStyleCnt="0">
        <dgm:presLayoutVars>
          <dgm:hierBranch val="init"/>
        </dgm:presLayoutVars>
      </dgm:prSet>
      <dgm:spPr/>
    </dgm:pt>
    <dgm:pt modelId="{FC2E97A4-8F28-5940-80C7-6DEB91A165A9}" type="pres">
      <dgm:prSet presAssocID="{04B3BAFE-0A56-B945-A142-5EA5905DB0AC}" presName="rootComposite" presStyleCnt="0"/>
      <dgm:spPr/>
    </dgm:pt>
    <dgm:pt modelId="{0D5DBA8E-EA91-A64E-9F71-006301742C7E}" type="pres">
      <dgm:prSet presAssocID="{04B3BAFE-0A56-B945-A142-5EA5905DB0AC}" presName="rootText" presStyleLbl="node3" presStyleIdx="22" presStyleCnt="31">
        <dgm:presLayoutVars>
          <dgm:chPref val="3"/>
        </dgm:presLayoutVars>
      </dgm:prSet>
      <dgm:spPr/>
    </dgm:pt>
    <dgm:pt modelId="{FD15045D-B1EC-7047-B9E0-667D98D8131B}" type="pres">
      <dgm:prSet presAssocID="{04B3BAFE-0A56-B945-A142-5EA5905DB0AC}" presName="rootConnector" presStyleLbl="node3" presStyleIdx="22" presStyleCnt="31"/>
      <dgm:spPr/>
    </dgm:pt>
    <dgm:pt modelId="{C1A518BD-C80B-4A42-8438-252ABEBE3C2C}" type="pres">
      <dgm:prSet presAssocID="{04B3BAFE-0A56-B945-A142-5EA5905DB0AC}" presName="hierChild4" presStyleCnt="0"/>
      <dgm:spPr/>
    </dgm:pt>
    <dgm:pt modelId="{4805AA35-2C82-F345-9B6B-7CCC7A505016}" type="pres">
      <dgm:prSet presAssocID="{04B3BAFE-0A56-B945-A142-5EA5905DB0AC}" presName="hierChild5" presStyleCnt="0"/>
      <dgm:spPr/>
    </dgm:pt>
    <dgm:pt modelId="{99940546-D0C6-5B4C-8C11-9C951449A065}" type="pres">
      <dgm:prSet presAssocID="{2E335D00-4A94-B147-B4D3-93879A59D830}" presName="Name37" presStyleLbl="parChTrans1D3" presStyleIdx="23" presStyleCnt="31"/>
      <dgm:spPr/>
    </dgm:pt>
    <dgm:pt modelId="{06B18DD4-8794-0A47-83BA-134E5D595635}" type="pres">
      <dgm:prSet presAssocID="{931DE6BB-8AEB-4145-92D5-F2C11CF2F7A7}" presName="hierRoot2" presStyleCnt="0">
        <dgm:presLayoutVars>
          <dgm:hierBranch val="init"/>
        </dgm:presLayoutVars>
      </dgm:prSet>
      <dgm:spPr/>
    </dgm:pt>
    <dgm:pt modelId="{6859D260-51AD-704B-9FDE-92DC93F10C5C}" type="pres">
      <dgm:prSet presAssocID="{931DE6BB-8AEB-4145-92D5-F2C11CF2F7A7}" presName="rootComposite" presStyleCnt="0"/>
      <dgm:spPr/>
    </dgm:pt>
    <dgm:pt modelId="{285ADF23-7879-5746-AB97-A765E0D226AC}" type="pres">
      <dgm:prSet presAssocID="{931DE6BB-8AEB-4145-92D5-F2C11CF2F7A7}" presName="rootText" presStyleLbl="node3" presStyleIdx="23" presStyleCnt="31">
        <dgm:presLayoutVars>
          <dgm:chPref val="3"/>
        </dgm:presLayoutVars>
      </dgm:prSet>
      <dgm:spPr/>
    </dgm:pt>
    <dgm:pt modelId="{4D53CF99-BDAA-1B45-9703-6848A33E776B}" type="pres">
      <dgm:prSet presAssocID="{931DE6BB-8AEB-4145-92D5-F2C11CF2F7A7}" presName="rootConnector" presStyleLbl="node3" presStyleIdx="23" presStyleCnt="31"/>
      <dgm:spPr/>
    </dgm:pt>
    <dgm:pt modelId="{41379C0E-0C69-4F43-95DD-23FB45F0CC68}" type="pres">
      <dgm:prSet presAssocID="{931DE6BB-8AEB-4145-92D5-F2C11CF2F7A7}" presName="hierChild4" presStyleCnt="0"/>
      <dgm:spPr/>
    </dgm:pt>
    <dgm:pt modelId="{259880C2-DDFB-014F-B173-DF0FCBCD72D3}" type="pres">
      <dgm:prSet presAssocID="{931DE6BB-8AEB-4145-92D5-F2C11CF2F7A7}" presName="hierChild5" presStyleCnt="0"/>
      <dgm:spPr/>
    </dgm:pt>
    <dgm:pt modelId="{AE505C16-ACA3-994B-A309-C52636717A44}" type="pres">
      <dgm:prSet presAssocID="{A7DCF2D0-DCA3-0A4E-B6C1-F2A4D5919542}" presName="Name37" presStyleLbl="parChTrans1D3" presStyleIdx="24" presStyleCnt="31"/>
      <dgm:spPr/>
    </dgm:pt>
    <dgm:pt modelId="{4274EEF6-C2D9-D046-AD56-A708A6ECBE2C}" type="pres">
      <dgm:prSet presAssocID="{1E6DAB93-9A89-BF4C-83DD-C419728F665D}" presName="hierRoot2" presStyleCnt="0">
        <dgm:presLayoutVars>
          <dgm:hierBranch val="init"/>
        </dgm:presLayoutVars>
      </dgm:prSet>
      <dgm:spPr/>
    </dgm:pt>
    <dgm:pt modelId="{F6E8A29B-903C-DB42-84A8-1EA8EA6DAF7E}" type="pres">
      <dgm:prSet presAssocID="{1E6DAB93-9A89-BF4C-83DD-C419728F665D}" presName="rootComposite" presStyleCnt="0"/>
      <dgm:spPr/>
    </dgm:pt>
    <dgm:pt modelId="{A86EA799-2364-304E-9CDA-62BFB7792D17}" type="pres">
      <dgm:prSet presAssocID="{1E6DAB93-9A89-BF4C-83DD-C419728F665D}" presName="rootText" presStyleLbl="node3" presStyleIdx="24" presStyleCnt="31">
        <dgm:presLayoutVars>
          <dgm:chPref val="3"/>
        </dgm:presLayoutVars>
      </dgm:prSet>
      <dgm:spPr/>
    </dgm:pt>
    <dgm:pt modelId="{7260D717-0539-C644-880F-F27B3BA5930D}" type="pres">
      <dgm:prSet presAssocID="{1E6DAB93-9A89-BF4C-83DD-C419728F665D}" presName="rootConnector" presStyleLbl="node3" presStyleIdx="24" presStyleCnt="31"/>
      <dgm:spPr/>
    </dgm:pt>
    <dgm:pt modelId="{3F876417-BCC6-B547-B0EF-FADF4AF6DAD7}" type="pres">
      <dgm:prSet presAssocID="{1E6DAB93-9A89-BF4C-83DD-C419728F665D}" presName="hierChild4" presStyleCnt="0"/>
      <dgm:spPr/>
    </dgm:pt>
    <dgm:pt modelId="{256BC1C4-2AF0-434B-BA56-69F7F53BF06B}" type="pres">
      <dgm:prSet presAssocID="{1E6DAB93-9A89-BF4C-83DD-C419728F665D}" presName="hierChild5" presStyleCnt="0"/>
      <dgm:spPr/>
    </dgm:pt>
    <dgm:pt modelId="{2BA58AFA-1DBE-0946-A8CA-38EF9A63532A}" type="pres">
      <dgm:prSet presAssocID="{82D7EE80-F5BD-0D45-B930-C64D168639BA}" presName="hierChild5" presStyleCnt="0"/>
      <dgm:spPr/>
    </dgm:pt>
    <dgm:pt modelId="{4104EB83-30C5-AE48-8A93-BA87EE1C7B09}" type="pres">
      <dgm:prSet presAssocID="{9E41EFD3-0D62-7A44-BE06-CE732DC3DF65}" presName="Name37" presStyleLbl="parChTrans1D2" presStyleIdx="7" presStyleCnt="12"/>
      <dgm:spPr/>
    </dgm:pt>
    <dgm:pt modelId="{B3665AFB-DC40-214F-8ACD-50B7A816D8D0}" type="pres">
      <dgm:prSet presAssocID="{0F2010DA-01E1-5043-919F-A8A9B80F159E}" presName="hierRoot2" presStyleCnt="0">
        <dgm:presLayoutVars>
          <dgm:hierBranch val="init"/>
        </dgm:presLayoutVars>
      </dgm:prSet>
      <dgm:spPr/>
    </dgm:pt>
    <dgm:pt modelId="{5CC60B78-872D-AF44-BF69-627056F2B327}" type="pres">
      <dgm:prSet presAssocID="{0F2010DA-01E1-5043-919F-A8A9B80F159E}" presName="rootComposite" presStyleCnt="0"/>
      <dgm:spPr/>
    </dgm:pt>
    <dgm:pt modelId="{D9D9F031-BC9A-AB4F-80E9-4ECB530BE830}" type="pres">
      <dgm:prSet presAssocID="{0F2010DA-01E1-5043-919F-A8A9B80F159E}" presName="rootText" presStyleLbl="node2" presStyleIdx="7" presStyleCnt="12">
        <dgm:presLayoutVars>
          <dgm:chPref val="3"/>
        </dgm:presLayoutVars>
      </dgm:prSet>
      <dgm:spPr/>
    </dgm:pt>
    <dgm:pt modelId="{322FD3F5-C5A4-0A4D-BA12-5944B563D84A}" type="pres">
      <dgm:prSet presAssocID="{0F2010DA-01E1-5043-919F-A8A9B80F159E}" presName="rootConnector" presStyleLbl="node2" presStyleIdx="7" presStyleCnt="12"/>
      <dgm:spPr/>
    </dgm:pt>
    <dgm:pt modelId="{1C43078D-55C1-7640-BDDF-3DD12722BC5A}" type="pres">
      <dgm:prSet presAssocID="{0F2010DA-01E1-5043-919F-A8A9B80F159E}" presName="hierChild4" presStyleCnt="0"/>
      <dgm:spPr/>
    </dgm:pt>
    <dgm:pt modelId="{5E859941-3B0F-034B-9C8B-0F6C7B5274B1}" type="pres">
      <dgm:prSet presAssocID="{0F2010DA-01E1-5043-919F-A8A9B80F159E}" presName="hierChild5" presStyleCnt="0"/>
      <dgm:spPr/>
    </dgm:pt>
    <dgm:pt modelId="{EC1FE527-A4F4-0743-BCE5-7D36EF2DB624}" type="pres">
      <dgm:prSet presAssocID="{4B16EEE4-9A48-904A-A152-CC4E9C0C5291}" presName="Name37" presStyleLbl="parChTrans1D2" presStyleIdx="8" presStyleCnt="12"/>
      <dgm:spPr/>
    </dgm:pt>
    <dgm:pt modelId="{D34B5F83-5EF9-0C45-B791-E707DFDDDF53}" type="pres">
      <dgm:prSet presAssocID="{E9A782B7-E9E6-CF4D-9E95-6C9AABB8970E}" presName="hierRoot2" presStyleCnt="0">
        <dgm:presLayoutVars>
          <dgm:hierBranch val="init"/>
        </dgm:presLayoutVars>
      </dgm:prSet>
      <dgm:spPr/>
    </dgm:pt>
    <dgm:pt modelId="{B1F960F3-88F9-2C46-8DD5-E8F94810F77C}" type="pres">
      <dgm:prSet presAssocID="{E9A782B7-E9E6-CF4D-9E95-6C9AABB8970E}" presName="rootComposite" presStyleCnt="0"/>
      <dgm:spPr/>
    </dgm:pt>
    <dgm:pt modelId="{EAB2EB15-1A26-B84B-9FF8-BA2190D4B929}" type="pres">
      <dgm:prSet presAssocID="{E9A782B7-E9E6-CF4D-9E95-6C9AABB8970E}" presName="rootText" presStyleLbl="node2" presStyleIdx="8" presStyleCnt="12">
        <dgm:presLayoutVars>
          <dgm:chPref val="3"/>
        </dgm:presLayoutVars>
      </dgm:prSet>
      <dgm:spPr/>
    </dgm:pt>
    <dgm:pt modelId="{27876DC4-1316-3B46-B490-6F25B994D938}" type="pres">
      <dgm:prSet presAssocID="{E9A782B7-E9E6-CF4D-9E95-6C9AABB8970E}" presName="rootConnector" presStyleLbl="node2" presStyleIdx="8" presStyleCnt="12"/>
      <dgm:spPr/>
    </dgm:pt>
    <dgm:pt modelId="{584962CD-4250-1146-8676-804B8D7D9957}" type="pres">
      <dgm:prSet presAssocID="{E9A782B7-E9E6-CF4D-9E95-6C9AABB8970E}" presName="hierChild4" presStyleCnt="0"/>
      <dgm:spPr/>
    </dgm:pt>
    <dgm:pt modelId="{9613EA0F-B862-5242-8402-D0890506B6F1}" type="pres">
      <dgm:prSet presAssocID="{E9A782B7-E9E6-CF4D-9E95-6C9AABB8970E}" presName="hierChild5" presStyleCnt="0"/>
      <dgm:spPr/>
    </dgm:pt>
    <dgm:pt modelId="{7AF76FDF-642D-D548-B3EA-69203945F7F3}" type="pres">
      <dgm:prSet presAssocID="{59353210-6E32-A442-BDFE-5A7237850F16}" presName="Name37" presStyleLbl="parChTrans1D2" presStyleIdx="9" presStyleCnt="12"/>
      <dgm:spPr/>
    </dgm:pt>
    <dgm:pt modelId="{64D163BD-45E5-6545-88BC-EAEE8A5319D5}" type="pres">
      <dgm:prSet presAssocID="{8EE87F98-0722-AE41-9AE3-10D65A072AEC}" presName="hierRoot2" presStyleCnt="0">
        <dgm:presLayoutVars>
          <dgm:hierBranch val="init"/>
        </dgm:presLayoutVars>
      </dgm:prSet>
      <dgm:spPr/>
    </dgm:pt>
    <dgm:pt modelId="{4C72B577-1642-854F-94DC-23E5452DE44A}" type="pres">
      <dgm:prSet presAssocID="{8EE87F98-0722-AE41-9AE3-10D65A072AEC}" presName="rootComposite" presStyleCnt="0"/>
      <dgm:spPr/>
    </dgm:pt>
    <dgm:pt modelId="{B90663E1-F3C0-214E-B777-D209377DFC73}" type="pres">
      <dgm:prSet presAssocID="{8EE87F98-0722-AE41-9AE3-10D65A072AEC}" presName="rootText" presStyleLbl="node2" presStyleIdx="9" presStyleCnt="12">
        <dgm:presLayoutVars>
          <dgm:chPref val="3"/>
        </dgm:presLayoutVars>
      </dgm:prSet>
      <dgm:spPr/>
    </dgm:pt>
    <dgm:pt modelId="{21111536-9597-BF48-A6D6-8EE30656B9B4}" type="pres">
      <dgm:prSet presAssocID="{8EE87F98-0722-AE41-9AE3-10D65A072AEC}" presName="rootConnector" presStyleLbl="node2" presStyleIdx="9" presStyleCnt="12"/>
      <dgm:spPr/>
    </dgm:pt>
    <dgm:pt modelId="{746844A9-2228-0B49-97B7-846CC2D65735}" type="pres">
      <dgm:prSet presAssocID="{8EE87F98-0722-AE41-9AE3-10D65A072AEC}" presName="hierChild4" presStyleCnt="0"/>
      <dgm:spPr/>
    </dgm:pt>
    <dgm:pt modelId="{DA28A6A2-ABC7-3046-88C2-DE15EB0043CB}" type="pres">
      <dgm:prSet presAssocID="{94654423-6395-A046-83AB-14E3B1BABB92}" presName="Name37" presStyleLbl="parChTrans1D3" presStyleIdx="25" presStyleCnt="31"/>
      <dgm:spPr/>
    </dgm:pt>
    <dgm:pt modelId="{A0969AD7-1B9A-E740-852B-A114CC28F996}" type="pres">
      <dgm:prSet presAssocID="{A76765B9-4D43-3A42-8A9A-3815630E6F0D}" presName="hierRoot2" presStyleCnt="0">
        <dgm:presLayoutVars>
          <dgm:hierBranch val="init"/>
        </dgm:presLayoutVars>
      </dgm:prSet>
      <dgm:spPr/>
    </dgm:pt>
    <dgm:pt modelId="{5C903BF7-22C3-784C-A610-E4338519685F}" type="pres">
      <dgm:prSet presAssocID="{A76765B9-4D43-3A42-8A9A-3815630E6F0D}" presName="rootComposite" presStyleCnt="0"/>
      <dgm:spPr/>
    </dgm:pt>
    <dgm:pt modelId="{94F8A485-3372-D345-A1C0-879FF38C538C}" type="pres">
      <dgm:prSet presAssocID="{A76765B9-4D43-3A42-8A9A-3815630E6F0D}" presName="rootText" presStyleLbl="node3" presStyleIdx="25" presStyleCnt="31">
        <dgm:presLayoutVars>
          <dgm:chPref val="3"/>
        </dgm:presLayoutVars>
      </dgm:prSet>
      <dgm:spPr/>
    </dgm:pt>
    <dgm:pt modelId="{966A015B-B85A-9A43-A7F5-44E5621951D7}" type="pres">
      <dgm:prSet presAssocID="{A76765B9-4D43-3A42-8A9A-3815630E6F0D}" presName="rootConnector" presStyleLbl="node3" presStyleIdx="25" presStyleCnt="31"/>
      <dgm:spPr/>
    </dgm:pt>
    <dgm:pt modelId="{BFB23BDF-88E8-9C4C-ABC3-21EFBB969FF3}" type="pres">
      <dgm:prSet presAssocID="{A76765B9-4D43-3A42-8A9A-3815630E6F0D}" presName="hierChild4" presStyleCnt="0"/>
      <dgm:spPr/>
    </dgm:pt>
    <dgm:pt modelId="{C6472901-CF85-E046-A97A-23A72BE1BB16}" type="pres">
      <dgm:prSet presAssocID="{A76765B9-4D43-3A42-8A9A-3815630E6F0D}" presName="hierChild5" presStyleCnt="0"/>
      <dgm:spPr/>
    </dgm:pt>
    <dgm:pt modelId="{82130693-C853-7048-AD32-DF5DD3EB5D4A}" type="pres">
      <dgm:prSet presAssocID="{0015ACBA-4CAC-914E-A5A2-8737849E5277}" presName="Name37" presStyleLbl="parChTrans1D3" presStyleIdx="26" presStyleCnt="31"/>
      <dgm:spPr/>
    </dgm:pt>
    <dgm:pt modelId="{73B652CA-FFEF-FF40-9ECE-91EEBF73C0AB}" type="pres">
      <dgm:prSet presAssocID="{1F7E1A10-6416-6642-80CA-3DC5BA26C1FC}" presName="hierRoot2" presStyleCnt="0">
        <dgm:presLayoutVars>
          <dgm:hierBranch val="init"/>
        </dgm:presLayoutVars>
      </dgm:prSet>
      <dgm:spPr/>
    </dgm:pt>
    <dgm:pt modelId="{4F8C2AC3-3FDB-924F-A029-5434D538351B}" type="pres">
      <dgm:prSet presAssocID="{1F7E1A10-6416-6642-80CA-3DC5BA26C1FC}" presName="rootComposite" presStyleCnt="0"/>
      <dgm:spPr/>
    </dgm:pt>
    <dgm:pt modelId="{C34EDAEC-695E-114E-9C0F-34254AE885E2}" type="pres">
      <dgm:prSet presAssocID="{1F7E1A10-6416-6642-80CA-3DC5BA26C1FC}" presName="rootText" presStyleLbl="node3" presStyleIdx="26" presStyleCnt="31">
        <dgm:presLayoutVars>
          <dgm:chPref val="3"/>
        </dgm:presLayoutVars>
      </dgm:prSet>
      <dgm:spPr/>
    </dgm:pt>
    <dgm:pt modelId="{C70D5819-85CB-424A-A97F-AA8C5338164E}" type="pres">
      <dgm:prSet presAssocID="{1F7E1A10-6416-6642-80CA-3DC5BA26C1FC}" presName="rootConnector" presStyleLbl="node3" presStyleIdx="26" presStyleCnt="31"/>
      <dgm:spPr/>
    </dgm:pt>
    <dgm:pt modelId="{4F3B4C04-34C5-2F4E-B8A4-A78AB1ACC46D}" type="pres">
      <dgm:prSet presAssocID="{1F7E1A10-6416-6642-80CA-3DC5BA26C1FC}" presName="hierChild4" presStyleCnt="0"/>
      <dgm:spPr/>
    </dgm:pt>
    <dgm:pt modelId="{B60561CE-5CB7-114C-84DB-5194E9BED2F2}" type="pres">
      <dgm:prSet presAssocID="{1F7E1A10-6416-6642-80CA-3DC5BA26C1FC}" presName="hierChild5" presStyleCnt="0"/>
      <dgm:spPr/>
    </dgm:pt>
    <dgm:pt modelId="{210DD4AE-D6B2-4745-9B85-5727685EECD5}" type="pres">
      <dgm:prSet presAssocID="{85E96FAB-A8B7-DD42-851E-5434F68D7047}" presName="Name37" presStyleLbl="parChTrans1D3" presStyleIdx="27" presStyleCnt="31"/>
      <dgm:spPr/>
    </dgm:pt>
    <dgm:pt modelId="{C36110CA-6B97-CB43-8014-B56D913747AC}" type="pres">
      <dgm:prSet presAssocID="{40225B0D-1296-3446-A2BF-598A256F0F02}" presName="hierRoot2" presStyleCnt="0">
        <dgm:presLayoutVars>
          <dgm:hierBranch val="init"/>
        </dgm:presLayoutVars>
      </dgm:prSet>
      <dgm:spPr/>
    </dgm:pt>
    <dgm:pt modelId="{C78BAC54-C379-8941-A693-56772D2DB245}" type="pres">
      <dgm:prSet presAssocID="{40225B0D-1296-3446-A2BF-598A256F0F02}" presName="rootComposite" presStyleCnt="0"/>
      <dgm:spPr/>
    </dgm:pt>
    <dgm:pt modelId="{DEBBF79A-E120-9D43-8E99-80ECE050A89E}" type="pres">
      <dgm:prSet presAssocID="{40225B0D-1296-3446-A2BF-598A256F0F02}" presName="rootText" presStyleLbl="node3" presStyleIdx="27" presStyleCnt="31">
        <dgm:presLayoutVars>
          <dgm:chPref val="3"/>
        </dgm:presLayoutVars>
      </dgm:prSet>
      <dgm:spPr/>
    </dgm:pt>
    <dgm:pt modelId="{E29DB1AB-E9A4-5447-AD14-07E5D145C9EB}" type="pres">
      <dgm:prSet presAssocID="{40225B0D-1296-3446-A2BF-598A256F0F02}" presName="rootConnector" presStyleLbl="node3" presStyleIdx="27" presStyleCnt="31"/>
      <dgm:spPr/>
    </dgm:pt>
    <dgm:pt modelId="{D38AC38D-918B-0342-82BB-0FC6453ABB46}" type="pres">
      <dgm:prSet presAssocID="{40225B0D-1296-3446-A2BF-598A256F0F02}" presName="hierChild4" presStyleCnt="0"/>
      <dgm:spPr/>
    </dgm:pt>
    <dgm:pt modelId="{3706A43D-256D-3842-A29B-12F54DA3BDE5}" type="pres">
      <dgm:prSet presAssocID="{40225B0D-1296-3446-A2BF-598A256F0F02}" presName="hierChild5" presStyleCnt="0"/>
      <dgm:spPr/>
    </dgm:pt>
    <dgm:pt modelId="{58D468F7-FC8A-BF45-B69E-7611AB71D941}" type="pres">
      <dgm:prSet presAssocID="{8EE87F98-0722-AE41-9AE3-10D65A072AEC}" presName="hierChild5" presStyleCnt="0"/>
      <dgm:spPr/>
    </dgm:pt>
    <dgm:pt modelId="{D5A116B0-8330-8D46-BDBD-B25A7E515A94}" type="pres">
      <dgm:prSet presAssocID="{EF71605F-73D0-AD4D-9CB9-8C016739ED4B}" presName="Name37" presStyleLbl="parChTrans1D2" presStyleIdx="10" presStyleCnt="12"/>
      <dgm:spPr/>
    </dgm:pt>
    <dgm:pt modelId="{5B4807C8-26A0-4C42-89F8-EADABE21EEDD}" type="pres">
      <dgm:prSet presAssocID="{5D138D1A-2E70-C448-A188-D2A26F8FB1FE}" presName="hierRoot2" presStyleCnt="0">
        <dgm:presLayoutVars>
          <dgm:hierBranch val="init"/>
        </dgm:presLayoutVars>
      </dgm:prSet>
      <dgm:spPr/>
    </dgm:pt>
    <dgm:pt modelId="{2610840D-C501-A748-9196-BC2B0DEE2DE9}" type="pres">
      <dgm:prSet presAssocID="{5D138D1A-2E70-C448-A188-D2A26F8FB1FE}" presName="rootComposite" presStyleCnt="0"/>
      <dgm:spPr/>
    </dgm:pt>
    <dgm:pt modelId="{906C5558-9DFE-5246-91F5-6E45A5C906B5}" type="pres">
      <dgm:prSet presAssocID="{5D138D1A-2E70-C448-A188-D2A26F8FB1FE}" presName="rootText" presStyleLbl="node2" presStyleIdx="10" presStyleCnt="12">
        <dgm:presLayoutVars>
          <dgm:chPref val="3"/>
        </dgm:presLayoutVars>
      </dgm:prSet>
      <dgm:spPr/>
    </dgm:pt>
    <dgm:pt modelId="{3AFE529D-480A-9341-A72E-FC026CE693EF}" type="pres">
      <dgm:prSet presAssocID="{5D138D1A-2E70-C448-A188-D2A26F8FB1FE}" presName="rootConnector" presStyleLbl="node2" presStyleIdx="10" presStyleCnt="12"/>
      <dgm:spPr/>
    </dgm:pt>
    <dgm:pt modelId="{D12AB303-E89B-824C-90B4-14DCAFFF0FC8}" type="pres">
      <dgm:prSet presAssocID="{5D138D1A-2E70-C448-A188-D2A26F8FB1FE}" presName="hierChild4" presStyleCnt="0"/>
      <dgm:spPr/>
    </dgm:pt>
    <dgm:pt modelId="{EFBA89FE-B6AF-6741-AD8C-AB775857AA31}" type="pres">
      <dgm:prSet presAssocID="{E46D172C-94CF-6D4E-828A-BFC929778398}" presName="Name37" presStyleLbl="parChTrans1D3" presStyleIdx="28" presStyleCnt="31"/>
      <dgm:spPr/>
    </dgm:pt>
    <dgm:pt modelId="{6DCF54D4-046B-6344-8F8A-583304FFF4CD}" type="pres">
      <dgm:prSet presAssocID="{6187F44A-3424-674C-8E31-2766123D6D37}" presName="hierRoot2" presStyleCnt="0">
        <dgm:presLayoutVars>
          <dgm:hierBranch val="init"/>
        </dgm:presLayoutVars>
      </dgm:prSet>
      <dgm:spPr/>
    </dgm:pt>
    <dgm:pt modelId="{8352FBFC-7EAA-2441-9401-B2645006EB38}" type="pres">
      <dgm:prSet presAssocID="{6187F44A-3424-674C-8E31-2766123D6D37}" presName="rootComposite" presStyleCnt="0"/>
      <dgm:spPr/>
    </dgm:pt>
    <dgm:pt modelId="{519F6E6A-3CF7-7C4D-984B-026453B9981A}" type="pres">
      <dgm:prSet presAssocID="{6187F44A-3424-674C-8E31-2766123D6D37}" presName="rootText" presStyleLbl="node3" presStyleIdx="28" presStyleCnt="31">
        <dgm:presLayoutVars>
          <dgm:chPref val="3"/>
        </dgm:presLayoutVars>
      </dgm:prSet>
      <dgm:spPr/>
    </dgm:pt>
    <dgm:pt modelId="{ACBD3218-EECF-E644-88C4-09925CC8CC24}" type="pres">
      <dgm:prSet presAssocID="{6187F44A-3424-674C-8E31-2766123D6D37}" presName="rootConnector" presStyleLbl="node3" presStyleIdx="28" presStyleCnt="31"/>
      <dgm:spPr/>
    </dgm:pt>
    <dgm:pt modelId="{9868C3C7-39FE-A54A-9E62-A434423ECB29}" type="pres">
      <dgm:prSet presAssocID="{6187F44A-3424-674C-8E31-2766123D6D37}" presName="hierChild4" presStyleCnt="0"/>
      <dgm:spPr/>
    </dgm:pt>
    <dgm:pt modelId="{C13E8D3F-4191-FF4E-8285-020F03954303}" type="pres">
      <dgm:prSet presAssocID="{6187F44A-3424-674C-8E31-2766123D6D37}" presName="hierChild5" presStyleCnt="0"/>
      <dgm:spPr/>
    </dgm:pt>
    <dgm:pt modelId="{6DFE3BC7-71A2-E940-9CF2-3D949E35EA03}" type="pres">
      <dgm:prSet presAssocID="{B696AF5C-9DA0-D54B-A7AA-8E0BEBAC2158}" presName="Name37" presStyleLbl="parChTrans1D3" presStyleIdx="29" presStyleCnt="31"/>
      <dgm:spPr/>
    </dgm:pt>
    <dgm:pt modelId="{12367858-2FF7-0043-A9B6-49EBA947B483}" type="pres">
      <dgm:prSet presAssocID="{7864BE0C-0912-2349-AFEE-6874FF750845}" presName="hierRoot2" presStyleCnt="0">
        <dgm:presLayoutVars>
          <dgm:hierBranch val="init"/>
        </dgm:presLayoutVars>
      </dgm:prSet>
      <dgm:spPr/>
    </dgm:pt>
    <dgm:pt modelId="{B3193F16-E0C8-D441-BF49-8027628D9DD1}" type="pres">
      <dgm:prSet presAssocID="{7864BE0C-0912-2349-AFEE-6874FF750845}" presName="rootComposite" presStyleCnt="0"/>
      <dgm:spPr/>
    </dgm:pt>
    <dgm:pt modelId="{4320EC20-9264-6947-974C-F568F8EE5929}" type="pres">
      <dgm:prSet presAssocID="{7864BE0C-0912-2349-AFEE-6874FF750845}" presName="rootText" presStyleLbl="node3" presStyleIdx="29" presStyleCnt="31">
        <dgm:presLayoutVars>
          <dgm:chPref val="3"/>
        </dgm:presLayoutVars>
      </dgm:prSet>
      <dgm:spPr/>
    </dgm:pt>
    <dgm:pt modelId="{FB6DD277-FE4F-904B-9D9E-F8188FBE9B5A}" type="pres">
      <dgm:prSet presAssocID="{7864BE0C-0912-2349-AFEE-6874FF750845}" presName="rootConnector" presStyleLbl="node3" presStyleIdx="29" presStyleCnt="31"/>
      <dgm:spPr/>
    </dgm:pt>
    <dgm:pt modelId="{891ED847-9330-674F-A507-E158CAEFA74C}" type="pres">
      <dgm:prSet presAssocID="{7864BE0C-0912-2349-AFEE-6874FF750845}" presName="hierChild4" presStyleCnt="0"/>
      <dgm:spPr/>
    </dgm:pt>
    <dgm:pt modelId="{225D8F97-15CC-614B-A3FF-FB6FE65A470E}" type="pres">
      <dgm:prSet presAssocID="{7864BE0C-0912-2349-AFEE-6874FF750845}" presName="hierChild5" presStyleCnt="0"/>
      <dgm:spPr/>
    </dgm:pt>
    <dgm:pt modelId="{DAE445DD-91D3-024A-9F66-3FB55773BC67}" type="pres">
      <dgm:prSet presAssocID="{BF6F48D0-7920-154D-A2AA-5EFCA3A8B74D}" presName="Name37" presStyleLbl="parChTrans1D3" presStyleIdx="30" presStyleCnt="31"/>
      <dgm:spPr/>
    </dgm:pt>
    <dgm:pt modelId="{50FAA5FE-B3C2-FB45-94A7-27BDD7AC47EB}" type="pres">
      <dgm:prSet presAssocID="{45EF161D-0FC1-7643-91E6-A01314A232D7}" presName="hierRoot2" presStyleCnt="0">
        <dgm:presLayoutVars>
          <dgm:hierBranch val="init"/>
        </dgm:presLayoutVars>
      </dgm:prSet>
      <dgm:spPr/>
    </dgm:pt>
    <dgm:pt modelId="{F0599287-49DB-C844-8143-22B683CFB7AF}" type="pres">
      <dgm:prSet presAssocID="{45EF161D-0FC1-7643-91E6-A01314A232D7}" presName="rootComposite" presStyleCnt="0"/>
      <dgm:spPr/>
    </dgm:pt>
    <dgm:pt modelId="{F1A082FC-8270-CC4A-8976-2DED0A06355F}" type="pres">
      <dgm:prSet presAssocID="{45EF161D-0FC1-7643-91E6-A01314A232D7}" presName="rootText" presStyleLbl="node3" presStyleIdx="30" presStyleCnt="31">
        <dgm:presLayoutVars>
          <dgm:chPref val="3"/>
        </dgm:presLayoutVars>
      </dgm:prSet>
      <dgm:spPr/>
    </dgm:pt>
    <dgm:pt modelId="{77E9152F-2B18-3140-B19F-F8FFAE0DF488}" type="pres">
      <dgm:prSet presAssocID="{45EF161D-0FC1-7643-91E6-A01314A232D7}" presName="rootConnector" presStyleLbl="node3" presStyleIdx="30" presStyleCnt="31"/>
      <dgm:spPr/>
    </dgm:pt>
    <dgm:pt modelId="{D3F4F33B-6318-C147-88EC-8397E7E75836}" type="pres">
      <dgm:prSet presAssocID="{45EF161D-0FC1-7643-91E6-A01314A232D7}" presName="hierChild4" presStyleCnt="0"/>
      <dgm:spPr/>
    </dgm:pt>
    <dgm:pt modelId="{C933E93D-4E1C-0B47-A4E3-E0A8945A8C49}" type="pres">
      <dgm:prSet presAssocID="{45EF161D-0FC1-7643-91E6-A01314A232D7}" presName="hierChild5" presStyleCnt="0"/>
      <dgm:spPr/>
    </dgm:pt>
    <dgm:pt modelId="{0FD74C73-38C8-C94D-9E5D-36A764E33D35}" type="pres">
      <dgm:prSet presAssocID="{5D138D1A-2E70-C448-A188-D2A26F8FB1FE}" presName="hierChild5" presStyleCnt="0"/>
      <dgm:spPr/>
    </dgm:pt>
    <dgm:pt modelId="{EAA33C1E-CE84-2145-8A69-5353355B0233}" type="pres">
      <dgm:prSet presAssocID="{474AC346-8A1A-364B-9F8A-3F2538A68744}" presName="Name37" presStyleLbl="parChTrans1D2" presStyleIdx="11" presStyleCnt="12"/>
      <dgm:spPr/>
    </dgm:pt>
    <dgm:pt modelId="{C5516420-CC22-9945-9500-71BDF5F446BB}" type="pres">
      <dgm:prSet presAssocID="{FFD01256-09DD-2B43-9818-6FABDBC59942}" presName="hierRoot2" presStyleCnt="0">
        <dgm:presLayoutVars>
          <dgm:hierBranch val="init"/>
        </dgm:presLayoutVars>
      </dgm:prSet>
      <dgm:spPr/>
    </dgm:pt>
    <dgm:pt modelId="{C6D938CE-A4BF-354F-9633-B5537D486B9E}" type="pres">
      <dgm:prSet presAssocID="{FFD01256-09DD-2B43-9818-6FABDBC59942}" presName="rootComposite" presStyleCnt="0"/>
      <dgm:spPr/>
    </dgm:pt>
    <dgm:pt modelId="{045A3E34-AC9D-0A49-BB6E-CE164D2F28AA}" type="pres">
      <dgm:prSet presAssocID="{FFD01256-09DD-2B43-9818-6FABDBC59942}" presName="rootText" presStyleLbl="node2" presStyleIdx="11" presStyleCnt="12">
        <dgm:presLayoutVars>
          <dgm:chPref val="3"/>
        </dgm:presLayoutVars>
      </dgm:prSet>
      <dgm:spPr/>
    </dgm:pt>
    <dgm:pt modelId="{AF31131D-5A05-0F49-93D0-5F42990B20E8}" type="pres">
      <dgm:prSet presAssocID="{FFD01256-09DD-2B43-9818-6FABDBC59942}" presName="rootConnector" presStyleLbl="node2" presStyleIdx="11" presStyleCnt="12"/>
      <dgm:spPr/>
    </dgm:pt>
    <dgm:pt modelId="{D4FA939D-133E-0442-A411-7D59BB539344}" type="pres">
      <dgm:prSet presAssocID="{FFD01256-09DD-2B43-9818-6FABDBC59942}" presName="hierChild4" presStyleCnt="0"/>
      <dgm:spPr/>
    </dgm:pt>
    <dgm:pt modelId="{43DD5BF2-85E8-0A4A-BBF4-E1E374889969}" type="pres">
      <dgm:prSet presAssocID="{FFD01256-09DD-2B43-9818-6FABDBC59942}" presName="hierChild5" presStyleCnt="0"/>
      <dgm:spPr/>
    </dgm:pt>
    <dgm:pt modelId="{D7386FE6-6389-BF42-9F4E-7D691B821B3B}" type="pres">
      <dgm:prSet presAssocID="{E71D10B8-7B98-614C-B65A-754DBF8B4E18}" presName="hierChild3" presStyleCnt="0"/>
      <dgm:spPr/>
    </dgm:pt>
  </dgm:ptLst>
  <dgm:cxnLst>
    <dgm:cxn modelId="{D728F400-6990-D145-8F81-BD2BA151562A}" srcId="{E71D10B8-7B98-614C-B65A-754DBF8B4E18}" destId="{B62973CC-F376-8F47-A92E-4078D629AA69}" srcOrd="0" destOrd="0" parTransId="{1B75729E-E45F-6B4F-992A-AD2192DA70D6}" sibTransId="{A748F430-D04C-DF4F-B1A8-FC9BC13A5726}"/>
    <dgm:cxn modelId="{F5421702-63F8-444E-AB28-56CCA696B123}" type="presOf" srcId="{547BFEDF-9E50-7D46-8635-79909A23D560}" destId="{1EB93A1B-6CCC-044C-9464-126654AEE853}" srcOrd="0" destOrd="0" presId="urn:microsoft.com/office/officeart/2005/8/layout/orgChart1"/>
    <dgm:cxn modelId="{C97E9202-ECAE-3846-A17C-B646CA8A8F28}" type="presOf" srcId="{5B729EB0-8ABF-FC44-92B4-EC815D245072}" destId="{AE71D538-302C-0642-AD0C-28B31FA53614}" srcOrd="0" destOrd="0" presId="urn:microsoft.com/office/officeart/2005/8/layout/orgChart1"/>
    <dgm:cxn modelId="{9FE40D04-E7D8-584E-97CC-004A7E293C18}" type="presOf" srcId="{F304DECE-D33C-3D41-8965-35549EFF8AAB}" destId="{87A1425B-D812-7249-AEA3-444B61A7FD4A}" srcOrd="0" destOrd="0" presId="urn:microsoft.com/office/officeart/2005/8/layout/orgChart1"/>
    <dgm:cxn modelId="{32A2DB09-6516-C544-AE50-05C17048A9A9}" type="presOf" srcId="{5D138D1A-2E70-C448-A188-D2A26F8FB1FE}" destId="{906C5558-9DFE-5246-91F5-6E45A5C906B5}" srcOrd="0" destOrd="0" presId="urn:microsoft.com/office/officeart/2005/8/layout/orgChart1"/>
    <dgm:cxn modelId="{01280B0A-7C76-E84A-BA50-8B0AF0DB1AFF}" type="presOf" srcId="{EF71605F-73D0-AD4D-9CB9-8C016739ED4B}" destId="{D5A116B0-8330-8D46-BDBD-B25A7E515A94}" srcOrd="0" destOrd="0" presId="urn:microsoft.com/office/officeart/2005/8/layout/orgChart1"/>
    <dgm:cxn modelId="{019C920D-3E83-5140-8896-70DF735632A5}" type="presOf" srcId="{CCDA8B10-3430-EC45-A410-0E35A8CBF0F9}" destId="{54160FF4-8E62-C145-8842-553E15BB86E7}" srcOrd="0" destOrd="0" presId="urn:microsoft.com/office/officeart/2005/8/layout/orgChart1"/>
    <dgm:cxn modelId="{E501480E-C65D-EC48-BB10-201477DB0ABB}" type="presOf" srcId="{0D8DF9AD-1F0F-D944-BA14-A1F76E855D07}" destId="{B3F5BEE2-D0D2-8349-95CB-EB5B4EB5137E}" srcOrd="1" destOrd="0" presId="urn:microsoft.com/office/officeart/2005/8/layout/orgChart1"/>
    <dgm:cxn modelId="{A1978B0E-D29C-C848-BE68-671AC1E56B15}" type="presOf" srcId="{B1611D0B-FA71-2745-B866-465F3C802F90}" destId="{E20C9D90-1082-1743-AF8B-70C159C54AD8}" srcOrd="0" destOrd="0" presId="urn:microsoft.com/office/officeart/2005/8/layout/orgChart1"/>
    <dgm:cxn modelId="{F5D5FC0E-818D-C040-BC19-6CCD8EBE76EF}" type="presOf" srcId="{DCDDB5A6-0548-A547-ADF9-9617D3744015}" destId="{75A1C909-2D56-1E43-A4F0-3CE4D2D387A4}" srcOrd="0" destOrd="0" presId="urn:microsoft.com/office/officeart/2005/8/layout/orgChart1"/>
    <dgm:cxn modelId="{4F5BF710-0ED5-024B-99C2-0B6387A7D870}" type="presOf" srcId="{EB718A73-6DBC-3549-B586-C89ECD3EC855}" destId="{875B1C2F-FDA1-EE4F-9182-BC52FFBF8BBB}" srcOrd="0" destOrd="0" presId="urn:microsoft.com/office/officeart/2005/8/layout/orgChart1"/>
    <dgm:cxn modelId="{C73B5D13-CB54-2648-9266-A22C3E8AFEF4}" type="presOf" srcId="{3999ED16-8D9A-994D-AD57-01F9DCD7F461}" destId="{CD9E7E62-815F-534E-9F8B-831B12B59EF1}" srcOrd="0" destOrd="0" presId="urn:microsoft.com/office/officeart/2005/8/layout/orgChart1"/>
    <dgm:cxn modelId="{2AB0DD13-B45E-284C-828C-3A3BB6A7590E}" type="presOf" srcId="{A76765B9-4D43-3A42-8A9A-3815630E6F0D}" destId="{94F8A485-3372-D345-A1C0-879FF38C538C}" srcOrd="0" destOrd="0" presId="urn:microsoft.com/office/officeart/2005/8/layout/orgChart1"/>
    <dgm:cxn modelId="{4C23D517-3EE1-AC4B-BBB1-09F0E8386CDA}" srcId="{82D7EE80-F5BD-0D45-B930-C64D168639BA}" destId="{931DE6BB-8AEB-4145-92D5-F2C11CF2F7A7}" srcOrd="1" destOrd="0" parTransId="{2E335D00-4A94-B147-B4D3-93879A59D830}" sibTransId="{96E76320-7394-2F41-A0E4-59AD2E8311C6}"/>
    <dgm:cxn modelId="{2A095118-D85D-994C-9B73-A9A68A3550CD}" type="presOf" srcId="{04B3BAFE-0A56-B945-A142-5EA5905DB0AC}" destId="{0D5DBA8E-EA91-A64E-9F71-006301742C7E}" srcOrd="0" destOrd="0" presId="urn:microsoft.com/office/officeart/2005/8/layout/orgChart1"/>
    <dgm:cxn modelId="{7F3A8D18-2569-C946-BBEC-52B4E086010C}" srcId="{3F4A0FE7-6EC8-A243-9A27-9A07963C7FC1}" destId="{E1C096CA-DD7F-0549-9DE2-1759D3B47EA7}" srcOrd="1" destOrd="0" parTransId="{7234D429-4E7B-3F46-BBE5-DF6A52081F6C}" sibTransId="{409F82E3-C206-5A42-9CF8-05DCDB4D1059}"/>
    <dgm:cxn modelId="{E1CA0719-4F60-5D44-99C9-D31498C1F2BC}" type="presOf" srcId="{19C73AFF-C83F-9643-BFB4-C8BF032B5D22}" destId="{26E3B294-03E7-9746-A8B0-CFE626445EF4}" srcOrd="0" destOrd="0" presId="urn:microsoft.com/office/officeart/2005/8/layout/orgChart1"/>
    <dgm:cxn modelId="{9E6C6720-D53E-134C-A35D-4286D7ACB75F}" type="presOf" srcId="{361336D1-3DA5-4B44-BBEF-C37F2E32256D}" destId="{CFADFE40-363E-C445-B2F4-549E2763C1D6}" srcOrd="1" destOrd="0" presId="urn:microsoft.com/office/officeart/2005/8/layout/orgChart1"/>
    <dgm:cxn modelId="{6DA97420-6EFA-0541-8217-1C4776574E60}" srcId="{3F4A0FE7-6EC8-A243-9A27-9A07963C7FC1}" destId="{87CC8675-7FE3-3846-9C6E-E8B0056C72CC}" srcOrd="2" destOrd="0" parTransId="{2C9F0E27-26B4-5445-B8A2-FE67D2B9BE82}" sibTransId="{D4C2ABE5-6B36-374E-82F3-14FDEDB6A264}"/>
    <dgm:cxn modelId="{5A214922-DF1F-FF43-9FEC-81F7E738D8DA}" type="presOf" srcId="{5EA70322-9055-8543-9C80-07BCD72D8BE9}" destId="{BFF34C08-7413-5A4F-A27B-CC7F0F65FB31}" srcOrd="1" destOrd="0" presId="urn:microsoft.com/office/officeart/2005/8/layout/orgChart1"/>
    <dgm:cxn modelId="{C1B4A124-0117-B344-8344-F7DFA7509CBB}" type="presOf" srcId="{3B55F898-E5F8-2A41-A134-E70CE96D7D54}" destId="{5B7EB03C-FE27-C64C-9698-7DED70923EB0}" srcOrd="0" destOrd="0" presId="urn:microsoft.com/office/officeart/2005/8/layout/orgChart1"/>
    <dgm:cxn modelId="{6481C829-5063-0F4E-BB23-E878F3873BB8}" type="presOf" srcId="{14B9CEE2-204B-F14E-9204-16CB81D1C0CB}" destId="{AF76D9EE-93DA-164F-AF31-E8C1634E839F}" srcOrd="0" destOrd="0" presId="urn:microsoft.com/office/officeart/2005/8/layout/orgChart1"/>
    <dgm:cxn modelId="{E8F6E229-C654-1D4A-B5DE-F02C41CDEDB5}" srcId="{B62973CC-F376-8F47-A92E-4078D629AA69}" destId="{81FEE1CA-37CA-164E-B297-CCD5EF81651F}" srcOrd="1" destOrd="0" parTransId="{86E13EBF-20D5-C84E-8E1F-085151885EE3}" sibTransId="{69304A0C-5B81-E540-8089-81ED759AC0FB}"/>
    <dgm:cxn modelId="{56B8C82B-B353-7345-A203-7D414B3E7FD3}" srcId="{E71D10B8-7B98-614C-B65A-754DBF8B4E18}" destId="{5D138D1A-2E70-C448-A188-D2A26F8FB1FE}" srcOrd="10" destOrd="0" parTransId="{EF71605F-73D0-AD4D-9CB9-8C016739ED4B}" sibTransId="{FD2E13AE-0F45-6542-826D-76EC5FA65351}"/>
    <dgm:cxn modelId="{B519752C-5BBA-EF49-A74F-4736121909A0}" srcId="{E71D10B8-7B98-614C-B65A-754DBF8B4E18}" destId="{3999ED16-8D9A-994D-AD57-01F9DCD7F461}" srcOrd="4" destOrd="0" parTransId="{B7453E83-2EC5-834E-83E7-2B1AEBE5AC1B}" sibTransId="{9ACBD608-7618-014A-8D9D-E3E4EBD08AC3}"/>
    <dgm:cxn modelId="{968A9A2C-FBE7-BA41-B5B5-4DEBF85AE3FC}" type="presOf" srcId="{A76765B9-4D43-3A42-8A9A-3815630E6F0D}" destId="{966A015B-B85A-9A43-A7F5-44E5621951D7}" srcOrd="1" destOrd="0" presId="urn:microsoft.com/office/officeart/2005/8/layout/orgChart1"/>
    <dgm:cxn modelId="{B1F1F02E-6B31-A549-8A46-C3825C629C26}" srcId="{B62973CC-F376-8F47-A92E-4078D629AA69}" destId="{34AB0C17-043E-FA47-9FA6-6531624B3518}" srcOrd="6" destOrd="0" parTransId="{6BEB1830-94BD-8040-9ABA-78C268AB16C2}" sibTransId="{FABE1A71-5CB3-CC48-9DF6-2EE158DF3DB5}"/>
    <dgm:cxn modelId="{D41D612F-13B8-9746-A175-C1FCF7231EDE}" srcId="{30060D60-DA37-DF4C-A6AD-A772A38C8893}" destId="{9654E679-F63A-DC4A-AC5A-F64A6BF52E2E}" srcOrd="0" destOrd="0" parTransId="{5B729EB0-8ABF-FC44-92B4-EC815D245072}" sibTransId="{29FD5CEE-7342-E44E-8521-CEC02A1A7146}"/>
    <dgm:cxn modelId="{31A65530-1B87-0845-B729-790D791D8339}" srcId="{E71D10B8-7B98-614C-B65A-754DBF8B4E18}" destId="{8EE87F98-0722-AE41-9AE3-10D65A072AEC}" srcOrd="9" destOrd="0" parTransId="{59353210-6E32-A442-BDFE-5A7237850F16}" sibTransId="{87F200C5-A8D5-C147-8ACA-75F2791E6A1B}"/>
    <dgm:cxn modelId="{68367730-0496-4A4A-84F6-7C8EAA83B3C3}" type="presOf" srcId="{87CC8675-7FE3-3846-9C6E-E8B0056C72CC}" destId="{7F7AE3AA-C789-524A-86D0-67222B55429E}" srcOrd="1" destOrd="0" presId="urn:microsoft.com/office/officeart/2005/8/layout/orgChart1"/>
    <dgm:cxn modelId="{72DF2133-7932-4E43-9720-90C254F432C3}" srcId="{5D138D1A-2E70-C448-A188-D2A26F8FB1FE}" destId="{6187F44A-3424-674C-8E31-2766123D6D37}" srcOrd="0" destOrd="0" parTransId="{E46D172C-94CF-6D4E-828A-BFC929778398}" sibTransId="{30F656D6-31CA-5E45-B171-8510431ED1AB}"/>
    <dgm:cxn modelId="{AB016A35-3927-7C42-B1AC-A8893B78FE8D}" type="presOf" srcId="{F94C4E6A-2D10-3944-894F-0AE03D204446}" destId="{E40338D6-C8F2-D043-B30A-AE12C590B0D3}" srcOrd="0" destOrd="0" presId="urn:microsoft.com/office/officeart/2005/8/layout/orgChart1"/>
    <dgm:cxn modelId="{738D7035-C946-4E42-B6B5-FCC4DD721066}" type="presOf" srcId="{6BEB1830-94BD-8040-9ABA-78C268AB16C2}" destId="{5143EA03-4F53-1243-AA19-AC8DC6169504}" srcOrd="0" destOrd="0" presId="urn:microsoft.com/office/officeart/2005/8/layout/orgChart1"/>
    <dgm:cxn modelId="{435BDA35-9020-334E-8BE5-EEF32392C4A8}" type="presOf" srcId="{87CC8675-7FE3-3846-9C6E-E8B0056C72CC}" destId="{41439D02-41BB-DB47-9FD7-12048674E083}" srcOrd="0" destOrd="0" presId="urn:microsoft.com/office/officeart/2005/8/layout/orgChart1"/>
    <dgm:cxn modelId="{7758DF35-2D17-5345-A3CC-39309FBA2D81}" type="presOf" srcId="{F5C4EC1E-3240-EF4A-AFEB-69F259871FF3}" destId="{27A35E38-5001-5C4F-8F6A-D3BC1B9EF2B0}" srcOrd="0" destOrd="0" presId="urn:microsoft.com/office/officeart/2005/8/layout/orgChart1"/>
    <dgm:cxn modelId="{2844E935-31CC-3D4D-ACD5-48F04C479537}" type="presOf" srcId="{6C57EE3B-E142-8144-94A2-E79EC8D9FCE0}" destId="{16668204-BC02-0440-9AD3-15638CA7A084}" srcOrd="0" destOrd="0" presId="urn:microsoft.com/office/officeart/2005/8/layout/orgChart1"/>
    <dgm:cxn modelId="{1417C436-9293-E74B-BB36-0D3DD2D6FB64}" srcId="{E71D10B8-7B98-614C-B65A-754DBF8B4E18}" destId="{E279B087-7F19-3945-851C-E98EBFF9431F}" srcOrd="2" destOrd="0" parTransId="{EB718A73-6DBC-3549-B586-C89ECD3EC855}" sibTransId="{5346C032-5974-3D4C-873E-116E7645D757}"/>
    <dgm:cxn modelId="{4C825437-F4B1-2A4F-AB86-DF482A38A2EB}" type="presOf" srcId="{30060D60-DA37-DF4C-A6AD-A772A38C8893}" destId="{1E1C48E1-8AFE-FF42-B625-4EAB9D90CD48}" srcOrd="0" destOrd="0" presId="urn:microsoft.com/office/officeart/2005/8/layout/orgChart1"/>
    <dgm:cxn modelId="{3A8DF838-657F-B64F-A5AF-0F0209B3C0C7}" srcId="{E71D10B8-7B98-614C-B65A-754DBF8B4E18}" destId="{3F4A0FE7-6EC8-A243-9A27-9A07963C7FC1}" srcOrd="3" destOrd="0" parTransId="{BFDFAF2C-05B4-9940-BA37-4C95FE7498AE}" sibTransId="{FB6526B3-5361-5F4E-B04F-FC0EE17F3A56}"/>
    <dgm:cxn modelId="{8561923A-3F41-254E-AD8A-8526DFF5453A}" type="presOf" srcId="{35DDB907-1FB7-404D-B928-0FB80560BD91}" destId="{6A01F948-BFCE-CF46-9D91-C895460A39FF}" srcOrd="1" destOrd="0" presId="urn:microsoft.com/office/officeart/2005/8/layout/orgChart1"/>
    <dgm:cxn modelId="{F3D82A3B-0431-EC4F-A1F7-30E71E60CDBD}" type="presOf" srcId="{40225B0D-1296-3446-A2BF-598A256F0F02}" destId="{E29DB1AB-E9A4-5447-AD14-07E5D145C9EB}" srcOrd="1" destOrd="0" presId="urn:microsoft.com/office/officeart/2005/8/layout/orgChart1"/>
    <dgm:cxn modelId="{EA25353C-649A-7D47-B6CA-D5B0123B07EE}" type="presOf" srcId="{6187F44A-3424-674C-8E31-2766123D6D37}" destId="{ACBD3218-EECF-E644-88C4-09925CC8CC24}" srcOrd="1" destOrd="0" presId="urn:microsoft.com/office/officeart/2005/8/layout/orgChart1"/>
    <dgm:cxn modelId="{4ACB1F3E-8C08-3A41-8D6A-156AF8E4037C}" type="presOf" srcId="{FCC21189-A1E0-6E45-9C46-B83C240A9C4D}" destId="{F456E329-8383-6B4C-A3A7-5AD9CFCCE2F8}" srcOrd="0" destOrd="0" presId="urn:microsoft.com/office/officeart/2005/8/layout/orgChart1"/>
    <dgm:cxn modelId="{E6BED23E-B9EB-7640-A843-C472A48EB7D8}" type="presOf" srcId="{BFDFAF2C-05B4-9940-BA37-4C95FE7498AE}" destId="{EE3F6510-2226-4F41-8C42-66C44E0CFA65}" srcOrd="0" destOrd="0" presId="urn:microsoft.com/office/officeart/2005/8/layout/orgChart1"/>
    <dgm:cxn modelId="{4035E93E-D26E-5245-92CF-9BE6B336CDD7}" type="presOf" srcId="{1F7E1A10-6416-6642-80CA-3DC5BA26C1FC}" destId="{C70D5819-85CB-424A-A97F-AA8C5338164E}" srcOrd="1" destOrd="0" presId="urn:microsoft.com/office/officeart/2005/8/layout/orgChart1"/>
    <dgm:cxn modelId="{63A4EB3E-2744-F14B-B1DC-1ABFFD620436}" type="presOf" srcId="{19C73AFF-C83F-9643-BFB4-C8BF032B5D22}" destId="{D7E544A6-6B8A-D94D-87AC-6861FC4AFF83}" srcOrd="1" destOrd="0" presId="urn:microsoft.com/office/officeart/2005/8/layout/orgChart1"/>
    <dgm:cxn modelId="{1B315D41-CEBF-364F-94EA-FA23CCD7C8E4}" srcId="{B62973CC-F376-8F47-A92E-4078D629AA69}" destId="{5EA70322-9055-8543-9C80-07BCD72D8BE9}" srcOrd="2" destOrd="0" parTransId="{14B9CEE2-204B-F14E-9204-16CB81D1C0CB}" sibTransId="{90DE34A9-8541-424D-9B81-A7ED776E8754}"/>
    <dgm:cxn modelId="{2B92D642-E588-B542-85F8-D1C83316568F}" srcId="{30060D60-DA37-DF4C-A6AD-A772A38C8893}" destId="{FCC21189-A1E0-6E45-9C46-B83C240A9C4D}" srcOrd="1" destOrd="0" parTransId="{4E2FE06D-5C65-0745-B946-7C254ACD4468}" sibTransId="{6D915819-B13B-A64E-894A-20287AD8A3D8}"/>
    <dgm:cxn modelId="{01220045-59C0-1D49-AAD2-55B0605B798D}" srcId="{B62973CC-F376-8F47-A92E-4078D629AA69}" destId="{C49D244E-A2BF-4C42-B801-AE66A750ED88}" srcOrd="3" destOrd="0" parTransId="{6C57EE3B-E142-8144-94A2-E79EC8D9FCE0}" sibTransId="{D75E2AF9-23E7-BD49-B941-B1AA6A924843}"/>
    <dgm:cxn modelId="{AA295146-63F5-B949-BF16-9EE3922951CE}" type="presOf" srcId="{6513CB88-8E79-3F4D-86BD-F65876282F1C}" destId="{F6153490-599E-F948-AD87-856E98BB725A}" srcOrd="0" destOrd="0" presId="urn:microsoft.com/office/officeart/2005/8/layout/orgChart1"/>
    <dgm:cxn modelId="{6CB6A846-DCFF-084A-9C48-C3E229CA78A0}" type="presOf" srcId="{29C3CE61-2DF8-E64A-A953-E357A0A2C32E}" destId="{03BAE310-BC2B-9446-A0FD-B8A899A686B0}" srcOrd="1" destOrd="0" presId="urn:microsoft.com/office/officeart/2005/8/layout/orgChart1"/>
    <dgm:cxn modelId="{FDBA9149-D685-424F-B033-1A1B928277FF}" type="presOf" srcId="{3F4A0FE7-6EC8-A243-9A27-9A07963C7FC1}" destId="{3B832AB0-813F-8A4D-9DBC-F29FB389B14B}" srcOrd="1" destOrd="0" presId="urn:microsoft.com/office/officeart/2005/8/layout/orgChart1"/>
    <dgm:cxn modelId="{9A35FB4A-2A97-5E4E-9040-C1F15A7CF9E6}" type="presOf" srcId="{3999ED16-8D9A-994D-AD57-01F9DCD7F461}" destId="{405BB46A-873E-8742-9206-77EA2A346879}" srcOrd="1" destOrd="0" presId="urn:microsoft.com/office/officeart/2005/8/layout/orgChart1"/>
    <dgm:cxn modelId="{6481E74E-0765-4B4F-8BEA-88301764C103}" srcId="{E71D10B8-7B98-614C-B65A-754DBF8B4E18}" destId="{E9A782B7-E9E6-CF4D-9E95-6C9AABB8970E}" srcOrd="8" destOrd="0" parTransId="{4B16EEE4-9A48-904A-A152-CC4E9C0C5291}" sibTransId="{F4900374-4382-9443-B4A3-4D73372A3019}"/>
    <dgm:cxn modelId="{AE5DF850-8E4D-FF49-AB32-802A69B2D884}" type="presOf" srcId="{1BDEDF98-919C-DE44-A88F-9AB68DF0A07C}" destId="{152C07F6-BDD1-0243-9B00-C7B6DC87264B}" srcOrd="1" destOrd="0" presId="urn:microsoft.com/office/officeart/2005/8/layout/orgChart1"/>
    <dgm:cxn modelId="{F2187252-DECD-9243-9B13-C3C321409492}" type="presOf" srcId="{E1C096CA-DD7F-0549-9DE2-1759D3B47EA7}" destId="{109D602E-6EA5-6F46-A0E0-56AAFED7731D}" srcOrd="1" destOrd="0" presId="urn:microsoft.com/office/officeart/2005/8/layout/orgChart1"/>
    <dgm:cxn modelId="{40E1FA54-8742-104D-895B-D8E7B9D22617}" srcId="{E71D10B8-7B98-614C-B65A-754DBF8B4E18}" destId="{0F2010DA-01E1-5043-919F-A8A9B80F159E}" srcOrd="7" destOrd="0" parTransId="{9E41EFD3-0D62-7A44-BE06-CE732DC3DF65}" sibTransId="{4AE63392-4A07-7E4E-825D-B2EC2AD1BA24}"/>
    <dgm:cxn modelId="{5D846955-CC55-E447-9124-F899E14FC1B2}" srcId="{8EE87F98-0722-AE41-9AE3-10D65A072AEC}" destId="{40225B0D-1296-3446-A2BF-598A256F0F02}" srcOrd="2" destOrd="0" parTransId="{85E96FAB-A8B7-DD42-851E-5434F68D7047}" sibTransId="{DD539CA4-BD24-4B48-86C3-ED02EF7ADADE}"/>
    <dgm:cxn modelId="{EBBE4856-BD0C-D84A-B8AD-CC770EB0FE1C}" type="presOf" srcId="{9E41EFD3-0D62-7A44-BE06-CE732DC3DF65}" destId="{4104EB83-30C5-AE48-8A93-BA87EE1C7B09}" srcOrd="0" destOrd="0" presId="urn:microsoft.com/office/officeart/2005/8/layout/orgChart1"/>
    <dgm:cxn modelId="{94097A57-F09D-FA4C-A7CB-C14BCF532024}" type="presOf" srcId="{6187F44A-3424-674C-8E31-2766123D6D37}" destId="{519F6E6A-3CF7-7C4D-984B-026453B9981A}" srcOrd="0" destOrd="0" presId="urn:microsoft.com/office/officeart/2005/8/layout/orgChart1"/>
    <dgm:cxn modelId="{4B955C59-42F4-BD46-9227-F4CC590964AD}" type="presOf" srcId="{45EF161D-0FC1-7643-91E6-A01314A232D7}" destId="{F1A082FC-8270-CC4A-8976-2DED0A06355F}" srcOrd="0" destOrd="0" presId="urn:microsoft.com/office/officeart/2005/8/layout/orgChart1"/>
    <dgm:cxn modelId="{ED45B659-3599-084A-8D2A-F6FD91440F3F}" type="presOf" srcId="{1000A342-97BC-AD46-B61E-E412848FEB3A}" destId="{C5649BC8-90EA-AD49-9EA7-6525FCCC205C}" srcOrd="0" destOrd="0" presId="urn:microsoft.com/office/officeart/2005/8/layout/orgChart1"/>
    <dgm:cxn modelId="{F9A1EF5A-D418-C742-A08E-5AEA44361D71}" type="presOf" srcId="{354CD02A-C4C4-FF45-9639-8A6D60A4DC57}" destId="{D5C67982-CCE2-6B41-AD7B-766CE33A5078}" srcOrd="0" destOrd="0" presId="urn:microsoft.com/office/officeart/2005/8/layout/orgChart1"/>
    <dgm:cxn modelId="{BD5F095D-4B2F-E94B-862A-335D60B7B2E4}" type="presOf" srcId="{E279B087-7F19-3945-851C-E98EBFF9431F}" destId="{5D11E05B-277A-3945-A710-3DDBF62391A6}" srcOrd="1" destOrd="0" presId="urn:microsoft.com/office/officeart/2005/8/layout/orgChart1"/>
    <dgm:cxn modelId="{865D305E-5CED-8B48-AB3B-A7C24EDF90D6}" type="presOf" srcId="{931DE6BB-8AEB-4145-92D5-F2C11CF2F7A7}" destId="{285ADF23-7879-5746-AB97-A765E0D226AC}" srcOrd="0" destOrd="0" presId="urn:microsoft.com/office/officeart/2005/8/layout/orgChart1"/>
    <dgm:cxn modelId="{18F95B5F-7525-ED45-8AC1-5E057598C591}" type="presOf" srcId="{D1B79DE3-55E7-F349-B648-B2D29F5D5CA3}" destId="{103D39B3-5A05-6543-B504-333D79A14F6D}" srcOrd="0" destOrd="0" presId="urn:microsoft.com/office/officeart/2005/8/layout/orgChart1"/>
    <dgm:cxn modelId="{E27E0362-F939-A74C-946F-8EDC2C8DF6B2}" srcId="{8EE87F98-0722-AE41-9AE3-10D65A072AEC}" destId="{A76765B9-4D43-3A42-8A9A-3815630E6F0D}" srcOrd="0" destOrd="0" parTransId="{94654423-6395-A046-83AB-14E3B1BABB92}" sibTransId="{84B30CC9-7BF1-3A42-9A8F-840793BF4EF9}"/>
    <dgm:cxn modelId="{BB0C9C62-0409-4544-805A-733884A3D959}" type="presOf" srcId="{002723D6-1AFC-154B-B4F7-385AB2F4AF45}" destId="{F18AB952-D04F-7F40-A2F9-A699F63B7CE2}" srcOrd="0" destOrd="0" presId="urn:microsoft.com/office/officeart/2005/8/layout/orgChart1"/>
    <dgm:cxn modelId="{AF554763-FF1C-D146-9795-49AE71CECBF7}" type="presOf" srcId="{7234D429-4E7B-3F46-BBE5-DF6A52081F6C}" destId="{6135F8A5-94CA-6A45-BE91-6606BAAEFF5C}" srcOrd="0" destOrd="0" presId="urn:microsoft.com/office/officeart/2005/8/layout/orgChart1"/>
    <dgm:cxn modelId="{D3CF5566-A501-7E46-941D-AD74B4EE1003}" type="presOf" srcId="{E9A782B7-E9E6-CF4D-9E95-6C9AABB8970E}" destId="{EAB2EB15-1A26-B84B-9FF8-BA2190D4B929}" srcOrd="0" destOrd="0" presId="urn:microsoft.com/office/officeart/2005/8/layout/orgChart1"/>
    <dgm:cxn modelId="{100DB166-D686-2D4C-A456-B55B2D40E0E0}" type="presOf" srcId="{0D8DF9AD-1F0F-D944-BA14-A1F76E855D07}" destId="{654227FF-4C80-D340-95A7-86316BED48D7}" srcOrd="0" destOrd="0" presId="urn:microsoft.com/office/officeart/2005/8/layout/orgChart1"/>
    <dgm:cxn modelId="{74D9F366-7157-B94E-BC47-2062DD8EA0E8}" type="presOf" srcId="{4E40247B-BE58-AE48-94B6-98F8350BB0C5}" destId="{72487F77-9012-124B-BD42-FAC83C344859}" srcOrd="0" destOrd="0" presId="urn:microsoft.com/office/officeart/2005/8/layout/orgChart1"/>
    <dgm:cxn modelId="{34721E67-FC83-1247-8E8A-4638BA007D3C}" type="presOf" srcId="{81FEE1CA-37CA-164E-B297-CCD5EF81651F}" destId="{70113AE1-ED2F-B945-8287-C64AED068141}" srcOrd="1" destOrd="0" presId="urn:microsoft.com/office/officeart/2005/8/layout/orgChart1"/>
    <dgm:cxn modelId="{5FA19367-1A02-0041-A2AA-396EF12E0B6D}" type="presOf" srcId="{0D21D480-CF42-664D-81CF-E7C5A4AC05B8}" destId="{42872DF8-A8B6-D641-953C-1449509124AC}" srcOrd="0" destOrd="0" presId="urn:microsoft.com/office/officeart/2005/8/layout/orgChart1"/>
    <dgm:cxn modelId="{7872DC68-09C5-7543-8885-3EB592178493}" type="presOf" srcId="{1B75729E-E45F-6B4F-992A-AD2192DA70D6}" destId="{02E31AC4-2C90-B547-A6F0-DD3A86E1ED40}" srcOrd="0" destOrd="0" presId="urn:microsoft.com/office/officeart/2005/8/layout/orgChart1"/>
    <dgm:cxn modelId="{44C5336C-82CD-F148-B886-26FD9677180E}" type="presOf" srcId="{81FEE1CA-37CA-164E-B297-CCD5EF81651F}" destId="{49221596-EC48-D54C-A0EC-252E0B4C2950}" srcOrd="0" destOrd="0" presId="urn:microsoft.com/office/officeart/2005/8/layout/orgChart1"/>
    <dgm:cxn modelId="{A4DCAF6C-6081-1D4A-BD84-85A65952D15F}" srcId="{3F4A0FE7-6EC8-A243-9A27-9A07963C7FC1}" destId="{0D8DF9AD-1F0F-D944-BA14-A1F76E855D07}" srcOrd="0" destOrd="0" parTransId="{F304DECE-D33C-3D41-8965-35549EFF8AAB}" sibTransId="{0B5C4A61-C28B-F749-95CA-E4220BF5F85D}"/>
    <dgm:cxn modelId="{3ED03B6D-BCAA-8341-8CFE-D657089689C4}" type="presOf" srcId="{CD78F064-8436-4C45-85FF-581961244B5A}" destId="{29327A23-D2C5-1048-B772-5FD546B4B06A}" srcOrd="0" destOrd="0" presId="urn:microsoft.com/office/officeart/2005/8/layout/orgChart1"/>
    <dgm:cxn modelId="{8D22F86D-8727-8343-A6DA-75CFFBF91330}" srcId="{E71D10B8-7B98-614C-B65A-754DBF8B4E18}" destId="{30060D60-DA37-DF4C-A6AD-A772A38C8893}" srcOrd="1" destOrd="0" parTransId="{354CD02A-C4C4-FF45-9639-8A6D60A4DC57}" sibTransId="{F5402AFB-9828-2944-9EFE-66BA4330156F}"/>
    <dgm:cxn modelId="{5838256E-194F-9D40-B7E1-08F013F19152}" type="presOf" srcId="{2C9F0E27-26B4-5445-B8A2-FE67D2B9BE82}" destId="{C4004A40-A02F-A24F-8968-254307570D4A}" srcOrd="0" destOrd="0" presId="urn:microsoft.com/office/officeart/2005/8/layout/orgChart1"/>
    <dgm:cxn modelId="{FF6D2871-6B91-0A42-A00B-AD01B2EEC503}" type="presOf" srcId="{95C8F93D-5B8C-7746-AE42-007DB9D9FC72}" destId="{FD7F614E-8271-8A4D-BE03-5907018F96CB}" srcOrd="0" destOrd="0" presId="urn:microsoft.com/office/officeart/2005/8/layout/orgChart1"/>
    <dgm:cxn modelId="{DEE77D71-23D2-D144-BEC8-81D0A72C23EE}" type="presOf" srcId="{0015ACBA-4CAC-914E-A5A2-8737849E5277}" destId="{82130693-C853-7048-AD32-DF5DD3EB5D4A}" srcOrd="0" destOrd="0" presId="urn:microsoft.com/office/officeart/2005/8/layout/orgChart1"/>
    <dgm:cxn modelId="{52010372-DC98-AB47-A258-21482F927746}" srcId="{5D138D1A-2E70-C448-A188-D2A26F8FB1FE}" destId="{45EF161D-0FC1-7643-91E6-A01314A232D7}" srcOrd="2" destOrd="0" parTransId="{BF6F48D0-7920-154D-A2AA-5EFCA3A8B74D}" sibTransId="{F3D61BFB-3032-8C4A-BD04-34E17A6D7B24}"/>
    <dgm:cxn modelId="{08190C72-041D-374C-A66A-B5899D401BB6}" type="presOf" srcId="{1D88C60B-7864-A949-9496-A39B2F6F3BCD}" destId="{DB18A195-F748-724E-AB66-FDAD157BAA0D}" srcOrd="0" destOrd="0" presId="urn:microsoft.com/office/officeart/2005/8/layout/orgChart1"/>
    <dgm:cxn modelId="{965A2573-A98A-D745-A313-9E839D4F7458}" type="presOf" srcId="{4E2FE06D-5C65-0745-B946-7C254ACD4468}" destId="{F3CFACCC-5132-B643-BD21-A7538A057EFA}" srcOrd="0" destOrd="0" presId="urn:microsoft.com/office/officeart/2005/8/layout/orgChart1"/>
    <dgm:cxn modelId="{79435473-A362-8147-8D3F-9E4C4CC3BC2D}" srcId="{8EE87F98-0722-AE41-9AE3-10D65A072AEC}" destId="{1F7E1A10-6416-6642-80CA-3DC5BA26C1FC}" srcOrd="1" destOrd="0" parTransId="{0015ACBA-4CAC-914E-A5A2-8737849E5277}" sibTransId="{8FA3C708-71D0-2D4D-B06C-670BFA6162AA}"/>
    <dgm:cxn modelId="{12489574-5635-354B-B5C7-85426499A529}" type="presOf" srcId="{361336D1-3DA5-4B44-BBEF-C37F2E32256D}" destId="{410C27E5-7AB6-CD4D-A8E0-205458E1E10A}" srcOrd="0" destOrd="0" presId="urn:microsoft.com/office/officeart/2005/8/layout/orgChart1"/>
    <dgm:cxn modelId="{EE1BB074-0C02-2E44-9735-3C2D4C8614E0}" type="presOf" srcId="{2E335D00-4A94-B147-B4D3-93879A59D830}" destId="{99940546-D0C6-5B4C-8C11-9C951449A065}" srcOrd="0" destOrd="0" presId="urn:microsoft.com/office/officeart/2005/8/layout/orgChart1"/>
    <dgm:cxn modelId="{0D111976-5AA8-8742-9763-1D04F241E8C9}" type="presOf" srcId="{7864BE0C-0912-2349-AFEE-6874FF750845}" destId="{FB6DD277-FE4F-904B-9D9E-F8188FBE9B5A}" srcOrd="1" destOrd="0" presId="urn:microsoft.com/office/officeart/2005/8/layout/orgChart1"/>
    <dgm:cxn modelId="{173F547C-8EE3-4B43-8A3C-03298414AA21}" type="presOf" srcId="{3F4A0FE7-6EC8-A243-9A27-9A07963C7FC1}" destId="{DA76CF5C-F287-2248-9707-1656D4CDE967}" srcOrd="0" destOrd="0" presId="urn:microsoft.com/office/officeart/2005/8/layout/orgChart1"/>
    <dgm:cxn modelId="{840A477E-009C-8444-A11B-3A1B04F0D634}" type="presOf" srcId="{474AC346-8A1A-364B-9F8A-3F2538A68744}" destId="{EAA33C1E-CE84-2145-8A69-5353355B0233}" srcOrd="0" destOrd="0" presId="urn:microsoft.com/office/officeart/2005/8/layout/orgChart1"/>
    <dgm:cxn modelId="{A253CE7E-467A-2C4E-9BFE-F8B3F67C4689}" type="presOf" srcId="{5EA70322-9055-8543-9C80-07BCD72D8BE9}" destId="{98D792AF-CDF7-434B-B463-2EF1B46184C5}" srcOrd="0" destOrd="0" presId="urn:microsoft.com/office/officeart/2005/8/layout/orgChart1"/>
    <dgm:cxn modelId="{3ED5DA7E-E7A5-204D-8B29-2E197519375D}" type="presOf" srcId="{D1B79DE3-55E7-F349-B648-B2D29F5D5CA3}" destId="{5EBFDC25-9D9F-644B-815E-015B54E0A48E}" srcOrd="1" destOrd="0" presId="urn:microsoft.com/office/officeart/2005/8/layout/orgChart1"/>
    <dgm:cxn modelId="{569BFC7E-EFC3-6040-94F2-0F5A36472541}" type="presOf" srcId="{29C3CE61-2DF8-E64A-A953-E357A0A2C32E}" destId="{CC40CBF2-2108-EA43-8C74-334D143064B5}" srcOrd="0" destOrd="0" presId="urn:microsoft.com/office/officeart/2005/8/layout/orgChart1"/>
    <dgm:cxn modelId="{9005E27F-8B14-404A-8275-76A5DD77EF26}" srcId="{E71D10B8-7B98-614C-B65A-754DBF8B4E18}" destId="{5A5F466C-3673-0D43-9E3B-1E1B85130B4E}" srcOrd="5" destOrd="0" parTransId="{5A321337-6FFF-944E-AB91-570EBF7752BD}" sibTransId="{190A6A02-8C0F-5A47-B9C1-BF25C35A7EBF}"/>
    <dgm:cxn modelId="{F7D54881-34C7-834A-88E6-FA9C9D4A5B2C}" type="presOf" srcId="{E279B087-7F19-3945-851C-E98EBFF9431F}" destId="{7F36BEDA-47A8-5C4E-B3FF-670277CEC28D}" srcOrd="0" destOrd="0" presId="urn:microsoft.com/office/officeart/2005/8/layout/orgChart1"/>
    <dgm:cxn modelId="{28502C82-0A48-DE41-B60B-01A5B578BB35}" type="presOf" srcId="{712DEB19-41B9-744C-90AF-A6B3DB201EC6}" destId="{C71A74CA-221D-9246-B046-4382F248B28F}" srcOrd="1" destOrd="0" presId="urn:microsoft.com/office/officeart/2005/8/layout/orgChart1"/>
    <dgm:cxn modelId="{D2B20A83-CC39-3440-A787-6945DF7E0022}" type="presOf" srcId="{40225B0D-1296-3446-A2BF-598A256F0F02}" destId="{DEBBF79A-E120-9D43-8E99-80ECE050A89E}" srcOrd="0" destOrd="0" presId="urn:microsoft.com/office/officeart/2005/8/layout/orgChart1"/>
    <dgm:cxn modelId="{B6EB2E87-D351-A040-82A2-1BE7E1669807}" type="presOf" srcId="{94654423-6395-A046-83AB-14E3B1BABB92}" destId="{DA28A6A2-ABC7-3046-88C2-DE15EB0043CB}" srcOrd="0" destOrd="0" presId="urn:microsoft.com/office/officeart/2005/8/layout/orgChart1"/>
    <dgm:cxn modelId="{63C7E687-BE8C-2E41-A387-20AF4A88C62D}" type="presOf" srcId="{C49D244E-A2BF-4C42-B801-AE66A750ED88}" destId="{FC1ADB1A-E257-4845-81E1-006FE3163F37}" srcOrd="0" destOrd="0" presId="urn:microsoft.com/office/officeart/2005/8/layout/orgChart1"/>
    <dgm:cxn modelId="{A838098A-08FD-6E41-8A52-52499CC0CDF0}" type="presOf" srcId="{E4326A12-3B88-3E49-B117-8A49C9EFD15F}" destId="{DAB284D3-9B39-584F-B187-2E61ADA713EF}" srcOrd="0" destOrd="0" presId="urn:microsoft.com/office/officeart/2005/8/layout/orgChart1"/>
    <dgm:cxn modelId="{FC4AF38A-26FC-AD4A-BC4D-FC4A92DCC65D}" type="presOf" srcId="{5A321337-6FFF-944E-AB91-570EBF7752BD}" destId="{F493921F-679F-E94B-A158-BF8784861211}" srcOrd="0" destOrd="0" presId="urn:microsoft.com/office/officeart/2005/8/layout/orgChart1"/>
    <dgm:cxn modelId="{4AC15391-C479-DB43-9341-E3D3C2F1981D}" type="presOf" srcId="{34AB0C17-043E-FA47-9FA6-6531624B3518}" destId="{B7FC68D5-203A-5F4C-8175-2B29138A98A2}" srcOrd="0" destOrd="0" presId="urn:microsoft.com/office/officeart/2005/8/layout/orgChart1"/>
    <dgm:cxn modelId="{45E73292-FDE5-0B42-A568-F23A3B18B96A}" srcId="{E71D10B8-7B98-614C-B65A-754DBF8B4E18}" destId="{82D7EE80-F5BD-0D45-B930-C64D168639BA}" srcOrd="6" destOrd="0" parTransId="{1D88C60B-7864-A949-9496-A39B2F6F3BCD}" sibTransId="{C2DDC069-035C-8444-B060-BB068755BE7A}"/>
    <dgm:cxn modelId="{9524A092-3B2E-3445-8018-10D675A25FEC}" type="presOf" srcId="{4B16EEE4-9A48-904A-A152-CC4E9C0C5291}" destId="{EC1FE527-A4F4-0743-BCE5-7D36EF2DB624}" srcOrd="0" destOrd="0" presId="urn:microsoft.com/office/officeart/2005/8/layout/orgChart1"/>
    <dgm:cxn modelId="{81E0D892-E22F-2D48-8913-8A374167BAB5}" type="presOf" srcId="{B7D6C13A-9776-944A-A8F6-E476E6CBF173}" destId="{C1994360-E290-624B-BFB9-1336D7708EC7}" srcOrd="0" destOrd="0" presId="urn:microsoft.com/office/officeart/2005/8/layout/orgChart1"/>
    <dgm:cxn modelId="{3461C193-27BA-884A-9724-99894EDFCB86}" type="presOf" srcId="{34AB0C17-043E-FA47-9FA6-6531624B3518}" destId="{0991DF64-64A1-EF45-9D24-05263B622C79}" srcOrd="1" destOrd="0" presId="urn:microsoft.com/office/officeart/2005/8/layout/orgChart1"/>
    <dgm:cxn modelId="{76EA5A94-E05F-5641-9436-DDC7A8BFABD2}" type="presOf" srcId="{BF6F48D0-7920-154D-A2AA-5EFCA3A8B74D}" destId="{DAE445DD-91D3-024A-9F66-3FB55773BC67}" srcOrd="0" destOrd="0" presId="urn:microsoft.com/office/officeart/2005/8/layout/orgChart1"/>
    <dgm:cxn modelId="{55064F95-163C-0A4E-A370-33F634830E4A}" type="presOf" srcId="{F94C4E6A-2D10-3944-894F-0AE03D204446}" destId="{3317C409-554C-5747-AECB-0AEA5CCCA17A}" srcOrd="1" destOrd="0" presId="urn:microsoft.com/office/officeart/2005/8/layout/orgChart1"/>
    <dgm:cxn modelId="{BF674197-F36B-074A-A602-E850DC86AD0B}" type="presOf" srcId="{85E96FAB-A8B7-DD42-851E-5434F68D7047}" destId="{210DD4AE-D6B2-4745-9B85-5727685EECD5}" srcOrd="0" destOrd="0" presId="urn:microsoft.com/office/officeart/2005/8/layout/orgChart1"/>
    <dgm:cxn modelId="{A086A698-CA68-5E40-9839-BBC690E07010}" type="presOf" srcId="{35DDB907-1FB7-404D-B928-0FB80560BD91}" destId="{DD33D608-17FB-8F43-9A39-B0377ADA84D2}" srcOrd="0" destOrd="0" presId="urn:microsoft.com/office/officeart/2005/8/layout/orgChart1"/>
    <dgm:cxn modelId="{6F5A8D99-A2E3-DC48-8F56-BC8CE9300FA5}" srcId="{3B55F898-E5F8-2A41-A134-E70CE96D7D54}" destId="{E71D10B8-7B98-614C-B65A-754DBF8B4E18}" srcOrd="0" destOrd="0" parTransId="{58FDFDA4-A9CB-E44E-B7AF-8032891D6181}" sibTransId="{AB80C8B8-C6B2-CC43-B3F0-11E3964CF57F}"/>
    <dgm:cxn modelId="{38297A9A-9961-0943-904B-2A275C343D4B}" type="presOf" srcId="{547BFEDF-9E50-7D46-8635-79909A23D560}" destId="{1DDE363C-E214-304F-9E57-C24BF87A807B}" srcOrd="1" destOrd="0" presId="urn:microsoft.com/office/officeart/2005/8/layout/orgChart1"/>
    <dgm:cxn modelId="{2B9BDB9A-AFDF-FF48-96E1-44CFB5E0A1C4}" type="presOf" srcId="{D39EB4F6-D047-A04F-8607-DC2AA8846BFD}" destId="{D969C72F-FD1C-7D4C-8427-0D86D46D67B9}" srcOrd="0" destOrd="0" presId="urn:microsoft.com/office/officeart/2005/8/layout/orgChart1"/>
    <dgm:cxn modelId="{0263399C-EEC2-484F-BC92-67271F8F75E3}" srcId="{30060D60-DA37-DF4C-A6AD-A772A38C8893}" destId="{CD78F064-8436-4C45-85FF-581961244B5A}" srcOrd="5" destOrd="0" parTransId="{B7D6C13A-9776-944A-A8F6-E476E6CBF173}" sibTransId="{937B2281-C986-764D-9009-7FAE65D388AE}"/>
    <dgm:cxn modelId="{411AD09C-34BB-5F40-80FF-5693A883ACDD}" type="presOf" srcId="{30060D60-DA37-DF4C-A6AD-A772A38C8893}" destId="{FF8398AE-C064-6446-95FB-1EC2B9654B03}" srcOrd="1" destOrd="0" presId="urn:microsoft.com/office/officeart/2005/8/layout/orgChart1"/>
    <dgm:cxn modelId="{ACE6D39C-008B-E34B-A5FF-118961FA4102}" type="presOf" srcId="{FFD01256-09DD-2B43-9818-6FABDBC59942}" destId="{045A3E34-AC9D-0A49-BB6E-CE164D2F28AA}" srcOrd="0" destOrd="0" presId="urn:microsoft.com/office/officeart/2005/8/layout/orgChart1"/>
    <dgm:cxn modelId="{6030DA9C-8DC4-F044-95BC-F38ED6D2224D}" type="presOf" srcId="{E71D10B8-7B98-614C-B65A-754DBF8B4E18}" destId="{96B24DAA-EC3E-D849-94CB-32167D1E122F}" srcOrd="0" destOrd="0" presId="urn:microsoft.com/office/officeart/2005/8/layout/orgChart1"/>
    <dgm:cxn modelId="{74BDE59C-04FC-374E-AF42-43D0EE4080DF}" type="presOf" srcId="{6513CB88-8E79-3F4D-86BD-F65876282F1C}" destId="{42FAF648-C8D2-2047-92C8-319759C9055C}" srcOrd="1" destOrd="0" presId="urn:microsoft.com/office/officeart/2005/8/layout/orgChart1"/>
    <dgm:cxn modelId="{DD13689E-3476-3A44-96B6-A908E0899267}" type="presOf" srcId="{86E13EBF-20D5-C84E-8E1F-085151885EE3}" destId="{D93FADE7-7464-1440-84DC-EB86A3356736}" srcOrd="0" destOrd="0" presId="urn:microsoft.com/office/officeart/2005/8/layout/orgChart1"/>
    <dgm:cxn modelId="{23C4ACA3-16CB-DC45-90BF-F6064DBEE64F}" type="presOf" srcId="{1BDEDF98-919C-DE44-A88F-9AB68DF0A07C}" destId="{0E4CD05E-A08F-7F45-BF46-87A9B69047E0}" srcOrd="0" destOrd="0" presId="urn:microsoft.com/office/officeart/2005/8/layout/orgChart1"/>
    <dgm:cxn modelId="{FA16AAA4-1529-5C45-BAEE-DEB469BB337E}" type="presOf" srcId="{B7453E83-2EC5-834E-83E7-2B1AEBE5AC1B}" destId="{A661200A-7B4F-664E-A113-6A4D254F7DA3}" srcOrd="0" destOrd="0" presId="urn:microsoft.com/office/officeart/2005/8/layout/orgChart1"/>
    <dgm:cxn modelId="{142976A7-8C05-094A-A2D8-31FF6C88008C}" type="presOf" srcId="{5D138D1A-2E70-C448-A188-D2A26F8FB1FE}" destId="{3AFE529D-480A-9341-A72E-FC026CE693EF}" srcOrd="1" destOrd="0" presId="urn:microsoft.com/office/officeart/2005/8/layout/orgChart1"/>
    <dgm:cxn modelId="{59008EA7-5ACA-5142-80F8-4651F28D5112}" type="presOf" srcId="{E1C096CA-DD7F-0549-9DE2-1759D3B47EA7}" destId="{CDF14506-DB18-724E-A3B4-F4B373A98ED4}" srcOrd="0" destOrd="0" presId="urn:microsoft.com/office/officeart/2005/8/layout/orgChart1"/>
    <dgm:cxn modelId="{645B1AAB-C725-EC40-BB02-86B54121ED1D}" type="presOf" srcId="{B62973CC-F376-8F47-A92E-4078D629AA69}" destId="{FC08025D-3C9D-0B4E-BAEE-7F741925AFE4}" srcOrd="1" destOrd="0" presId="urn:microsoft.com/office/officeart/2005/8/layout/orgChart1"/>
    <dgm:cxn modelId="{0E6DF1AB-1E9A-8648-9134-00F26E036D84}" srcId="{82D7EE80-F5BD-0D45-B930-C64D168639BA}" destId="{1E6DAB93-9A89-BF4C-83DD-C419728F665D}" srcOrd="2" destOrd="0" parTransId="{A7DCF2D0-DCA3-0A4E-B6C1-F2A4D5919542}" sibTransId="{86158C72-0B4E-B144-85ED-8E950F9941F8}"/>
    <dgm:cxn modelId="{12AEF9AE-A25D-6444-97B8-169E26866B33}" type="presOf" srcId="{1E6DAB93-9A89-BF4C-83DD-C419728F665D}" destId="{A86EA799-2364-304E-9CDA-62BFB7792D17}" srcOrd="0" destOrd="0" presId="urn:microsoft.com/office/officeart/2005/8/layout/orgChart1"/>
    <dgm:cxn modelId="{690F1DB0-983F-3442-822F-B394B3618E47}" type="presOf" srcId="{712DEB19-41B9-744C-90AF-A6B3DB201EC6}" destId="{537A90A6-DEED-1C49-836E-84276ADABB91}" srcOrd="0" destOrd="0" presId="urn:microsoft.com/office/officeart/2005/8/layout/orgChart1"/>
    <dgm:cxn modelId="{A12000B1-59C2-ED46-9C68-6CE96AC3467C}" srcId="{E279B087-7F19-3945-851C-E98EBFF9431F}" destId="{35DDB907-1FB7-404D-B928-0FB80560BD91}" srcOrd="0" destOrd="0" parTransId="{E4326A12-3B88-3E49-B117-8A49C9EFD15F}" sibTransId="{353DA603-0255-C441-99F5-3B6D8CA12301}"/>
    <dgm:cxn modelId="{E31C1AB1-2CCE-BA4D-A6DF-3EA63C16D392}" type="presOf" srcId="{34DDA8BF-1118-D646-9E7F-AE964A5979BF}" destId="{F0440360-8E9B-494B-B0F0-2FA929723DEF}" srcOrd="0" destOrd="0" presId="urn:microsoft.com/office/officeart/2005/8/layout/orgChart1"/>
    <dgm:cxn modelId="{302E64B2-1B16-DF45-930C-FF77DFA648A5}" type="presOf" srcId="{AA73AEE9-382A-4E45-8175-95A6E2D909B6}" destId="{E2CA2971-2ED7-714D-B53F-866C41A7774B}" srcOrd="0" destOrd="0" presId="urn:microsoft.com/office/officeart/2005/8/layout/orgChart1"/>
    <dgm:cxn modelId="{1ABE1BB6-52CB-7B47-9D0B-8413287DEF71}" type="presOf" srcId="{FFD01256-09DD-2B43-9818-6FABDBC59942}" destId="{AF31131D-5A05-0F49-93D0-5F42990B20E8}" srcOrd="1" destOrd="0" presId="urn:microsoft.com/office/officeart/2005/8/layout/orgChart1"/>
    <dgm:cxn modelId="{375DDAB7-3D27-E24C-B706-E2D90F938E53}" type="presOf" srcId="{45EF161D-0FC1-7643-91E6-A01314A232D7}" destId="{77E9152F-2B18-3140-B19F-F8FFAE0DF488}" srcOrd="1" destOrd="0" presId="urn:microsoft.com/office/officeart/2005/8/layout/orgChart1"/>
    <dgm:cxn modelId="{86DD64B9-627C-3545-BF15-2F5EC36C5390}" type="presOf" srcId="{82D7EE80-F5BD-0D45-B930-C64D168639BA}" destId="{3E99D973-34CF-B54F-89D1-2F24C406BF5C}" srcOrd="0" destOrd="0" presId="urn:microsoft.com/office/officeart/2005/8/layout/orgChart1"/>
    <dgm:cxn modelId="{5C80C7B9-F7CA-5740-9582-8BA12A5441EF}" type="presOf" srcId="{0D21D480-CF42-664D-81CF-E7C5A4AC05B8}" destId="{1831EBC2-5ACA-D74E-944A-5565FCD04359}" srcOrd="1" destOrd="0" presId="urn:microsoft.com/office/officeart/2005/8/layout/orgChart1"/>
    <dgm:cxn modelId="{C4944BBB-CF35-7145-9EC8-2BA8DF68CCD6}" type="presOf" srcId="{B62973CC-F376-8F47-A92E-4078D629AA69}" destId="{38682B92-3E1F-244B-9830-28131C82CDBD}" srcOrd="0" destOrd="0" presId="urn:microsoft.com/office/officeart/2005/8/layout/orgChart1"/>
    <dgm:cxn modelId="{7D3FBBBD-EA7B-AC4F-B65B-5C9ED7A07993}" type="presOf" srcId="{FCC21189-A1E0-6E45-9C46-B83C240A9C4D}" destId="{A843FDA8-7238-0243-87A0-51E0412E7019}" srcOrd="1" destOrd="0" presId="urn:microsoft.com/office/officeart/2005/8/layout/orgChart1"/>
    <dgm:cxn modelId="{20AD1EBF-0F5F-5640-B6B2-D53B67D29436}" srcId="{B62973CC-F376-8F47-A92E-4078D629AA69}" destId="{1BDEDF98-919C-DE44-A88F-9AB68DF0A07C}" srcOrd="4" destOrd="0" parTransId="{F5C4EC1E-3240-EF4A-AFEB-69F259871FF3}" sibTransId="{EF7B24AC-4FAD-9143-A1B4-CBA09F7842EB}"/>
    <dgm:cxn modelId="{3F2B5EC1-6C4F-AD4B-9C49-2D9A2DF71F49}" type="presOf" srcId="{931DE6BB-8AEB-4145-92D5-F2C11CF2F7A7}" destId="{4D53CF99-BDAA-1B45-9703-6848A33E776B}" srcOrd="1" destOrd="0" presId="urn:microsoft.com/office/officeart/2005/8/layout/orgChart1"/>
    <dgm:cxn modelId="{1B77F4C1-9598-B94A-A15D-790BEF69BD45}" srcId="{30060D60-DA37-DF4C-A6AD-A772A38C8893}" destId="{19C73AFF-C83F-9643-BFB4-C8BF032B5D22}" srcOrd="6" destOrd="0" parTransId="{34DDA8BF-1118-D646-9E7F-AE964A5979BF}" sibTransId="{5AF58A07-79BB-8747-902C-7FF07C0DAB9E}"/>
    <dgm:cxn modelId="{FAFCB4C2-D75D-C346-9960-74CA9674BF43}" type="presOf" srcId="{E9A782B7-E9E6-CF4D-9E95-6C9AABB8970E}" destId="{27876DC4-1316-3B46-B490-6F25B994D938}" srcOrd="1" destOrd="0" presId="urn:microsoft.com/office/officeart/2005/8/layout/orgChart1"/>
    <dgm:cxn modelId="{AD7AC9C5-666F-2E44-84D3-CF9CE95D86E9}" type="presOf" srcId="{B696AF5C-9DA0-D54B-A7AA-8E0BEBAC2158}" destId="{6DFE3BC7-71A2-E940-9CF2-3D949E35EA03}" srcOrd="0" destOrd="0" presId="urn:microsoft.com/office/officeart/2005/8/layout/orgChart1"/>
    <dgm:cxn modelId="{D63DEAC9-9C72-F148-9589-4486C467201B}" type="presOf" srcId="{1F7E1A10-6416-6642-80CA-3DC5BA26C1FC}" destId="{C34EDAEC-695E-114E-9C0F-34254AE885E2}" srcOrd="0" destOrd="0" presId="urn:microsoft.com/office/officeart/2005/8/layout/orgChart1"/>
    <dgm:cxn modelId="{B79E6CCA-F821-E94F-A5CD-532EED950935}" type="presOf" srcId="{8EE87F98-0722-AE41-9AE3-10D65A072AEC}" destId="{21111536-9597-BF48-A6D6-8EE30656B9B4}" srcOrd="1" destOrd="0" presId="urn:microsoft.com/office/officeart/2005/8/layout/orgChart1"/>
    <dgm:cxn modelId="{B4A214CB-358C-CD4E-8C28-082AF8BD443E}" type="presOf" srcId="{A7DCF2D0-DCA3-0A4E-B6C1-F2A4D5919542}" destId="{AE505C16-ACA3-994B-A309-C52636717A44}" srcOrd="0" destOrd="0" presId="urn:microsoft.com/office/officeart/2005/8/layout/orgChart1"/>
    <dgm:cxn modelId="{40527AD0-2212-8741-9B9C-3D5FADC24302}" type="presOf" srcId="{002723D6-1AFC-154B-B4F7-385AB2F4AF45}" destId="{1D8AE317-8D69-924E-857D-5F81218DF748}" srcOrd="1" destOrd="0" presId="urn:microsoft.com/office/officeart/2005/8/layout/orgChart1"/>
    <dgm:cxn modelId="{F158B9D1-441F-4748-9F2B-C99A14F9E8B1}" srcId="{E279B087-7F19-3945-851C-E98EBFF9431F}" destId="{29C3CE61-2DF8-E64A-A953-E357A0A2C32E}" srcOrd="1" destOrd="0" parTransId="{B1611D0B-FA71-2745-B866-465F3C802F90}" sibTransId="{217C82DA-E6BB-CF47-901A-81A793807261}"/>
    <dgm:cxn modelId="{3F5F3CD3-8B41-0F4F-A0A2-9A5099660B94}" type="presOf" srcId="{E71D10B8-7B98-614C-B65A-754DBF8B4E18}" destId="{E8591EDE-786E-3D45-B256-90AFE48B74CF}" srcOrd="1" destOrd="0" presId="urn:microsoft.com/office/officeart/2005/8/layout/orgChart1"/>
    <dgm:cxn modelId="{503CA2D3-4467-044B-8FFD-9D1DD39638DE}" srcId="{B62973CC-F376-8F47-A92E-4078D629AA69}" destId="{547BFEDF-9E50-7D46-8635-79909A23D560}" srcOrd="5" destOrd="0" parTransId="{CCDA8B10-3430-EC45-A410-0E35A8CBF0F9}" sibTransId="{38BEF6CE-7320-8744-B43E-51B8CA052652}"/>
    <dgm:cxn modelId="{A26BC0D3-62FA-AD46-90C0-DE9B39ACB540}" type="presOf" srcId="{9654E679-F63A-DC4A-AC5A-F64A6BF52E2E}" destId="{410A54BA-3C9C-614D-B408-0DCD1AE3BE9E}" srcOrd="0" destOrd="0" presId="urn:microsoft.com/office/officeart/2005/8/layout/orgChart1"/>
    <dgm:cxn modelId="{11AAC6D3-4FB3-6B41-9306-64CC5CFFB4DA}" srcId="{E71D10B8-7B98-614C-B65A-754DBF8B4E18}" destId="{FFD01256-09DD-2B43-9818-6FABDBC59942}" srcOrd="11" destOrd="0" parTransId="{474AC346-8A1A-364B-9F8A-3F2538A68744}" sibTransId="{2C797C89-1E57-4447-B430-E98D6B312560}"/>
    <dgm:cxn modelId="{0BD9CFD4-25BE-B94E-B85D-01B38C4CE43D}" srcId="{82D7EE80-F5BD-0D45-B930-C64D168639BA}" destId="{04B3BAFE-0A56-B945-A142-5EA5905DB0AC}" srcOrd="0" destOrd="0" parTransId="{95C8F93D-5B8C-7746-AE42-007DB9D9FC72}" sibTransId="{800030E0-DF50-5B4F-B0B2-D3A3143F1FAF}"/>
    <dgm:cxn modelId="{CF7A50D5-D0F3-C947-AEA6-B67EC89C689D}" type="presOf" srcId="{1E6DAB93-9A89-BF4C-83DD-C419728F665D}" destId="{7260D717-0539-C644-880F-F27B3BA5930D}" srcOrd="1" destOrd="0" presId="urn:microsoft.com/office/officeart/2005/8/layout/orgChart1"/>
    <dgm:cxn modelId="{C10DF0D5-105F-4F4B-A333-0707C04C314B}" type="presOf" srcId="{0F2010DA-01E1-5043-919F-A8A9B80F159E}" destId="{322FD3F5-C5A4-0A4D-BA12-5944B563D84A}" srcOrd="1" destOrd="0" presId="urn:microsoft.com/office/officeart/2005/8/layout/orgChart1"/>
    <dgm:cxn modelId="{632813D9-4436-624A-A0B2-011A89DA6E76}" type="presOf" srcId="{5A5F466C-3673-0D43-9E3B-1E1B85130B4E}" destId="{7798905C-826B-6940-8B75-2F61C73C513A}" srcOrd="0" destOrd="0" presId="urn:microsoft.com/office/officeart/2005/8/layout/orgChart1"/>
    <dgm:cxn modelId="{DAD8CDDC-9A96-D840-B806-B4D6C6338B57}" type="presOf" srcId="{9654E679-F63A-DC4A-AC5A-F64A6BF52E2E}" destId="{D0316117-2BA0-2E48-9E5C-E2DC43CE4575}" srcOrd="1" destOrd="0" presId="urn:microsoft.com/office/officeart/2005/8/layout/orgChart1"/>
    <dgm:cxn modelId="{D17C94DD-2F7A-7044-83C1-B45A9995AA50}" srcId="{3F4A0FE7-6EC8-A243-9A27-9A07963C7FC1}" destId="{002723D6-1AFC-154B-B4F7-385AB2F4AF45}" srcOrd="5" destOrd="0" parTransId="{1000A342-97BC-AD46-B61E-E412848FEB3A}" sibTransId="{603A69F1-B0DF-6848-AF50-B3BA7CC337F9}"/>
    <dgm:cxn modelId="{F5B674DF-0235-C440-B4F1-7CF18CFFBA37}" type="presOf" srcId="{8EE87F98-0722-AE41-9AE3-10D65A072AEC}" destId="{B90663E1-F3C0-214E-B777-D209377DFC73}" srcOrd="0" destOrd="0" presId="urn:microsoft.com/office/officeart/2005/8/layout/orgChart1"/>
    <dgm:cxn modelId="{294480E1-0548-754B-9A09-180722CBB3E1}" type="presOf" srcId="{59353210-6E32-A442-BDFE-5A7237850F16}" destId="{7AF76FDF-642D-D548-B3EA-69203945F7F3}" srcOrd="0" destOrd="0" presId="urn:microsoft.com/office/officeart/2005/8/layout/orgChart1"/>
    <dgm:cxn modelId="{D6D17AE3-BE7F-964D-896D-13D3901DA0EA}" type="presOf" srcId="{E46D172C-94CF-6D4E-828A-BFC929778398}" destId="{EFBA89FE-B6AF-6741-AD8C-AB775857AA31}" srcOrd="0" destOrd="0" presId="urn:microsoft.com/office/officeart/2005/8/layout/orgChart1"/>
    <dgm:cxn modelId="{267682EB-9115-A140-B9E3-0127CF7B9594}" srcId="{B62973CC-F376-8F47-A92E-4078D629AA69}" destId="{0D21D480-CF42-664D-81CF-E7C5A4AC05B8}" srcOrd="0" destOrd="0" parTransId="{0A8B71B4-D437-9944-B21C-30B43189EECD}" sibTransId="{E3E26CDD-D484-7D44-8E5A-915E2B4ABFF0}"/>
    <dgm:cxn modelId="{9C193DEC-927A-2644-84A1-D2358494987F}" type="presOf" srcId="{C49D244E-A2BF-4C42-B801-AE66A750ED88}" destId="{06C79C90-ED0F-D94E-B3DE-322286B7A657}" srcOrd="1" destOrd="0" presId="urn:microsoft.com/office/officeart/2005/8/layout/orgChart1"/>
    <dgm:cxn modelId="{65C640EC-28D3-3D47-A2A8-4F57E8B41576}" srcId="{3F4A0FE7-6EC8-A243-9A27-9A07963C7FC1}" destId="{F94C4E6A-2D10-3944-894F-0AE03D204446}" srcOrd="3" destOrd="0" parTransId="{DCDDB5A6-0548-A547-ADF9-9617D3744015}" sibTransId="{EC8D1C0D-F30A-AD42-8DC3-BF123C67F84B}"/>
    <dgm:cxn modelId="{DC4E0FEE-CD4E-3B41-B097-44C7D3980742}" type="presOf" srcId="{04B3BAFE-0A56-B945-A142-5EA5905DB0AC}" destId="{FD15045D-B1EC-7047-B9E0-667D98D8131B}" srcOrd="1" destOrd="0" presId="urn:microsoft.com/office/officeart/2005/8/layout/orgChart1"/>
    <dgm:cxn modelId="{0CE263EF-1784-A847-BEFC-678843628B7D}" srcId="{30060D60-DA37-DF4C-A6AD-A772A38C8893}" destId="{712DEB19-41B9-744C-90AF-A6B3DB201EC6}" srcOrd="2" destOrd="0" parTransId="{E791E650-5C45-EE45-8FD5-9D1C46563B7C}" sibTransId="{A8105D83-0676-B941-853C-66B0C3B305D7}"/>
    <dgm:cxn modelId="{2E8168EF-A418-8A4C-A0C6-8112BD39745C}" type="presOf" srcId="{7864BE0C-0912-2349-AFEE-6874FF750845}" destId="{4320EC20-9264-6947-974C-F568F8EE5929}" srcOrd="0" destOrd="0" presId="urn:microsoft.com/office/officeart/2005/8/layout/orgChart1"/>
    <dgm:cxn modelId="{68436AEF-A80B-904F-AFAE-75B92C243558}" srcId="{30060D60-DA37-DF4C-A6AD-A772A38C8893}" destId="{6513CB88-8E79-3F4D-86BD-F65876282F1C}" srcOrd="4" destOrd="0" parTransId="{4E40247B-BE58-AE48-94B6-98F8350BB0C5}" sibTransId="{93EA8878-C92C-C646-9C18-E43343BB1409}"/>
    <dgm:cxn modelId="{EB5704F2-0D9A-AD46-BAEF-E428820E6931}" type="presOf" srcId="{5A5F466C-3673-0D43-9E3B-1E1B85130B4E}" destId="{CCCF73AB-EF24-EA49-9894-82C6FDEDD200}" srcOrd="1" destOrd="0" presId="urn:microsoft.com/office/officeart/2005/8/layout/orgChart1"/>
    <dgm:cxn modelId="{597A53F4-577B-9C4B-86DD-A29B69149D54}" type="presOf" srcId="{82D7EE80-F5BD-0D45-B930-C64D168639BA}" destId="{623FC1C4-5D5D-3B45-97F7-E10958D5063F}" srcOrd="1" destOrd="0" presId="urn:microsoft.com/office/officeart/2005/8/layout/orgChart1"/>
    <dgm:cxn modelId="{58D1FFF4-C934-E141-ADE1-86B5D726D7F0}" srcId="{30060D60-DA37-DF4C-A6AD-A772A38C8893}" destId="{361336D1-3DA5-4B44-BBEF-C37F2E32256D}" srcOrd="3" destOrd="0" parTransId="{AA73AEE9-382A-4E45-8175-95A6E2D909B6}" sibTransId="{4D8DEC27-3782-D347-AF70-8EB2A9C11FF1}"/>
    <dgm:cxn modelId="{E08B33F8-E8D4-1941-A979-44249293AEED}" type="presOf" srcId="{0F2010DA-01E1-5043-919F-A8A9B80F159E}" destId="{D9D9F031-BC9A-AB4F-80E9-4ECB530BE830}" srcOrd="0" destOrd="0" presId="urn:microsoft.com/office/officeart/2005/8/layout/orgChart1"/>
    <dgm:cxn modelId="{91FDF7F8-3435-084B-97BC-1493305A1CEF}" srcId="{5D138D1A-2E70-C448-A188-D2A26F8FB1FE}" destId="{7864BE0C-0912-2349-AFEE-6874FF750845}" srcOrd="1" destOrd="0" parTransId="{B696AF5C-9DA0-D54B-A7AA-8E0BEBAC2158}" sibTransId="{908B1263-E203-9540-B705-C9D4254780F5}"/>
    <dgm:cxn modelId="{2BAE79F9-546F-704A-BC34-F884D59F930E}" type="presOf" srcId="{E791E650-5C45-EE45-8FD5-9D1C46563B7C}" destId="{6A026ECB-4551-3B4A-9526-50EDAA9085FE}" srcOrd="0" destOrd="0" presId="urn:microsoft.com/office/officeart/2005/8/layout/orgChart1"/>
    <dgm:cxn modelId="{059A71FA-B886-A34C-9FF3-26F3EF9CE5BE}" type="presOf" srcId="{CD78F064-8436-4C45-85FF-581961244B5A}" destId="{22AD7524-2FEC-5D4D-B5F0-EC18AA5BA059}" srcOrd="1" destOrd="0" presId="urn:microsoft.com/office/officeart/2005/8/layout/orgChart1"/>
    <dgm:cxn modelId="{0B69A3FB-8ACD-2445-A3AD-B0AA09270A5C}" srcId="{3F4A0FE7-6EC8-A243-9A27-9A07963C7FC1}" destId="{D1B79DE3-55E7-F349-B648-B2D29F5D5CA3}" srcOrd="4" destOrd="0" parTransId="{D39EB4F6-D047-A04F-8607-DC2AA8846BFD}" sibTransId="{6283AFC7-52A0-5543-BD44-3F67AC4396EB}"/>
    <dgm:cxn modelId="{D71140FC-65BD-554C-921B-8ED00F4DAD6F}" type="presOf" srcId="{0A8B71B4-D437-9944-B21C-30B43189EECD}" destId="{3340661C-5D10-6043-98C1-55C4BEF5B71F}" srcOrd="0" destOrd="0" presId="urn:microsoft.com/office/officeart/2005/8/layout/orgChart1"/>
    <dgm:cxn modelId="{D5418337-FE10-E845-B49B-1ED78C13472C}" type="presParOf" srcId="{5B7EB03C-FE27-C64C-9698-7DED70923EB0}" destId="{BFFC5F00-DE08-0A4B-866C-3D604E15EE76}" srcOrd="0" destOrd="0" presId="urn:microsoft.com/office/officeart/2005/8/layout/orgChart1"/>
    <dgm:cxn modelId="{47B7ACE0-4BA9-3740-B6FB-7A43BB49AF8E}" type="presParOf" srcId="{BFFC5F00-DE08-0A4B-866C-3D604E15EE76}" destId="{7CB34836-D4FD-D04A-813F-88060D17D154}" srcOrd="0" destOrd="0" presId="urn:microsoft.com/office/officeart/2005/8/layout/orgChart1"/>
    <dgm:cxn modelId="{1B8B4488-1B49-1F4C-8E1E-9D2C2E0D2E94}" type="presParOf" srcId="{7CB34836-D4FD-D04A-813F-88060D17D154}" destId="{96B24DAA-EC3E-D849-94CB-32167D1E122F}" srcOrd="0" destOrd="0" presId="urn:microsoft.com/office/officeart/2005/8/layout/orgChart1"/>
    <dgm:cxn modelId="{CCAA5298-4F8A-A945-8158-4084679E9661}" type="presParOf" srcId="{7CB34836-D4FD-D04A-813F-88060D17D154}" destId="{E8591EDE-786E-3D45-B256-90AFE48B74CF}" srcOrd="1" destOrd="0" presId="urn:microsoft.com/office/officeart/2005/8/layout/orgChart1"/>
    <dgm:cxn modelId="{255F3A8E-F369-FD42-8DE7-3BC35B0BBDA8}" type="presParOf" srcId="{BFFC5F00-DE08-0A4B-866C-3D604E15EE76}" destId="{F6346919-12E2-F941-98DF-2FD29BE27243}" srcOrd="1" destOrd="0" presId="urn:microsoft.com/office/officeart/2005/8/layout/orgChart1"/>
    <dgm:cxn modelId="{8EB802E6-82F6-DB4E-8F98-F6AED286267C}" type="presParOf" srcId="{F6346919-12E2-F941-98DF-2FD29BE27243}" destId="{02E31AC4-2C90-B547-A6F0-DD3A86E1ED40}" srcOrd="0" destOrd="0" presId="urn:microsoft.com/office/officeart/2005/8/layout/orgChart1"/>
    <dgm:cxn modelId="{F12C70C3-A056-2C4A-B494-D3ABA304AB45}" type="presParOf" srcId="{F6346919-12E2-F941-98DF-2FD29BE27243}" destId="{910CEABC-B6A3-E541-AA30-54520577BF82}" srcOrd="1" destOrd="0" presId="urn:microsoft.com/office/officeart/2005/8/layout/orgChart1"/>
    <dgm:cxn modelId="{0F4316A6-0F89-5C42-991D-56D526A55D7C}" type="presParOf" srcId="{910CEABC-B6A3-E541-AA30-54520577BF82}" destId="{F3C9F246-97BB-B845-A936-C045B8EFD6BC}" srcOrd="0" destOrd="0" presId="urn:microsoft.com/office/officeart/2005/8/layout/orgChart1"/>
    <dgm:cxn modelId="{E6825154-61EE-FD48-803F-704FB6A92217}" type="presParOf" srcId="{F3C9F246-97BB-B845-A936-C045B8EFD6BC}" destId="{38682B92-3E1F-244B-9830-28131C82CDBD}" srcOrd="0" destOrd="0" presId="urn:microsoft.com/office/officeart/2005/8/layout/orgChart1"/>
    <dgm:cxn modelId="{713C02AB-9CCF-CD44-83CE-EC4E7C0FA634}" type="presParOf" srcId="{F3C9F246-97BB-B845-A936-C045B8EFD6BC}" destId="{FC08025D-3C9D-0B4E-BAEE-7F741925AFE4}" srcOrd="1" destOrd="0" presId="urn:microsoft.com/office/officeart/2005/8/layout/orgChart1"/>
    <dgm:cxn modelId="{B982B8A9-58D8-6F47-A294-EDC221418F2E}" type="presParOf" srcId="{910CEABC-B6A3-E541-AA30-54520577BF82}" destId="{5CFD3012-EEC3-A34D-81C7-50D3FD57AFAB}" srcOrd="1" destOrd="0" presId="urn:microsoft.com/office/officeart/2005/8/layout/orgChart1"/>
    <dgm:cxn modelId="{415AD0CE-4255-5144-A156-4D4B66B097AF}" type="presParOf" srcId="{5CFD3012-EEC3-A34D-81C7-50D3FD57AFAB}" destId="{3340661C-5D10-6043-98C1-55C4BEF5B71F}" srcOrd="0" destOrd="0" presId="urn:microsoft.com/office/officeart/2005/8/layout/orgChart1"/>
    <dgm:cxn modelId="{AFF5957D-6A83-104E-AB11-7FB119A1BFCC}" type="presParOf" srcId="{5CFD3012-EEC3-A34D-81C7-50D3FD57AFAB}" destId="{B7671005-104F-C44B-859D-24B7E29F7ADB}" srcOrd="1" destOrd="0" presId="urn:microsoft.com/office/officeart/2005/8/layout/orgChart1"/>
    <dgm:cxn modelId="{CFD67310-205B-1945-8438-904A36077D1B}" type="presParOf" srcId="{B7671005-104F-C44B-859D-24B7E29F7ADB}" destId="{DD07B58E-00C6-5447-89C0-1DB6EF9C2C6E}" srcOrd="0" destOrd="0" presId="urn:microsoft.com/office/officeart/2005/8/layout/orgChart1"/>
    <dgm:cxn modelId="{2CC59757-B613-AD4A-855A-321C10B80AB4}" type="presParOf" srcId="{DD07B58E-00C6-5447-89C0-1DB6EF9C2C6E}" destId="{42872DF8-A8B6-D641-953C-1449509124AC}" srcOrd="0" destOrd="0" presId="urn:microsoft.com/office/officeart/2005/8/layout/orgChart1"/>
    <dgm:cxn modelId="{0D954869-3CD8-044F-A53C-C309BD686AFA}" type="presParOf" srcId="{DD07B58E-00C6-5447-89C0-1DB6EF9C2C6E}" destId="{1831EBC2-5ACA-D74E-944A-5565FCD04359}" srcOrd="1" destOrd="0" presId="urn:microsoft.com/office/officeart/2005/8/layout/orgChart1"/>
    <dgm:cxn modelId="{1969CF72-0FBC-B244-A3D1-D0F467AF7604}" type="presParOf" srcId="{B7671005-104F-C44B-859D-24B7E29F7ADB}" destId="{C022F8F1-0604-824F-AC59-CA85F17CCAF4}" srcOrd="1" destOrd="0" presId="urn:microsoft.com/office/officeart/2005/8/layout/orgChart1"/>
    <dgm:cxn modelId="{BDD68F54-117A-D440-8E9F-2FFC7E931B6F}" type="presParOf" srcId="{B7671005-104F-C44B-859D-24B7E29F7ADB}" destId="{B15C9E94-8154-5B4D-8CA9-801FC5B6578B}" srcOrd="2" destOrd="0" presId="urn:microsoft.com/office/officeart/2005/8/layout/orgChart1"/>
    <dgm:cxn modelId="{7B920F04-68B9-7E4A-BDEC-FDD8ABF97160}" type="presParOf" srcId="{5CFD3012-EEC3-A34D-81C7-50D3FD57AFAB}" destId="{D93FADE7-7464-1440-84DC-EB86A3356736}" srcOrd="2" destOrd="0" presId="urn:microsoft.com/office/officeart/2005/8/layout/orgChart1"/>
    <dgm:cxn modelId="{D3C30F89-2940-7A4F-8C6B-E95DCB404DAA}" type="presParOf" srcId="{5CFD3012-EEC3-A34D-81C7-50D3FD57AFAB}" destId="{F1D7E596-2B11-AB4C-860E-BD8FCC0EF1A0}" srcOrd="3" destOrd="0" presId="urn:microsoft.com/office/officeart/2005/8/layout/orgChart1"/>
    <dgm:cxn modelId="{9C931011-3092-5843-BE25-0D31E36442FB}" type="presParOf" srcId="{F1D7E596-2B11-AB4C-860E-BD8FCC0EF1A0}" destId="{C9F67BDD-4F9B-174A-BB98-49194D0AE2D5}" srcOrd="0" destOrd="0" presId="urn:microsoft.com/office/officeart/2005/8/layout/orgChart1"/>
    <dgm:cxn modelId="{1A5A3074-5120-7C4D-95CD-81BB95A80E95}" type="presParOf" srcId="{C9F67BDD-4F9B-174A-BB98-49194D0AE2D5}" destId="{49221596-EC48-D54C-A0EC-252E0B4C2950}" srcOrd="0" destOrd="0" presId="urn:microsoft.com/office/officeart/2005/8/layout/orgChart1"/>
    <dgm:cxn modelId="{E0D2E7EE-73F0-2F47-8061-58FA8710B770}" type="presParOf" srcId="{C9F67BDD-4F9B-174A-BB98-49194D0AE2D5}" destId="{70113AE1-ED2F-B945-8287-C64AED068141}" srcOrd="1" destOrd="0" presId="urn:microsoft.com/office/officeart/2005/8/layout/orgChart1"/>
    <dgm:cxn modelId="{FC29730C-FD51-CE4C-93F8-5BDD2C9B16EF}" type="presParOf" srcId="{F1D7E596-2B11-AB4C-860E-BD8FCC0EF1A0}" destId="{C98EE0F9-C8A9-0042-B49A-1914E716412C}" srcOrd="1" destOrd="0" presId="urn:microsoft.com/office/officeart/2005/8/layout/orgChart1"/>
    <dgm:cxn modelId="{0033F126-9249-D34F-B934-5609CB387988}" type="presParOf" srcId="{F1D7E596-2B11-AB4C-860E-BD8FCC0EF1A0}" destId="{AB462EAB-4611-4747-82F9-9CFE2E756A1E}" srcOrd="2" destOrd="0" presId="urn:microsoft.com/office/officeart/2005/8/layout/orgChart1"/>
    <dgm:cxn modelId="{FB67227D-B16E-E342-9777-B3497A91A1C6}" type="presParOf" srcId="{5CFD3012-EEC3-A34D-81C7-50D3FD57AFAB}" destId="{AF76D9EE-93DA-164F-AF31-E8C1634E839F}" srcOrd="4" destOrd="0" presId="urn:microsoft.com/office/officeart/2005/8/layout/orgChart1"/>
    <dgm:cxn modelId="{678E9B02-C4C8-C847-9EB6-94C5B086415E}" type="presParOf" srcId="{5CFD3012-EEC3-A34D-81C7-50D3FD57AFAB}" destId="{E35F99FB-691F-8A49-A950-D73700688C36}" srcOrd="5" destOrd="0" presId="urn:microsoft.com/office/officeart/2005/8/layout/orgChart1"/>
    <dgm:cxn modelId="{8CF9A73D-13B1-1F46-839C-D9C09D6471B8}" type="presParOf" srcId="{E35F99FB-691F-8A49-A950-D73700688C36}" destId="{FBBA2EFE-028C-C848-8DD7-F75272D5EFED}" srcOrd="0" destOrd="0" presId="urn:microsoft.com/office/officeart/2005/8/layout/orgChart1"/>
    <dgm:cxn modelId="{77706CAE-CB76-6F49-AA29-D41B4B442A14}" type="presParOf" srcId="{FBBA2EFE-028C-C848-8DD7-F75272D5EFED}" destId="{98D792AF-CDF7-434B-B463-2EF1B46184C5}" srcOrd="0" destOrd="0" presId="urn:microsoft.com/office/officeart/2005/8/layout/orgChart1"/>
    <dgm:cxn modelId="{A4A0CD1A-398E-0A4E-B092-C0D684C818A3}" type="presParOf" srcId="{FBBA2EFE-028C-C848-8DD7-F75272D5EFED}" destId="{BFF34C08-7413-5A4F-A27B-CC7F0F65FB31}" srcOrd="1" destOrd="0" presId="urn:microsoft.com/office/officeart/2005/8/layout/orgChart1"/>
    <dgm:cxn modelId="{170EF196-9D33-574D-B874-4A326DB7439E}" type="presParOf" srcId="{E35F99FB-691F-8A49-A950-D73700688C36}" destId="{A565D5FE-8DEB-8E45-B5AE-ED0E668C65E7}" srcOrd="1" destOrd="0" presId="urn:microsoft.com/office/officeart/2005/8/layout/orgChart1"/>
    <dgm:cxn modelId="{8080E592-1640-364A-A57B-8071E3067FB1}" type="presParOf" srcId="{E35F99FB-691F-8A49-A950-D73700688C36}" destId="{1245129C-0833-4F45-8BBF-12190422B6D5}" srcOrd="2" destOrd="0" presId="urn:microsoft.com/office/officeart/2005/8/layout/orgChart1"/>
    <dgm:cxn modelId="{2E80CF15-C94D-1D48-8B2F-CB63ED3377FD}" type="presParOf" srcId="{5CFD3012-EEC3-A34D-81C7-50D3FD57AFAB}" destId="{16668204-BC02-0440-9AD3-15638CA7A084}" srcOrd="6" destOrd="0" presId="urn:microsoft.com/office/officeart/2005/8/layout/orgChart1"/>
    <dgm:cxn modelId="{39B9916F-0C20-3E4A-9F7C-5B0BF339DD81}" type="presParOf" srcId="{5CFD3012-EEC3-A34D-81C7-50D3FD57AFAB}" destId="{B38A3885-EA71-AD4E-A36D-166F5BE46824}" srcOrd="7" destOrd="0" presId="urn:microsoft.com/office/officeart/2005/8/layout/orgChart1"/>
    <dgm:cxn modelId="{0245BBE2-F481-7645-9279-61533A910081}" type="presParOf" srcId="{B38A3885-EA71-AD4E-A36D-166F5BE46824}" destId="{7AC439D9-D087-124E-938F-86184C397AD6}" srcOrd="0" destOrd="0" presId="urn:microsoft.com/office/officeart/2005/8/layout/orgChart1"/>
    <dgm:cxn modelId="{08F0F06D-85BC-614B-9363-1B92D9118B76}" type="presParOf" srcId="{7AC439D9-D087-124E-938F-86184C397AD6}" destId="{FC1ADB1A-E257-4845-81E1-006FE3163F37}" srcOrd="0" destOrd="0" presId="urn:microsoft.com/office/officeart/2005/8/layout/orgChart1"/>
    <dgm:cxn modelId="{1A9AB60C-4779-FD44-A4CA-792C853EFCBE}" type="presParOf" srcId="{7AC439D9-D087-124E-938F-86184C397AD6}" destId="{06C79C90-ED0F-D94E-B3DE-322286B7A657}" srcOrd="1" destOrd="0" presId="urn:microsoft.com/office/officeart/2005/8/layout/orgChart1"/>
    <dgm:cxn modelId="{1776EA00-86D3-CF40-B0D4-9A43DC1D1D5F}" type="presParOf" srcId="{B38A3885-EA71-AD4E-A36D-166F5BE46824}" destId="{963191AB-72FF-AA45-9A42-770E65A4723A}" srcOrd="1" destOrd="0" presId="urn:microsoft.com/office/officeart/2005/8/layout/orgChart1"/>
    <dgm:cxn modelId="{AB366E8A-CE22-2D4F-8207-34D6F0D40445}" type="presParOf" srcId="{B38A3885-EA71-AD4E-A36D-166F5BE46824}" destId="{F660014B-A770-F94D-8327-92B89ED907A9}" srcOrd="2" destOrd="0" presId="urn:microsoft.com/office/officeart/2005/8/layout/orgChart1"/>
    <dgm:cxn modelId="{927773AE-9356-794C-BA75-473CD1E4619A}" type="presParOf" srcId="{5CFD3012-EEC3-A34D-81C7-50D3FD57AFAB}" destId="{27A35E38-5001-5C4F-8F6A-D3BC1B9EF2B0}" srcOrd="8" destOrd="0" presId="urn:microsoft.com/office/officeart/2005/8/layout/orgChart1"/>
    <dgm:cxn modelId="{93324FC5-2F66-1B41-A8C0-E5FDE378E6DB}" type="presParOf" srcId="{5CFD3012-EEC3-A34D-81C7-50D3FD57AFAB}" destId="{6C76971D-750E-0B45-B43E-FF60C1FD7DF9}" srcOrd="9" destOrd="0" presId="urn:microsoft.com/office/officeart/2005/8/layout/orgChart1"/>
    <dgm:cxn modelId="{2D916236-EE18-474F-820C-C6087E74A261}" type="presParOf" srcId="{6C76971D-750E-0B45-B43E-FF60C1FD7DF9}" destId="{42FCBE42-0B6E-E547-9911-9B0E645918B7}" srcOrd="0" destOrd="0" presId="urn:microsoft.com/office/officeart/2005/8/layout/orgChart1"/>
    <dgm:cxn modelId="{CC5A9A4F-E0EA-DC45-AF9F-EA8CB90EB442}" type="presParOf" srcId="{42FCBE42-0B6E-E547-9911-9B0E645918B7}" destId="{0E4CD05E-A08F-7F45-BF46-87A9B69047E0}" srcOrd="0" destOrd="0" presId="urn:microsoft.com/office/officeart/2005/8/layout/orgChart1"/>
    <dgm:cxn modelId="{37283024-D01E-444A-88AD-86BF012365EB}" type="presParOf" srcId="{42FCBE42-0B6E-E547-9911-9B0E645918B7}" destId="{152C07F6-BDD1-0243-9B00-C7B6DC87264B}" srcOrd="1" destOrd="0" presId="urn:microsoft.com/office/officeart/2005/8/layout/orgChart1"/>
    <dgm:cxn modelId="{BC8B127D-B0F4-1842-B385-E35FF4DE8BA9}" type="presParOf" srcId="{6C76971D-750E-0B45-B43E-FF60C1FD7DF9}" destId="{5F0067C5-0F21-3C4E-B720-27E903AAE899}" srcOrd="1" destOrd="0" presId="urn:microsoft.com/office/officeart/2005/8/layout/orgChart1"/>
    <dgm:cxn modelId="{DF2A5C4E-5E7D-8846-8989-BCE0BE1228FA}" type="presParOf" srcId="{6C76971D-750E-0B45-B43E-FF60C1FD7DF9}" destId="{D7D2708E-BAD3-6248-B695-D30C06871EEE}" srcOrd="2" destOrd="0" presId="urn:microsoft.com/office/officeart/2005/8/layout/orgChart1"/>
    <dgm:cxn modelId="{1B2BDADF-C83A-014F-AD23-1F9C1E90C13C}" type="presParOf" srcId="{5CFD3012-EEC3-A34D-81C7-50D3FD57AFAB}" destId="{54160FF4-8E62-C145-8842-553E15BB86E7}" srcOrd="10" destOrd="0" presId="urn:microsoft.com/office/officeart/2005/8/layout/orgChart1"/>
    <dgm:cxn modelId="{916DFD2E-33AA-E64C-BD91-865BE0AF05AF}" type="presParOf" srcId="{5CFD3012-EEC3-A34D-81C7-50D3FD57AFAB}" destId="{E7FF2CA6-CAF9-E741-9CEA-68F69F15EC8A}" srcOrd="11" destOrd="0" presId="urn:microsoft.com/office/officeart/2005/8/layout/orgChart1"/>
    <dgm:cxn modelId="{A92BFCB8-C144-B944-8F7A-0DFCDC58290C}" type="presParOf" srcId="{E7FF2CA6-CAF9-E741-9CEA-68F69F15EC8A}" destId="{641BEA28-F466-264F-80DC-AD224A26DB33}" srcOrd="0" destOrd="0" presId="urn:microsoft.com/office/officeart/2005/8/layout/orgChart1"/>
    <dgm:cxn modelId="{4CEF799E-FC4F-A242-8BBD-26B3C59AE3C0}" type="presParOf" srcId="{641BEA28-F466-264F-80DC-AD224A26DB33}" destId="{1EB93A1B-6CCC-044C-9464-126654AEE853}" srcOrd="0" destOrd="0" presId="urn:microsoft.com/office/officeart/2005/8/layout/orgChart1"/>
    <dgm:cxn modelId="{D4EF7304-AEDA-DE4A-93F4-206E96742A90}" type="presParOf" srcId="{641BEA28-F466-264F-80DC-AD224A26DB33}" destId="{1DDE363C-E214-304F-9E57-C24BF87A807B}" srcOrd="1" destOrd="0" presId="urn:microsoft.com/office/officeart/2005/8/layout/orgChart1"/>
    <dgm:cxn modelId="{FF0F117F-639A-E74D-B05C-613C3DBF3226}" type="presParOf" srcId="{E7FF2CA6-CAF9-E741-9CEA-68F69F15EC8A}" destId="{443B2113-1A6A-7B46-877E-8CE585A12079}" srcOrd="1" destOrd="0" presId="urn:microsoft.com/office/officeart/2005/8/layout/orgChart1"/>
    <dgm:cxn modelId="{A6B2FBBD-F3DA-FC4C-8921-3FB836656824}" type="presParOf" srcId="{E7FF2CA6-CAF9-E741-9CEA-68F69F15EC8A}" destId="{C50EE514-3E9A-3C41-9B66-B4D9776A544E}" srcOrd="2" destOrd="0" presId="urn:microsoft.com/office/officeart/2005/8/layout/orgChart1"/>
    <dgm:cxn modelId="{738B3434-E25B-6240-BB77-6FE25208F515}" type="presParOf" srcId="{5CFD3012-EEC3-A34D-81C7-50D3FD57AFAB}" destId="{5143EA03-4F53-1243-AA19-AC8DC6169504}" srcOrd="12" destOrd="0" presId="urn:microsoft.com/office/officeart/2005/8/layout/orgChart1"/>
    <dgm:cxn modelId="{ECAB8467-5B57-324A-9F45-0B97E0B280D0}" type="presParOf" srcId="{5CFD3012-EEC3-A34D-81C7-50D3FD57AFAB}" destId="{99922AB4-A90B-AB4E-B452-89A097D305FA}" srcOrd="13" destOrd="0" presId="urn:microsoft.com/office/officeart/2005/8/layout/orgChart1"/>
    <dgm:cxn modelId="{9F13C50D-7E78-0D4A-816E-C76A7B1BA300}" type="presParOf" srcId="{99922AB4-A90B-AB4E-B452-89A097D305FA}" destId="{11CFDFEE-B278-8747-82B3-9C4E54478A1D}" srcOrd="0" destOrd="0" presId="urn:microsoft.com/office/officeart/2005/8/layout/orgChart1"/>
    <dgm:cxn modelId="{CA66BBA8-52FC-414F-875E-2D25A1EF9168}" type="presParOf" srcId="{11CFDFEE-B278-8747-82B3-9C4E54478A1D}" destId="{B7FC68D5-203A-5F4C-8175-2B29138A98A2}" srcOrd="0" destOrd="0" presId="urn:microsoft.com/office/officeart/2005/8/layout/orgChart1"/>
    <dgm:cxn modelId="{ABACCA4C-7035-2E4F-96AE-A4531B6367D1}" type="presParOf" srcId="{11CFDFEE-B278-8747-82B3-9C4E54478A1D}" destId="{0991DF64-64A1-EF45-9D24-05263B622C79}" srcOrd="1" destOrd="0" presId="urn:microsoft.com/office/officeart/2005/8/layout/orgChart1"/>
    <dgm:cxn modelId="{B1FB9F4D-91F3-0C4F-BEA2-7AFDC7F8752C}" type="presParOf" srcId="{99922AB4-A90B-AB4E-B452-89A097D305FA}" destId="{457A7616-CAE6-1D4E-982F-58F5DFB766C2}" srcOrd="1" destOrd="0" presId="urn:microsoft.com/office/officeart/2005/8/layout/orgChart1"/>
    <dgm:cxn modelId="{077FAE9A-5EEF-424E-B0A0-27D8AD6DFB5A}" type="presParOf" srcId="{99922AB4-A90B-AB4E-B452-89A097D305FA}" destId="{297503B1-3D8C-C041-9AC7-9E629246836B}" srcOrd="2" destOrd="0" presId="urn:microsoft.com/office/officeart/2005/8/layout/orgChart1"/>
    <dgm:cxn modelId="{D40E900B-01C8-B24A-A6E7-AEDE271DFC0F}" type="presParOf" srcId="{910CEABC-B6A3-E541-AA30-54520577BF82}" destId="{3E7CB9EE-19CC-D341-BD25-FCB8DDF2F564}" srcOrd="2" destOrd="0" presId="urn:microsoft.com/office/officeart/2005/8/layout/orgChart1"/>
    <dgm:cxn modelId="{E50BE75D-3333-7049-8512-F459E9072EEB}" type="presParOf" srcId="{F6346919-12E2-F941-98DF-2FD29BE27243}" destId="{D5C67982-CCE2-6B41-AD7B-766CE33A5078}" srcOrd="2" destOrd="0" presId="urn:microsoft.com/office/officeart/2005/8/layout/orgChart1"/>
    <dgm:cxn modelId="{DD760EA7-204F-0146-A54F-2E1CB857A86C}" type="presParOf" srcId="{F6346919-12E2-F941-98DF-2FD29BE27243}" destId="{92A15838-B9D4-844E-8911-D5679A830288}" srcOrd="3" destOrd="0" presId="urn:microsoft.com/office/officeart/2005/8/layout/orgChart1"/>
    <dgm:cxn modelId="{FC5ABF49-001C-404B-9617-02FFD82F7150}" type="presParOf" srcId="{92A15838-B9D4-844E-8911-D5679A830288}" destId="{BF1233E2-7E82-524E-AC36-ACB041BEDEEA}" srcOrd="0" destOrd="0" presId="urn:microsoft.com/office/officeart/2005/8/layout/orgChart1"/>
    <dgm:cxn modelId="{49E5E6C3-3E8A-F44C-96BA-D83CAEED4AED}" type="presParOf" srcId="{BF1233E2-7E82-524E-AC36-ACB041BEDEEA}" destId="{1E1C48E1-8AFE-FF42-B625-4EAB9D90CD48}" srcOrd="0" destOrd="0" presId="urn:microsoft.com/office/officeart/2005/8/layout/orgChart1"/>
    <dgm:cxn modelId="{E8F50AA7-761A-5B47-A96C-F0ABB41C2621}" type="presParOf" srcId="{BF1233E2-7E82-524E-AC36-ACB041BEDEEA}" destId="{FF8398AE-C064-6446-95FB-1EC2B9654B03}" srcOrd="1" destOrd="0" presId="urn:microsoft.com/office/officeart/2005/8/layout/orgChart1"/>
    <dgm:cxn modelId="{0C587F17-C724-7A43-93CE-C93F0C2E23EC}" type="presParOf" srcId="{92A15838-B9D4-844E-8911-D5679A830288}" destId="{47916599-5571-6642-987E-78E1D8CDBF3A}" srcOrd="1" destOrd="0" presId="urn:microsoft.com/office/officeart/2005/8/layout/orgChart1"/>
    <dgm:cxn modelId="{88FE54F0-E1F8-584E-AD0A-32E157496C49}" type="presParOf" srcId="{47916599-5571-6642-987E-78E1D8CDBF3A}" destId="{AE71D538-302C-0642-AD0C-28B31FA53614}" srcOrd="0" destOrd="0" presId="urn:microsoft.com/office/officeart/2005/8/layout/orgChart1"/>
    <dgm:cxn modelId="{91B205DA-8558-1F4C-A421-3CAC4E71DFE6}" type="presParOf" srcId="{47916599-5571-6642-987E-78E1D8CDBF3A}" destId="{EACF975B-097C-B64E-BBEA-60BAEB3EB0ED}" srcOrd="1" destOrd="0" presId="urn:microsoft.com/office/officeart/2005/8/layout/orgChart1"/>
    <dgm:cxn modelId="{50F2D4F3-2B36-2143-85C5-B29804917B80}" type="presParOf" srcId="{EACF975B-097C-B64E-BBEA-60BAEB3EB0ED}" destId="{C11A5E3E-5643-6F4A-A144-BEB4743E0277}" srcOrd="0" destOrd="0" presId="urn:microsoft.com/office/officeart/2005/8/layout/orgChart1"/>
    <dgm:cxn modelId="{6EE0033F-5BD9-A44B-838E-8C00D9A6B2E5}" type="presParOf" srcId="{C11A5E3E-5643-6F4A-A144-BEB4743E0277}" destId="{410A54BA-3C9C-614D-B408-0DCD1AE3BE9E}" srcOrd="0" destOrd="0" presId="urn:microsoft.com/office/officeart/2005/8/layout/orgChart1"/>
    <dgm:cxn modelId="{B32EE56F-5D48-F84D-A3DC-37E980719173}" type="presParOf" srcId="{C11A5E3E-5643-6F4A-A144-BEB4743E0277}" destId="{D0316117-2BA0-2E48-9E5C-E2DC43CE4575}" srcOrd="1" destOrd="0" presId="urn:microsoft.com/office/officeart/2005/8/layout/orgChart1"/>
    <dgm:cxn modelId="{1F9F199A-7140-374F-9E3E-6CBF72BBDBBD}" type="presParOf" srcId="{EACF975B-097C-B64E-BBEA-60BAEB3EB0ED}" destId="{36697B58-906E-9C43-88D1-9DCB173AA9BD}" srcOrd="1" destOrd="0" presId="urn:microsoft.com/office/officeart/2005/8/layout/orgChart1"/>
    <dgm:cxn modelId="{9A24D9C8-F43D-B242-932F-98BA0A701E0B}" type="presParOf" srcId="{EACF975B-097C-B64E-BBEA-60BAEB3EB0ED}" destId="{1F2EA8BF-742C-1847-B150-B6E1E3C515C4}" srcOrd="2" destOrd="0" presId="urn:microsoft.com/office/officeart/2005/8/layout/orgChart1"/>
    <dgm:cxn modelId="{8048D93D-6B7B-B74D-A595-3287B22A359D}" type="presParOf" srcId="{47916599-5571-6642-987E-78E1D8CDBF3A}" destId="{F3CFACCC-5132-B643-BD21-A7538A057EFA}" srcOrd="2" destOrd="0" presId="urn:microsoft.com/office/officeart/2005/8/layout/orgChart1"/>
    <dgm:cxn modelId="{84F09F38-FF87-9C4D-973F-51F8AD775B0F}" type="presParOf" srcId="{47916599-5571-6642-987E-78E1D8CDBF3A}" destId="{F37849E4-6934-A248-98E7-BA9AA23BEDB5}" srcOrd="3" destOrd="0" presId="urn:microsoft.com/office/officeart/2005/8/layout/orgChart1"/>
    <dgm:cxn modelId="{A77BA606-5C5A-5F44-93E2-0E7AD2563CE7}" type="presParOf" srcId="{F37849E4-6934-A248-98E7-BA9AA23BEDB5}" destId="{BFC30A33-4F25-E14F-B772-43411C86FB1B}" srcOrd="0" destOrd="0" presId="urn:microsoft.com/office/officeart/2005/8/layout/orgChart1"/>
    <dgm:cxn modelId="{B1F076C6-C05C-A94C-96B7-6381C3753581}" type="presParOf" srcId="{BFC30A33-4F25-E14F-B772-43411C86FB1B}" destId="{F456E329-8383-6B4C-A3A7-5AD9CFCCE2F8}" srcOrd="0" destOrd="0" presId="urn:microsoft.com/office/officeart/2005/8/layout/orgChart1"/>
    <dgm:cxn modelId="{99138E6A-D52D-2548-B0CC-9EECC202B396}" type="presParOf" srcId="{BFC30A33-4F25-E14F-B772-43411C86FB1B}" destId="{A843FDA8-7238-0243-87A0-51E0412E7019}" srcOrd="1" destOrd="0" presId="urn:microsoft.com/office/officeart/2005/8/layout/orgChart1"/>
    <dgm:cxn modelId="{237B8E8B-E897-A041-A1B7-FF0823A1658B}" type="presParOf" srcId="{F37849E4-6934-A248-98E7-BA9AA23BEDB5}" destId="{F56EB95F-5096-314C-A1D4-65BA2EB4F60C}" srcOrd="1" destOrd="0" presId="urn:microsoft.com/office/officeart/2005/8/layout/orgChart1"/>
    <dgm:cxn modelId="{6E7517B4-30F7-E642-A5BF-467A03845F18}" type="presParOf" srcId="{F37849E4-6934-A248-98E7-BA9AA23BEDB5}" destId="{09E0E9B5-EB17-624A-875A-AC4B2B32CBB1}" srcOrd="2" destOrd="0" presId="urn:microsoft.com/office/officeart/2005/8/layout/orgChart1"/>
    <dgm:cxn modelId="{FE0659E2-E9A0-B741-9406-32E6AEABE0BA}" type="presParOf" srcId="{47916599-5571-6642-987E-78E1D8CDBF3A}" destId="{6A026ECB-4551-3B4A-9526-50EDAA9085FE}" srcOrd="4" destOrd="0" presId="urn:microsoft.com/office/officeart/2005/8/layout/orgChart1"/>
    <dgm:cxn modelId="{C28AFF2F-690C-C647-B2D8-F8783FD0A3ED}" type="presParOf" srcId="{47916599-5571-6642-987E-78E1D8CDBF3A}" destId="{70FAF17F-37A1-FD44-9BCD-71B1762B71D4}" srcOrd="5" destOrd="0" presId="urn:microsoft.com/office/officeart/2005/8/layout/orgChart1"/>
    <dgm:cxn modelId="{B8EC4645-8561-9D4C-A269-8140FDEA5A89}" type="presParOf" srcId="{70FAF17F-37A1-FD44-9BCD-71B1762B71D4}" destId="{706D3569-D240-1047-B7C0-CA65466A800B}" srcOrd="0" destOrd="0" presId="urn:microsoft.com/office/officeart/2005/8/layout/orgChart1"/>
    <dgm:cxn modelId="{B70E0DED-CFDC-E34F-B902-D5A897368818}" type="presParOf" srcId="{706D3569-D240-1047-B7C0-CA65466A800B}" destId="{537A90A6-DEED-1C49-836E-84276ADABB91}" srcOrd="0" destOrd="0" presId="urn:microsoft.com/office/officeart/2005/8/layout/orgChart1"/>
    <dgm:cxn modelId="{AFF37755-AC75-7A41-A3B1-E4FC562A3916}" type="presParOf" srcId="{706D3569-D240-1047-B7C0-CA65466A800B}" destId="{C71A74CA-221D-9246-B046-4382F248B28F}" srcOrd="1" destOrd="0" presId="urn:microsoft.com/office/officeart/2005/8/layout/orgChart1"/>
    <dgm:cxn modelId="{9CD938EA-0546-C542-923D-BE2E1930775E}" type="presParOf" srcId="{70FAF17F-37A1-FD44-9BCD-71B1762B71D4}" destId="{73DA7267-120F-854F-95C6-6688E6514CE4}" srcOrd="1" destOrd="0" presId="urn:microsoft.com/office/officeart/2005/8/layout/orgChart1"/>
    <dgm:cxn modelId="{32991740-B73B-6945-BC0C-B3EB8A71938B}" type="presParOf" srcId="{70FAF17F-37A1-FD44-9BCD-71B1762B71D4}" destId="{65AE14BE-107A-E040-954D-72C222F5D53B}" srcOrd="2" destOrd="0" presId="urn:microsoft.com/office/officeart/2005/8/layout/orgChart1"/>
    <dgm:cxn modelId="{6C3BA60C-BF3D-F54A-9823-9287DB0CE503}" type="presParOf" srcId="{47916599-5571-6642-987E-78E1D8CDBF3A}" destId="{E2CA2971-2ED7-714D-B53F-866C41A7774B}" srcOrd="6" destOrd="0" presId="urn:microsoft.com/office/officeart/2005/8/layout/orgChart1"/>
    <dgm:cxn modelId="{CF81AD58-3ABC-1445-B9FB-EAB2B8FBBAC4}" type="presParOf" srcId="{47916599-5571-6642-987E-78E1D8CDBF3A}" destId="{48680287-D210-D049-A273-079C883F6A08}" srcOrd="7" destOrd="0" presId="urn:microsoft.com/office/officeart/2005/8/layout/orgChart1"/>
    <dgm:cxn modelId="{6207C09E-10E0-C241-9096-DE0C5E27EA64}" type="presParOf" srcId="{48680287-D210-D049-A273-079C883F6A08}" destId="{56D5E59A-4179-4E48-AB7B-8B65BC3C5711}" srcOrd="0" destOrd="0" presId="urn:microsoft.com/office/officeart/2005/8/layout/orgChart1"/>
    <dgm:cxn modelId="{04D7E930-E367-414C-91F5-FE69B9AA60E2}" type="presParOf" srcId="{56D5E59A-4179-4E48-AB7B-8B65BC3C5711}" destId="{410C27E5-7AB6-CD4D-A8E0-205458E1E10A}" srcOrd="0" destOrd="0" presId="urn:microsoft.com/office/officeart/2005/8/layout/orgChart1"/>
    <dgm:cxn modelId="{719565A2-302A-9248-A6B2-EB39EFEEDB8B}" type="presParOf" srcId="{56D5E59A-4179-4E48-AB7B-8B65BC3C5711}" destId="{CFADFE40-363E-C445-B2F4-549E2763C1D6}" srcOrd="1" destOrd="0" presId="urn:microsoft.com/office/officeart/2005/8/layout/orgChart1"/>
    <dgm:cxn modelId="{6F978D16-103A-5F48-802A-F80D4090BB19}" type="presParOf" srcId="{48680287-D210-D049-A273-079C883F6A08}" destId="{B4DAD289-682E-9641-9C65-A7E7A82874AF}" srcOrd="1" destOrd="0" presId="urn:microsoft.com/office/officeart/2005/8/layout/orgChart1"/>
    <dgm:cxn modelId="{AF3EFC23-1303-DF43-A455-71BBF84F9963}" type="presParOf" srcId="{48680287-D210-D049-A273-079C883F6A08}" destId="{10649966-15E7-6049-B6E9-E36A26C48473}" srcOrd="2" destOrd="0" presId="urn:microsoft.com/office/officeart/2005/8/layout/orgChart1"/>
    <dgm:cxn modelId="{082FAC70-57FE-4646-A61B-DE007C83D257}" type="presParOf" srcId="{47916599-5571-6642-987E-78E1D8CDBF3A}" destId="{72487F77-9012-124B-BD42-FAC83C344859}" srcOrd="8" destOrd="0" presId="urn:microsoft.com/office/officeart/2005/8/layout/orgChart1"/>
    <dgm:cxn modelId="{2EE178F4-74E5-F84D-A7AD-F35D5EC764A4}" type="presParOf" srcId="{47916599-5571-6642-987E-78E1D8CDBF3A}" destId="{6762E1F1-CA9C-F34F-803B-F65DF385F097}" srcOrd="9" destOrd="0" presId="urn:microsoft.com/office/officeart/2005/8/layout/orgChart1"/>
    <dgm:cxn modelId="{242ADA8E-FA4E-4243-97E2-A73B205D34FD}" type="presParOf" srcId="{6762E1F1-CA9C-F34F-803B-F65DF385F097}" destId="{757365D9-4EE4-CB43-B823-962693F92943}" srcOrd="0" destOrd="0" presId="urn:microsoft.com/office/officeart/2005/8/layout/orgChart1"/>
    <dgm:cxn modelId="{CCCF9CE9-1B81-2246-B1CA-FC62AE0B9DD3}" type="presParOf" srcId="{757365D9-4EE4-CB43-B823-962693F92943}" destId="{F6153490-599E-F948-AD87-856E98BB725A}" srcOrd="0" destOrd="0" presId="urn:microsoft.com/office/officeart/2005/8/layout/orgChart1"/>
    <dgm:cxn modelId="{B0C17077-841C-4F48-BCD8-BE10B58872D1}" type="presParOf" srcId="{757365D9-4EE4-CB43-B823-962693F92943}" destId="{42FAF648-C8D2-2047-92C8-319759C9055C}" srcOrd="1" destOrd="0" presId="urn:microsoft.com/office/officeart/2005/8/layout/orgChart1"/>
    <dgm:cxn modelId="{18EE47DF-2866-9E4E-9621-B5A369BC59AD}" type="presParOf" srcId="{6762E1F1-CA9C-F34F-803B-F65DF385F097}" destId="{6D3CC473-0773-8543-A271-CB55165CD0F0}" srcOrd="1" destOrd="0" presId="urn:microsoft.com/office/officeart/2005/8/layout/orgChart1"/>
    <dgm:cxn modelId="{1B790E01-8A68-3B4F-AF2C-651F134A1610}" type="presParOf" srcId="{6762E1F1-CA9C-F34F-803B-F65DF385F097}" destId="{7B225C67-437B-AF4A-8945-9A1DE341D8B4}" srcOrd="2" destOrd="0" presId="urn:microsoft.com/office/officeart/2005/8/layout/orgChart1"/>
    <dgm:cxn modelId="{16E064B4-AC28-154D-A086-68526ADF602A}" type="presParOf" srcId="{47916599-5571-6642-987E-78E1D8CDBF3A}" destId="{C1994360-E290-624B-BFB9-1336D7708EC7}" srcOrd="10" destOrd="0" presId="urn:microsoft.com/office/officeart/2005/8/layout/orgChart1"/>
    <dgm:cxn modelId="{47BD8B38-4E63-9B43-BE5F-0742E27986DC}" type="presParOf" srcId="{47916599-5571-6642-987E-78E1D8CDBF3A}" destId="{4E099B0C-8E3F-1B40-90B3-6B06BAE16676}" srcOrd="11" destOrd="0" presId="urn:microsoft.com/office/officeart/2005/8/layout/orgChart1"/>
    <dgm:cxn modelId="{6228EAAA-00A3-7141-A822-A58376504E84}" type="presParOf" srcId="{4E099B0C-8E3F-1B40-90B3-6B06BAE16676}" destId="{06BB50A8-946F-4E46-AD2F-C37679860589}" srcOrd="0" destOrd="0" presId="urn:microsoft.com/office/officeart/2005/8/layout/orgChart1"/>
    <dgm:cxn modelId="{26366C01-E1D5-0D4E-9B46-4487497D58F6}" type="presParOf" srcId="{06BB50A8-946F-4E46-AD2F-C37679860589}" destId="{29327A23-D2C5-1048-B772-5FD546B4B06A}" srcOrd="0" destOrd="0" presId="urn:microsoft.com/office/officeart/2005/8/layout/orgChart1"/>
    <dgm:cxn modelId="{8BFC95B1-080A-264F-BCD6-9215D3FF583E}" type="presParOf" srcId="{06BB50A8-946F-4E46-AD2F-C37679860589}" destId="{22AD7524-2FEC-5D4D-B5F0-EC18AA5BA059}" srcOrd="1" destOrd="0" presId="urn:microsoft.com/office/officeart/2005/8/layout/orgChart1"/>
    <dgm:cxn modelId="{57EB6CF9-6930-864F-9E31-AB0CC5894001}" type="presParOf" srcId="{4E099B0C-8E3F-1B40-90B3-6B06BAE16676}" destId="{2196C0AC-B924-3C43-9E72-4FE20DB2CA85}" srcOrd="1" destOrd="0" presId="urn:microsoft.com/office/officeart/2005/8/layout/orgChart1"/>
    <dgm:cxn modelId="{EDD82D0C-163A-0F4D-8DC5-1309E158D189}" type="presParOf" srcId="{4E099B0C-8E3F-1B40-90B3-6B06BAE16676}" destId="{6731A3BE-E8C5-0C4E-BBC5-09EB5B10EC82}" srcOrd="2" destOrd="0" presId="urn:microsoft.com/office/officeart/2005/8/layout/orgChart1"/>
    <dgm:cxn modelId="{4427EA59-7047-EC46-9B18-119F075B38A9}" type="presParOf" srcId="{47916599-5571-6642-987E-78E1D8CDBF3A}" destId="{F0440360-8E9B-494B-B0F0-2FA929723DEF}" srcOrd="12" destOrd="0" presId="urn:microsoft.com/office/officeart/2005/8/layout/orgChart1"/>
    <dgm:cxn modelId="{79608A04-D594-A645-B7B3-FC1D5C7829F3}" type="presParOf" srcId="{47916599-5571-6642-987E-78E1D8CDBF3A}" destId="{FA197C3A-A81F-C247-BAA2-69C7C2C27D17}" srcOrd="13" destOrd="0" presId="urn:microsoft.com/office/officeart/2005/8/layout/orgChart1"/>
    <dgm:cxn modelId="{13601F13-8361-C84D-89E9-B5B908BCD5AF}" type="presParOf" srcId="{FA197C3A-A81F-C247-BAA2-69C7C2C27D17}" destId="{FA5845DC-53B9-7A41-8BA9-1108BEC830C6}" srcOrd="0" destOrd="0" presId="urn:microsoft.com/office/officeart/2005/8/layout/orgChart1"/>
    <dgm:cxn modelId="{C5E247D8-CF37-E842-B639-0D01D33875E3}" type="presParOf" srcId="{FA5845DC-53B9-7A41-8BA9-1108BEC830C6}" destId="{26E3B294-03E7-9746-A8B0-CFE626445EF4}" srcOrd="0" destOrd="0" presId="urn:microsoft.com/office/officeart/2005/8/layout/orgChart1"/>
    <dgm:cxn modelId="{81BBBE2B-4216-9C45-8D3B-66CFA3096C4A}" type="presParOf" srcId="{FA5845DC-53B9-7A41-8BA9-1108BEC830C6}" destId="{D7E544A6-6B8A-D94D-87AC-6861FC4AFF83}" srcOrd="1" destOrd="0" presId="urn:microsoft.com/office/officeart/2005/8/layout/orgChart1"/>
    <dgm:cxn modelId="{64B29A10-DC4E-7349-8B6A-C7BA2D360F5A}" type="presParOf" srcId="{FA197C3A-A81F-C247-BAA2-69C7C2C27D17}" destId="{AF18E8B8-8C65-9D44-A3BE-240F908395C5}" srcOrd="1" destOrd="0" presId="urn:microsoft.com/office/officeart/2005/8/layout/orgChart1"/>
    <dgm:cxn modelId="{84883487-DF2B-8A4F-A873-51D1B94BCD0E}" type="presParOf" srcId="{FA197C3A-A81F-C247-BAA2-69C7C2C27D17}" destId="{18D68BDB-A084-4F46-A867-8F7034D50DE5}" srcOrd="2" destOrd="0" presId="urn:microsoft.com/office/officeart/2005/8/layout/orgChart1"/>
    <dgm:cxn modelId="{1C093E07-B25B-B749-B8D1-CA77BC432C7D}" type="presParOf" srcId="{92A15838-B9D4-844E-8911-D5679A830288}" destId="{6E4D48B0-892E-0A48-8FE3-4174F99A818C}" srcOrd="2" destOrd="0" presId="urn:microsoft.com/office/officeart/2005/8/layout/orgChart1"/>
    <dgm:cxn modelId="{AB36EE94-BB16-FB4A-8E03-C9293B814D05}" type="presParOf" srcId="{F6346919-12E2-F941-98DF-2FD29BE27243}" destId="{875B1C2F-FDA1-EE4F-9182-BC52FFBF8BBB}" srcOrd="4" destOrd="0" presId="urn:microsoft.com/office/officeart/2005/8/layout/orgChart1"/>
    <dgm:cxn modelId="{F34A3142-A166-2B45-AF70-1B026907A0AB}" type="presParOf" srcId="{F6346919-12E2-F941-98DF-2FD29BE27243}" destId="{368EA029-740D-5945-9277-24C8428CFAC2}" srcOrd="5" destOrd="0" presId="urn:microsoft.com/office/officeart/2005/8/layout/orgChart1"/>
    <dgm:cxn modelId="{24A26EC8-C202-2144-8459-0DB58D8BDA27}" type="presParOf" srcId="{368EA029-740D-5945-9277-24C8428CFAC2}" destId="{718C51C2-C5D9-9041-B60D-FAEAE3D2C3BD}" srcOrd="0" destOrd="0" presId="urn:microsoft.com/office/officeart/2005/8/layout/orgChart1"/>
    <dgm:cxn modelId="{4878935C-9769-764B-A0A1-C224077A59CE}" type="presParOf" srcId="{718C51C2-C5D9-9041-B60D-FAEAE3D2C3BD}" destId="{7F36BEDA-47A8-5C4E-B3FF-670277CEC28D}" srcOrd="0" destOrd="0" presId="urn:microsoft.com/office/officeart/2005/8/layout/orgChart1"/>
    <dgm:cxn modelId="{DF990B04-2F33-7643-9ECF-7036155EDC33}" type="presParOf" srcId="{718C51C2-C5D9-9041-B60D-FAEAE3D2C3BD}" destId="{5D11E05B-277A-3945-A710-3DDBF62391A6}" srcOrd="1" destOrd="0" presId="urn:microsoft.com/office/officeart/2005/8/layout/orgChart1"/>
    <dgm:cxn modelId="{09A57F7E-28BD-D642-A0BF-BBF774091DDF}" type="presParOf" srcId="{368EA029-740D-5945-9277-24C8428CFAC2}" destId="{35D6B063-7B5B-4441-9F2A-ED40130BFDE4}" srcOrd="1" destOrd="0" presId="urn:microsoft.com/office/officeart/2005/8/layout/orgChart1"/>
    <dgm:cxn modelId="{38644C23-C314-2849-BAE1-EBA4696D2F87}" type="presParOf" srcId="{35D6B063-7B5B-4441-9F2A-ED40130BFDE4}" destId="{DAB284D3-9B39-584F-B187-2E61ADA713EF}" srcOrd="0" destOrd="0" presId="urn:microsoft.com/office/officeart/2005/8/layout/orgChart1"/>
    <dgm:cxn modelId="{AC81FE9D-F7DF-7B44-9166-D56753447ECD}" type="presParOf" srcId="{35D6B063-7B5B-4441-9F2A-ED40130BFDE4}" destId="{3A021A86-2392-DB41-AB5D-E733CF2A6772}" srcOrd="1" destOrd="0" presId="urn:microsoft.com/office/officeart/2005/8/layout/orgChart1"/>
    <dgm:cxn modelId="{C3CED587-458B-A242-AABA-A34054E59C58}" type="presParOf" srcId="{3A021A86-2392-DB41-AB5D-E733CF2A6772}" destId="{76D62EBA-0D23-B448-A0C2-D21BBA7447D3}" srcOrd="0" destOrd="0" presId="urn:microsoft.com/office/officeart/2005/8/layout/orgChart1"/>
    <dgm:cxn modelId="{F318E27E-9F6F-364A-B5F1-4F7ABE5369E9}" type="presParOf" srcId="{76D62EBA-0D23-B448-A0C2-D21BBA7447D3}" destId="{DD33D608-17FB-8F43-9A39-B0377ADA84D2}" srcOrd="0" destOrd="0" presId="urn:microsoft.com/office/officeart/2005/8/layout/orgChart1"/>
    <dgm:cxn modelId="{75AF3EDA-F1E4-DB40-AB4A-4EE12B958112}" type="presParOf" srcId="{76D62EBA-0D23-B448-A0C2-D21BBA7447D3}" destId="{6A01F948-BFCE-CF46-9D91-C895460A39FF}" srcOrd="1" destOrd="0" presId="urn:microsoft.com/office/officeart/2005/8/layout/orgChart1"/>
    <dgm:cxn modelId="{0332C413-3E45-8748-B882-59436D812419}" type="presParOf" srcId="{3A021A86-2392-DB41-AB5D-E733CF2A6772}" destId="{9B37A7CA-D1AA-5443-AF27-26B56FD9109C}" srcOrd="1" destOrd="0" presId="urn:microsoft.com/office/officeart/2005/8/layout/orgChart1"/>
    <dgm:cxn modelId="{AFAEDF28-9E17-624E-899E-550BCAA0EC21}" type="presParOf" srcId="{3A021A86-2392-DB41-AB5D-E733CF2A6772}" destId="{F7045D2E-B3C9-EA45-BCDD-EB433F73E54D}" srcOrd="2" destOrd="0" presId="urn:microsoft.com/office/officeart/2005/8/layout/orgChart1"/>
    <dgm:cxn modelId="{9B951B43-0C7A-BD43-ABE1-466F76E68D3A}" type="presParOf" srcId="{35D6B063-7B5B-4441-9F2A-ED40130BFDE4}" destId="{E20C9D90-1082-1743-AF8B-70C159C54AD8}" srcOrd="2" destOrd="0" presId="urn:microsoft.com/office/officeart/2005/8/layout/orgChart1"/>
    <dgm:cxn modelId="{5436865B-35D3-A846-8EDB-470C14E99B38}" type="presParOf" srcId="{35D6B063-7B5B-4441-9F2A-ED40130BFDE4}" destId="{B8800672-0462-754E-B5C9-9ED3C69D2374}" srcOrd="3" destOrd="0" presId="urn:microsoft.com/office/officeart/2005/8/layout/orgChart1"/>
    <dgm:cxn modelId="{5F5AFC12-A3E2-7C4C-A29B-BA81D9051254}" type="presParOf" srcId="{B8800672-0462-754E-B5C9-9ED3C69D2374}" destId="{0B3C9064-9288-914D-A356-47FE996A2360}" srcOrd="0" destOrd="0" presId="urn:microsoft.com/office/officeart/2005/8/layout/orgChart1"/>
    <dgm:cxn modelId="{58A8F5AA-1E2B-5C49-8B6E-D75185D1041E}" type="presParOf" srcId="{0B3C9064-9288-914D-A356-47FE996A2360}" destId="{CC40CBF2-2108-EA43-8C74-334D143064B5}" srcOrd="0" destOrd="0" presId="urn:microsoft.com/office/officeart/2005/8/layout/orgChart1"/>
    <dgm:cxn modelId="{F2B8CDF2-17A9-F945-B49D-92BCBFBB84CE}" type="presParOf" srcId="{0B3C9064-9288-914D-A356-47FE996A2360}" destId="{03BAE310-BC2B-9446-A0FD-B8A899A686B0}" srcOrd="1" destOrd="0" presId="urn:microsoft.com/office/officeart/2005/8/layout/orgChart1"/>
    <dgm:cxn modelId="{1CB23B7F-D1EB-7149-9206-4507D3B79180}" type="presParOf" srcId="{B8800672-0462-754E-B5C9-9ED3C69D2374}" destId="{53BFB4C2-36B3-8346-9697-E94FE4FCE082}" srcOrd="1" destOrd="0" presId="urn:microsoft.com/office/officeart/2005/8/layout/orgChart1"/>
    <dgm:cxn modelId="{0348C475-BC0C-7045-B84E-1D6D28454856}" type="presParOf" srcId="{B8800672-0462-754E-B5C9-9ED3C69D2374}" destId="{F62C646C-9DA0-F34D-801C-57106445EE4E}" srcOrd="2" destOrd="0" presId="urn:microsoft.com/office/officeart/2005/8/layout/orgChart1"/>
    <dgm:cxn modelId="{33F7902B-FFD8-2144-A211-FA4B4DE33AE1}" type="presParOf" srcId="{368EA029-740D-5945-9277-24C8428CFAC2}" destId="{7767EFAE-7587-4E45-8C22-085A1D3B5644}" srcOrd="2" destOrd="0" presId="urn:microsoft.com/office/officeart/2005/8/layout/orgChart1"/>
    <dgm:cxn modelId="{847612C3-A9AB-5A45-9698-4547D7AFFBA4}" type="presParOf" srcId="{F6346919-12E2-F941-98DF-2FD29BE27243}" destId="{EE3F6510-2226-4F41-8C42-66C44E0CFA65}" srcOrd="6" destOrd="0" presId="urn:microsoft.com/office/officeart/2005/8/layout/orgChart1"/>
    <dgm:cxn modelId="{2721C152-DBAB-7F4E-95F2-C3973A3981DE}" type="presParOf" srcId="{F6346919-12E2-F941-98DF-2FD29BE27243}" destId="{8EDD0756-9251-6E40-A8F8-6D07D88CDA9C}" srcOrd="7" destOrd="0" presId="urn:microsoft.com/office/officeart/2005/8/layout/orgChart1"/>
    <dgm:cxn modelId="{69F64C55-2854-3C45-AE2F-11CBE5A538C5}" type="presParOf" srcId="{8EDD0756-9251-6E40-A8F8-6D07D88CDA9C}" destId="{2BB62DA2-A1FB-A444-A1A8-CFA4F38E95B3}" srcOrd="0" destOrd="0" presId="urn:microsoft.com/office/officeart/2005/8/layout/orgChart1"/>
    <dgm:cxn modelId="{092C0E14-D85D-244C-9A08-100F7612AD6B}" type="presParOf" srcId="{2BB62DA2-A1FB-A444-A1A8-CFA4F38E95B3}" destId="{DA76CF5C-F287-2248-9707-1656D4CDE967}" srcOrd="0" destOrd="0" presId="urn:microsoft.com/office/officeart/2005/8/layout/orgChart1"/>
    <dgm:cxn modelId="{64103A8B-1C9F-CE4A-A8AD-15C93CD9D113}" type="presParOf" srcId="{2BB62DA2-A1FB-A444-A1A8-CFA4F38E95B3}" destId="{3B832AB0-813F-8A4D-9DBC-F29FB389B14B}" srcOrd="1" destOrd="0" presId="urn:microsoft.com/office/officeart/2005/8/layout/orgChart1"/>
    <dgm:cxn modelId="{580CFD6B-F4DB-9E42-BB23-BD0BBECB0073}" type="presParOf" srcId="{8EDD0756-9251-6E40-A8F8-6D07D88CDA9C}" destId="{047AC7E2-7F76-E341-ACBC-942A1FD41598}" srcOrd="1" destOrd="0" presId="urn:microsoft.com/office/officeart/2005/8/layout/orgChart1"/>
    <dgm:cxn modelId="{F6299D8F-C414-1F40-B918-BF7527A2C3A1}" type="presParOf" srcId="{047AC7E2-7F76-E341-ACBC-942A1FD41598}" destId="{87A1425B-D812-7249-AEA3-444B61A7FD4A}" srcOrd="0" destOrd="0" presId="urn:microsoft.com/office/officeart/2005/8/layout/orgChart1"/>
    <dgm:cxn modelId="{107F8A11-12A0-5F46-998E-BF28A4631EAD}" type="presParOf" srcId="{047AC7E2-7F76-E341-ACBC-942A1FD41598}" destId="{372BD28A-A800-0E44-A46F-68DBF2DC382D}" srcOrd="1" destOrd="0" presId="urn:microsoft.com/office/officeart/2005/8/layout/orgChart1"/>
    <dgm:cxn modelId="{ABBB87E3-5625-7245-945F-FAF0FF7937D4}" type="presParOf" srcId="{372BD28A-A800-0E44-A46F-68DBF2DC382D}" destId="{8C7E2779-A3E4-1C49-8EE1-75E87947B71C}" srcOrd="0" destOrd="0" presId="urn:microsoft.com/office/officeart/2005/8/layout/orgChart1"/>
    <dgm:cxn modelId="{FCA236B9-E27F-3947-9321-ADA546B3F4D4}" type="presParOf" srcId="{8C7E2779-A3E4-1C49-8EE1-75E87947B71C}" destId="{654227FF-4C80-D340-95A7-86316BED48D7}" srcOrd="0" destOrd="0" presId="urn:microsoft.com/office/officeart/2005/8/layout/orgChart1"/>
    <dgm:cxn modelId="{C315E8F8-10FC-FB4B-AB02-0935DE26456C}" type="presParOf" srcId="{8C7E2779-A3E4-1C49-8EE1-75E87947B71C}" destId="{B3F5BEE2-D0D2-8349-95CB-EB5B4EB5137E}" srcOrd="1" destOrd="0" presId="urn:microsoft.com/office/officeart/2005/8/layout/orgChart1"/>
    <dgm:cxn modelId="{AF0AB1EA-224F-1F43-9D2D-9889FFE609F6}" type="presParOf" srcId="{372BD28A-A800-0E44-A46F-68DBF2DC382D}" destId="{D1B1693F-7170-1045-BB84-B8819FA24173}" srcOrd="1" destOrd="0" presId="urn:microsoft.com/office/officeart/2005/8/layout/orgChart1"/>
    <dgm:cxn modelId="{C826F07F-1D90-B342-9E66-68BD741D3066}" type="presParOf" srcId="{372BD28A-A800-0E44-A46F-68DBF2DC382D}" destId="{7E6B18C6-26DD-2B4B-812D-170B606BE734}" srcOrd="2" destOrd="0" presId="urn:microsoft.com/office/officeart/2005/8/layout/orgChart1"/>
    <dgm:cxn modelId="{36EECED3-DE41-6645-8A98-D3BFEA4FC926}" type="presParOf" srcId="{047AC7E2-7F76-E341-ACBC-942A1FD41598}" destId="{6135F8A5-94CA-6A45-BE91-6606BAAEFF5C}" srcOrd="2" destOrd="0" presId="urn:microsoft.com/office/officeart/2005/8/layout/orgChart1"/>
    <dgm:cxn modelId="{CB79BF30-0C0E-024D-A798-3B9DA2286EAF}" type="presParOf" srcId="{047AC7E2-7F76-E341-ACBC-942A1FD41598}" destId="{6DCD916A-7514-8A46-A5FB-A11726CD7040}" srcOrd="3" destOrd="0" presId="urn:microsoft.com/office/officeart/2005/8/layout/orgChart1"/>
    <dgm:cxn modelId="{4B3950F9-FD8E-F747-9CC4-0275F87FCDAB}" type="presParOf" srcId="{6DCD916A-7514-8A46-A5FB-A11726CD7040}" destId="{24D2F6A0-DCC2-014B-A132-AE1F3BBC4589}" srcOrd="0" destOrd="0" presId="urn:microsoft.com/office/officeart/2005/8/layout/orgChart1"/>
    <dgm:cxn modelId="{75C349C6-0C2C-B14C-89AD-708389C0AAB7}" type="presParOf" srcId="{24D2F6A0-DCC2-014B-A132-AE1F3BBC4589}" destId="{CDF14506-DB18-724E-A3B4-F4B373A98ED4}" srcOrd="0" destOrd="0" presId="urn:microsoft.com/office/officeart/2005/8/layout/orgChart1"/>
    <dgm:cxn modelId="{686D142B-1BFA-9E4D-AAA3-267A24B55A9C}" type="presParOf" srcId="{24D2F6A0-DCC2-014B-A132-AE1F3BBC4589}" destId="{109D602E-6EA5-6F46-A0E0-56AAFED7731D}" srcOrd="1" destOrd="0" presId="urn:microsoft.com/office/officeart/2005/8/layout/orgChart1"/>
    <dgm:cxn modelId="{B475E057-44EA-D94E-89EF-81404BD83044}" type="presParOf" srcId="{6DCD916A-7514-8A46-A5FB-A11726CD7040}" destId="{CC6C73B2-F1F9-FB4A-A3FD-823DBA7DE5CC}" srcOrd="1" destOrd="0" presId="urn:microsoft.com/office/officeart/2005/8/layout/orgChart1"/>
    <dgm:cxn modelId="{64AACF8E-D85B-A048-AA23-23D65B184F14}" type="presParOf" srcId="{6DCD916A-7514-8A46-A5FB-A11726CD7040}" destId="{03F0DD68-3BFD-B04D-8EE1-66312B14D811}" srcOrd="2" destOrd="0" presId="urn:microsoft.com/office/officeart/2005/8/layout/orgChart1"/>
    <dgm:cxn modelId="{563FDC96-26DC-854F-A22F-EAF21A327784}" type="presParOf" srcId="{047AC7E2-7F76-E341-ACBC-942A1FD41598}" destId="{C4004A40-A02F-A24F-8968-254307570D4A}" srcOrd="4" destOrd="0" presId="urn:microsoft.com/office/officeart/2005/8/layout/orgChart1"/>
    <dgm:cxn modelId="{3D0F3ABE-BD5F-3C49-B745-4AE1230CF844}" type="presParOf" srcId="{047AC7E2-7F76-E341-ACBC-942A1FD41598}" destId="{D923BF2A-F3DB-DD42-B7DC-1A175DF13EFD}" srcOrd="5" destOrd="0" presId="urn:microsoft.com/office/officeart/2005/8/layout/orgChart1"/>
    <dgm:cxn modelId="{4E7FEEBE-6EDC-B84E-A78F-662EA62161CC}" type="presParOf" srcId="{D923BF2A-F3DB-DD42-B7DC-1A175DF13EFD}" destId="{23DC5A22-1286-5147-BB1A-5B95250E6F65}" srcOrd="0" destOrd="0" presId="urn:microsoft.com/office/officeart/2005/8/layout/orgChart1"/>
    <dgm:cxn modelId="{F47F6FAE-9616-5C41-ABA6-9EBDA79AA52D}" type="presParOf" srcId="{23DC5A22-1286-5147-BB1A-5B95250E6F65}" destId="{41439D02-41BB-DB47-9FD7-12048674E083}" srcOrd="0" destOrd="0" presId="urn:microsoft.com/office/officeart/2005/8/layout/orgChart1"/>
    <dgm:cxn modelId="{8F85712A-8FEB-5043-92BB-D40D4A7B5BA3}" type="presParOf" srcId="{23DC5A22-1286-5147-BB1A-5B95250E6F65}" destId="{7F7AE3AA-C789-524A-86D0-67222B55429E}" srcOrd="1" destOrd="0" presId="urn:microsoft.com/office/officeart/2005/8/layout/orgChart1"/>
    <dgm:cxn modelId="{9F6664F7-7734-7741-8BEE-4C9A8C6BE305}" type="presParOf" srcId="{D923BF2A-F3DB-DD42-B7DC-1A175DF13EFD}" destId="{71764087-15F4-784E-A91E-E575524988AD}" srcOrd="1" destOrd="0" presId="urn:microsoft.com/office/officeart/2005/8/layout/orgChart1"/>
    <dgm:cxn modelId="{16775AE9-927B-834A-9967-D7E7618E42C3}" type="presParOf" srcId="{D923BF2A-F3DB-DD42-B7DC-1A175DF13EFD}" destId="{5E7C2A20-7B89-4B4D-AB43-5BF1431ECFEB}" srcOrd="2" destOrd="0" presId="urn:microsoft.com/office/officeart/2005/8/layout/orgChart1"/>
    <dgm:cxn modelId="{526F2855-F159-BC4F-AFB9-443A7555D1E7}" type="presParOf" srcId="{047AC7E2-7F76-E341-ACBC-942A1FD41598}" destId="{75A1C909-2D56-1E43-A4F0-3CE4D2D387A4}" srcOrd="6" destOrd="0" presId="urn:microsoft.com/office/officeart/2005/8/layout/orgChart1"/>
    <dgm:cxn modelId="{DE98BD86-0757-9343-812E-865CCEDA5F79}" type="presParOf" srcId="{047AC7E2-7F76-E341-ACBC-942A1FD41598}" destId="{D6F82105-C1A1-7749-A9AE-8AE03BA49BA0}" srcOrd="7" destOrd="0" presId="urn:microsoft.com/office/officeart/2005/8/layout/orgChart1"/>
    <dgm:cxn modelId="{23E89DB4-3FBA-984C-9D7F-3434F71C028C}" type="presParOf" srcId="{D6F82105-C1A1-7749-A9AE-8AE03BA49BA0}" destId="{E2B7152E-FA23-F040-9CE9-27DC585F736B}" srcOrd="0" destOrd="0" presId="urn:microsoft.com/office/officeart/2005/8/layout/orgChart1"/>
    <dgm:cxn modelId="{DF8FFB9A-97E2-EC4A-88FA-33C2FF418164}" type="presParOf" srcId="{E2B7152E-FA23-F040-9CE9-27DC585F736B}" destId="{E40338D6-C8F2-D043-B30A-AE12C590B0D3}" srcOrd="0" destOrd="0" presId="urn:microsoft.com/office/officeart/2005/8/layout/orgChart1"/>
    <dgm:cxn modelId="{9BC53B31-C07B-134A-9548-AD7CAF98CC16}" type="presParOf" srcId="{E2B7152E-FA23-F040-9CE9-27DC585F736B}" destId="{3317C409-554C-5747-AECB-0AEA5CCCA17A}" srcOrd="1" destOrd="0" presId="urn:microsoft.com/office/officeart/2005/8/layout/orgChart1"/>
    <dgm:cxn modelId="{41070730-8E1B-0544-9082-969E11FB0F62}" type="presParOf" srcId="{D6F82105-C1A1-7749-A9AE-8AE03BA49BA0}" destId="{98C3EA7C-026F-7B4A-AF11-9BDC42436C00}" srcOrd="1" destOrd="0" presId="urn:microsoft.com/office/officeart/2005/8/layout/orgChart1"/>
    <dgm:cxn modelId="{4E8ECC48-4B39-464C-A503-C417F98F85DC}" type="presParOf" srcId="{D6F82105-C1A1-7749-A9AE-8AE03BA49BA0}" destId="{5A344459-B6BA-064A-B116-922F9D755358}" srcOrd="2" destOrd="0" presId="urn:microsoft.com/office/officeart/2005/8/layout/orgChart1"/>
    <dgm:cxn modelId="{1D4D4437-92B5-BF42-9A24-BD417FE5A608}" type="presParOf" srcId="{047AC7E2-7F76-E341-ACBC-942A1FD41598}" destId="{D969C72F-FD1C-7D4C-8427-0D86D46D67B9}" srcOrd="8" destOrd="0" presId="urn:microsoft.com/office/officeart/2005/8/layout/orgChart1"/>
    <dgm:cxn modelId="{B4DCB569-33FC-1A43-B99F-2415E3B682B2}" type="presParOf" srcId="{047AC7E2-7F76-E341-ACBC-942A1FD41598}" destId="{2F31FC3F-CE29-2F4F-BA8F-3969AF389DB9}" srcOrd="9" destOrd="0" presId="urn:microsoft.com/office/officeart/2005/8/layout/orgChart1"/>
    <dgm:cxn modelId="{C8E8E8A8-AFD9-204A-989F-0BE1E55B0BD6}" type="presParOf" srcId="{2F31FC3F-CE29-2F4F-BA8F-3969AF389DB9}" destId="{EFE7B46E-8FD7-754F-B2BF-4F6E69C488FA}" srcOrd="0" destOrd="0" presId="urn:microsoft.com/office/officeart/2005/8/layout/orgChart1"/>
    <dgm:cxn modelId="{55FD4EE1-153C-4645-9995-E53723849F62}" type="presParOf" srcId="{EFE7B46E-8FD7-754F-B2BF-4F6E69C488FA}" destId="{103D39B3-5A05-6543-B504-333D79A14F6D}" srcOrd="0" destOrd="0" presId="urn:microsoft.com/office/officeart/2005/8/layout/orgChart1"/>
    <dgm:cxn modelId="{220BE4F1-0C3F-DA49-B9A3-DD2174B1A72F}" type="presParOf" srcId="{EFE7B46E-8FD7-754F-B2BF-4F6E69C488FA}" destId="{5EBFDC25-9D9F-644B-815E-015B54E0A48E}" srcOrd="1" destOrd="0" presId="urn:microsoft.com/office/officeart/2005/8/layout/orgChart1"/>
    <dgm:cxn modelId="{9E6399E4-8C3A-3C40-8FFA-CFB0EBFF90E1}" type="presParOf" srcId="{2F31FC3F-CE29-2F4F-BA8F-3969AF389DB9}" destId="{49A3DEB1-DF11-364A-BE3F-78745862E2D4}" srcOrd="1" destOrd="0" presId="urn:microsoft.com/office/officeart/2005/8/layout/orgChart1"/>
    <dgm:cxn modelId="{5F3C6E18-4B5D-294D-904E-6D7698E5FDF9}" type="presParOf" srcId="{2F31FC3F-CE29-2F4F-BA8F-3969AF389DB9}" destId="{046A453C-2506-1C4B-B5C5-BC784A93D118}" srcOrd="2" destOrd="0" presId="urn:microsoft.com/office/officeart/2005/8/layout/orgChart1"/>
    <dgm:cxn modelId="{DDCBE26F-1CCB-3840-BB9E-6A242B9AA56A}" type="presParOf" srcId="{047AC7E2-7F76-E341-ACBC-942A1FD41598}" destId="{C5649BC8-90EA-AD49-9EA7-6525FCCC205C}" srcOrd="10" destOrd="0" presId="urn:microsoft.com/office/officeart/2005/8/layout/orgChart1"/>
    <dgm:cxn modelId="{26849E24-BE88-ED48-8244-213B3E5801B2}" type="presParOf" srcId="{047AC7E2-7F76-E341-ACBC-942A1FD41598}" destId="{5AF4308C-C663-8346-B532-E6B3644995A0}" srcOrd="11" destOrd="0" presId="urn:microsoft.com/office/officeart/2005/8/layout/orgChart1"/>
    <dgm:cxn modelId="{5C4A9CA0-603B-AB4E-81DD-44A8D8C5EDFF}" type="presParOf" srcId="{5AF4308C-C663-8346-B532-E6B3644995A0}" destId="{D6F88184-9FC5-5B42-811B-6B321F1550D7}" srcOrd="0" destOrd="0" presId="urn:microsoft.com/office/officeart/2005/8/layout/orgChart1"/>
    <dgm:cxn modelId="{B998568C-013E-1E4E-B68C-3FEB2E14B304}" type="presParOf" srcId="{D6F88184-9FC5-5B42-811B-6B321F1550D7}" destId="{F18AB952-D04F-7F40-A2F9-A699F63B7CE2}" srcOrd="0" destOrd="0" presId="urn:microsoft.com/office/officeart/2005/8/layout/orgChart1"/>
    <dgm:cxn modelId="{0B67DB23-63A4-8F41-BC25-C2FA6D209531}" type="presParOf" srcId="{D6F88184-9FC5-5B42-811B-6B321F1550D7}" destId="{1D8AE317-8D69-924E-857D-5F81218DF748}" srcOrd="1" destOrd="0" presId="urn:microsoft.com/office/officeart/2005/8/layout/orgChart1"/>
    <dgm:cxn modelId="{93720D28-12CF-AF4E-94BA-6F4A4C2E38C9}" type="presParOf" srcId="{5AF4308C-C663-8346-B532-E6B3644995A0}" destId="{DBB5ADF3-D8EF-5D48-9CB2-87B64A6A7A10}" srcOrd="1" destOrd="0" presId="urn:microsoft.com/office/officeart/2005/8/layout/orgChart1"/>
    <dgm:cxn modelId="{A8D00915-0DE3-B949-8854-823673D5DCAD}" type="presParOf" srcId="{5AF4308C-C663-8346-B532-E6B3644995A0}" destId="{F6032272-2246-6647-8573-DE9F0E7AB001}" srcOrd="2" destOrd="0" presId="urn:microsoft.com/office/officeart/2005/8/layout/orgChart1"/>
    <dgm:cxn modelId="{54F393D2-DAE6-904B-9152-BDCFA85BA8FB}" type="presParOf" srcId="{8EDD0756-9251-6E40-A8F8-6D07D88CDA9C}" destId="{772DEA9E-1D73-1B4D-A073-3B7323DF296D}" srcOrd="2" destOrd="0" presId="urn:microsoft.com/office/officeart/2005/8/layout/orgChart1"/>
    <dgm:cxn modelId="{D91862DC-EF5B-1044-BC85-F2104F1E142D}" type="presParOf" srcId="{F6346919-12E2-F941-98DF-2FD29BE27243}" destId="{A661200A-7B4F-664E-A113-6A4D254F7DA3}" srcOrd="8" destOrd="0" presId="urn:microsoft.com/office/officeart/2005/8/layout/orgChart1"/>
    <dgm:cxn modelId="{EEC9C0E7-DD36-8E40-BB35-5F9DCA6EB071}" type="presParOf" srcId="{F6346919-12E2-F941-98DF-2FD29BE27243}" destId="{C9258E64-4579-2B40-85E3-0A7DD4B6BF59}" srcOrd="9" destOrd="0" presId="urn:microsoft.com/office/officeart/2005/8/layout/orgChart1"/>
    <dgm:cxn modelId="{DF4A2007-20B0-7C4E-BDB1-BB1FE81AF49B}" type="presParOf" srcId="{C9258E64-4579-2B40-85E3-0A7DD4B6BF59}" destId="{E848FCD9-2BAD-914F-9F98-582FCC84CEEB}" srcOrd="0" destOrd="0" presId="urn:microsoft.com/office/officeart/2005/8/layout/orgChart1"/>
    <dgm:cxn modelId="{B7E3D966-41F1-4241-83AE-3B6A032D525C}" type="presParOf" srcId="{E848FCD9-2BAD-914F-9F98-582FCC84CEEB}" destId="{CD9E7E62-815F-534E-9F8B-831B12B59EF1}" srcOrd="0" destOrd="0" presId="urn:microsoft.com/office/officeart/2005/8/layout/orgChart1"/>
    <dgm:cxn modelId="{4817C5F6-494B-E140-8558-85A1C4888EE3}" type="presParOf" srcId="{E848FCD9-2BAD-914F-9F98-582FCC84CEEB}" destId="{405BB46A-873E-8742-9206-77EA2A346879}" srcOrd="1" destOrd="0" presId="urn:microsoft.com/office/officeart/2005/8/layout/orgChart1"/>
    <dgm:cxn modelId="{4F4FE7A2-61EF-174A-864D-B7593C45F276}" type="presParOf" srcId="{C9258E64-4579-2B40-85E3-0A7DD4B6BF59}" destId="{10479CF0-24BE-C24A-BA15-175BA34A5E05}" srcOrd="1" destOrd="0" presId="urn:microsoft.com/office/officeart/2005/8/layout/orgChart1"/>
    <dgm:cxn modelId="{F48193C3-4D92-CB4A-8E62-EE2E47074B2C}" type="presParOf" srcId="{C9258E64-4579-2B40-85E3-0A7DD4B6BF59}" destId="{A46E6877-6E7F-614C-A80C-05ECD0CA809A}" srcOrd="2" destOrd="0" presId="urn:microsoft.com/office/officeart/2005/8/layout/orgChart1"/>
    <dgm:cxn modelId="{99A4BE50-99D3-A249-8DEC-C37838EA13B7}" type="presParOf" srcId="{F6346919-12E2-F941-98DF-2FD29BE27243}" destId="{F493921F-679F-E94B-A158-BF8784861211}" srcOrd="10" destOrd="0" presId="urn:microsoft.com/office/officeart/2005/8/layout/orgChart1"/>
    <dgm:cxn modelId="{58D55C90-4F0B-6B48-9224-03163793497A}" type="presParOf" srcId="{F6346919-12E2-F941-98DF-2FD29BE27243}" destId="{EEA1CA06-935A-E242-A30D-4EBC33CC8E76}" srcOrd="11" destOrd="0" presId="urn:microsoft.com/office/officeart/2005/8/layout/orgChart1"/>
    <dgm:cxn modelId="{198B197C-3960-6B47-96EE-EB8169A66C7B}" type="presParOf" srcId="{EEA1CA06-935A-E242-A30D-4EBC33CC8E76}" destId="{B1A99135-6251-C04F-ACFB-DA38E0D8BD39}" srcOrd="0" destOrd="0" presId="urn:microsoft.com/office/officeart/2005/8/layout/orgChart1"/>
    <dgm:cxn modelId="{8033DF1E-5B1F-2C4B-87CB-EA805AC25B14}" type="presParOf" srcId="{B1A99135-6251-C04F-ACFB-DA38E0D8BD39}" destId="{7798905C-826B-6940-8B75-2F61C73C513A}" srcOrd="0" destOrd="0" presId="urn:microsoft.com/office/officeart/2005/8/layout/orgChart1"/>
    <dgm:cxn modelId="{80D6229C-9D53-AC46-B99C-1D0A610A95BD}" type="presParOf" srcId="{B1A99135-6251-C04F-ACFB-DA38E0D8BD39}" destId="{CCCF73AB-EF24-EA49-9894-82C6FDEDD200}" srcOrd="1" destOrd="0" presId="urn:microsoft.com/office/officeart/2005/8/layout/orgChart1"/>
    <dgm:cxn modelId="{DF14E28C-A7FE-EF4F-8A05-BEDE04524C4D}" type="presParOf" srcId="{EEA1CA06-935A-E242-A30D-4EBC33CC8E76}" destId="{82324E36-C130-2749-BAD1-1A5B63A0DEE7}" srcOrd="1" destOrd="0" presId="urn:microsoft.com/office/officeart/2005/8/layout/orgChart1"/>
    <dgm:cxn modelId="{4FB86CB3-E1CC-A742-9160-8D9E19A6557D}" type="presParOf" srcId="{EEA1CA06-935A-E242-A30D-4EBC33CC8E76}" destId="{CC99638D-B8AB-4945-902F-C545D2121F6C}" srcOrd="2" destOrd="0" presId="urn:microsoft.com/office/officeart/2005/8/layout/orgChart1"/>
    <dgm:cxn modelId="{23E6C73A-10E3-2B4B-9B1D-EF533BC59C5D}" type="presParOf" srcId="{F6346919-12E2-F941-98DF-2FD29BE27243}" destId="{DB18A195-F748-724E-AB66-FDAD157BAA0D}" srcOrd="12" destOrd="0" presId="urn:microsoft.com/office/officeart/2005/8/layout/orgChart1"/>
    <dgm:cxn modelId="{38B850AA-0CE1-194D-A046-900BC63A9627}" type="presParOf" srcId="{F6346919-12E2-F941-98DF-2FD29BE27243}" destId="{BB725DFF-A901-394A-9C41-326FB3E19DDB}" srcOrd="13" destOrd="0" presId="urn:microsoft.com/office/officeart/2005/8/layout/orgChart1"/>
    <dgm:cxn modelId="{C5143E64-A08D-3D4E-AF97-9D575938BF18}" type="presParOf" srcId="{BB725DFF-A901-394A-9C41-326FB3E19DDB}" destId="{F27085FD-8934-AB44-AF59-808545F5FCE9}" srcOrd="0" destOrd="0" presId="urn:microsoft.com/office/officeart/2005/8/layout/orgChart1"/>
    <dgm:cxn modelId="{A60E6837-4C58-1B40-AB13-C06432DB8A89}" type="presParOf" srcId="{F27085FD-8934-AB44-AF59-808545F5FCE9}" destId="{3E99D973-34CF-B54F-89D1-2F24C406BF5C}" srcOrd="0" destOrd="0" presId="urn:microsoft.com/office/officeart/2005/8/layout/orgChart1"/>
    <dgm:cxn modelId="{5F06542B-7679-3F4E-A623-BFFD79F9C2A6}" type="presParOf" srcId="{F27085FD-8934-AB44-AF59-808545F5FCE9}" destId="{623FC1C4-5D5D-3B45-97F7-E10958D5063F}" srcOrd="1" destOrd="0" presId="urn:microsoft.com/office/officeart/2005/8/layout/orgChart1"/>
    <dgm:cxn modelId="{D994D63E-4020-C048-9011-7E005F9C1700}" type="presParOf" srcId="{BB725DFF-A901-394A-9C41-326FB3E19DDB}" destId="{906B9E03-1389-4F48-8302-1C7FD51ADA73}" srcOrd="1" destOrd="0" presId="urn:microsoft.com/office/officeart/2005/8/layout/orgChart1"/>
    <dgm:cxn modelId="{5AFB4575-EAF5-DF40-A32F-4D49DE8434A9}" type="presParOf" srcId="{906B9E03-1389-4F48-8302-1C7FD51ADA73}" destId="{FD7F614E-8271-8A4D-BE03-5907018F96CB}" srcOrd="0" destOrd="0" presId="urn:microsoft.com/office/officeart/2005/8/layout/orgChart1"/>
    <dgm:cxn modelId="{3BCA3341-480E-7240-9DB3-DD81DEC47C93}" type="presParOf" srcId="{906B9E03-1389-4F48-8302-1C7FD51ADA73}" destId="{48009054-2375-EA45-AD04-936B2FEBACFD}" srcOrd="1" destOrd="0" presId="urn:microsoft.com/office/officeart/2005/8/layout/orgChart1"/>
    <dgm:cxn modelId="{B46B4B21-A95E-E34D-8308-8A073DC10DFE}" type="presParOf" srcId="{48009054-2375-EA45-AD04-936B2FEBACFD}" destId="{FC2E97A4-8F28-5940-80C7-6DEB91A165A9}" srcOrd="0" destOrd="0" presId="urn:microsoft.com/office/officeart/2005/8/layout/orgChart1"/>
    <dgm:cxn modelId="{7CB16231-7535-FA4D-BAB1-2F02A5274C89}" type="presParOf" srcId="{FC2E97A4-8F28-5940-80C7-6DEB91A165A9}" destId="{0D5DBA8E-EA91-A64E-9F71-006301742C7E}" srcOrd="0" destOrd="0" presId="urn:microsoft.com/office/officeart/2005/8/layout/orgChart1"/>
    <dgm:cxn modelId="{A49092ED-9E96-F444-A866-9D1948D724BD}" type="presParOf" srcId="{FC2E97A4-8F28-5940-80C7-6DEB91A165A9}" destId="{FD15045D-B1EC-7047-B9E0-667D98D8131B}" srcOrd="1" destOrd="0" presId="urn:microsoft.com/office/officeart/2005/8/layout/orgChart1"/>
    <dgm:cxn modelId="{AC7F4A99-9A06-DD4F-B6B4-9F3BA751C789}" type="presParOf" srcId="{48009054-2375-EA45-AD04-936B2FEBACFD}" destId="{C1A518BD-C80B-4A42-8438-252ABEBE3C2C}" srcOrd="1" destOrd="0" presId="urn:microsoft.com/office/officeart/2005/8/layout/orgChart1"/>
    <dgm:cxn modelId="{44C47AAC-B171-CD42-860C-7169305F3BA8}" type="presParOf" srcId="{48009054-2375-EA45-AD04-936B2FEBACFD}" destId="{4805AA35-2C82-F345-9B6B-7CCC7A505016}" srcOrd="2" destOrd="0" presId="urn:microsoft.com/office/officeart/2005/8/layout/orgChart1"/>
    <dgm:cxn modelId="{A0735AD9-73A6-9443-91C8-7C45A8F73C03}" type="presParOf" srcId="{906B9E03-1389-4F48-8302-1C7FD51ADA73}" destId="{99940546-D0C6-5B4C-8C11-9C951449A065}" srcOrd="2" destOrd="0" presId="urn:microsoft.com/office/officeart/2005/8/layout/orgChart1"/>
    <dgm:cxn modelId="{F6AEE0F0-938D-6841-BB0D-5907332E9FB4}" type="presParOf" srcId="{906B9E03-1389-4F48-8302-1C7FD51ADA73}" destId="{06B18DD4-8794-0A47-83BA-134E5D595635}" srcOrd="3" destOrd="0" presId="urn:microsoft.com/office/officeart/2005/8/layout/orgChart1"/>
    <dgm:cxn modelId="{279ECC71-B409-BE48-845C-59C7D034BC38}" type="presParOf" srcId="{06B18DD4-8794-0A47-83BA-134E5D595635}" destId="{6859D260-51AD-704B-9FDE-92DC93F10C5C}" srcOrd="0" destOrd="0" presId="urn:microsoft.com/office/officeart/2005/8/layout/orgChart1"/>
    <dgm:cxn modelId="{9F4DD61C-9D12-6C4D-AD75-C89D623415B5}" type="presParOf" srcId="{6859D260-51AD-704B-9FDE-92DC93F10C5C}" destId="{285ADF23-7879-5746-AB97-A765E0D226AC}" srcOrd="0" destOrd="0" presId="urn:microsoft.com/office/officeart/2005/8/layout/orgChart1"/>
    <dgm:cxn modelId="{5BA3A27D-AF18-F746-A9FC-1DC97B3B035C}" type="presParOf" srcId="{6859D260-51AD-704B-9FDE-92DC93F10C5C}" destId="{4D53CF99-BDAA-1B45-9703-6848A33E776B}" srcOrd="1" destOrd="0" presId="urn:microsoft.com/office/officeart/2005/8/layout/orgChart1"/>
    <dgm:cxn modelId="{A4B9CC03-46D0-0841-AE35-F7A2CFC10999}" type="presParOf" srcId="{06B18DD4-8794-0A47-83BA-134E5D595635}" destId="{41379C0E-0C69-4F43-95DD-23FB45F0CC68}" srcOrd="1" destOrd="0" presId="urn:microsoft.com/office/officeart/2005/8/layout/orgChart1"/>
    <dgm:cxn modelId="{7D483464-B61C-954E-A935-99ABBED21FF0}" type="presParOf" srcId="{06B18DD4-8794-0A47-83BA-134E5D595635}" destId="{259880C2-DDFB-014F-B173-DF0FCBCD72D3}" srcOrd="2" destOrd="0" presId="urn:microsoft.com/office/officeart/2005/8/layout/orgChart1"/>
    <dgm:cxn modelId="{08B99606-3DEE-844A-B9B4-8E67C2D20670}" type="presParOf" srcId="{906B9E03-1389-4F48-8302-1C7FD51ADA73}" destId="{AE505C16-ACA3-994B-A309-C52636717A44}" srcOrd="4" destOrd="0" presId="urn:microsoft.com/office/officeart/2005/8/layout/orgChart1"/>
    <dgm:cxn modelId="{B979EF98-BB86-AC45-A2E2-376CF692B1EC}" type="presParOf" srcId="{906B9E03-1389-4F48-8302-1C7FD51ADA73}" destId="{4274EEF6-C2D9-D046-AD56-A708A6ECBE2C}" srcOrd="5" destOrd="0" presId="urn:microsoft.com/office/officeart/2005/8/layout/orgChart1"/>
    <dgm:cxn modelId="{C85FBDD2-6ADF-4443-BF75-7F4684DCD1BF}" type="presParOf" srcId="{4274EEF6-C2D9-D046-AD56-A708A6ECBE2C}" destId="{F6E8A29B-903C-DB42-84A8-1EA8EA6DAF7E}" srcOrd="0" destOrd="0" presId="urn:microsoft.com/office/officeart/2005/8/layout/orgChart1"/>
    <dgm:cxn modelId="{168A403B-2AE4-1D4A-8CCB-36B0DBFDF5B9}" type="presParOf" srcId="{F6E8A29B-903C-DB42-84A8-1EA8EA6DAF7E}" destId="{A86EA799-2364-304E-9CDA-62BFB7792D17}" srcOrd="0" destOrd="0" presId="urn:microsoft.com/office/officeart/2005/8/layout/orgChart1"/>
    <dgm:cxn modelId="{5B4ED8BF-8D68-7C4C-A9FD-5B8E418DFF88}" type="presParOf" srcId="{F6E8A29B-903C-DB42-84A8-1EA8EA6DAF7E}" destId="{7260D717-0539-C644-880F-F27B3BA5930D}" srcOrd="1" destOrd="0" presId="urn:microsoft.com/office/officeart/2005/8/layout/orgChart1"/>
    <dgm:cxn modelId="{E1B1F09B-F9E7-5C41-9ADF-8229EF7E4654}" type="presParOf" srcId="{4274EEF6-C2D9-D046-AD56-A708A6ECBE2C}" destId="{3F876417-BCC6-B547-B0EF-FADF4AF6DAD7}" srcOrd="1" destOrd="0" presId="urn:microsoft.com/office/officeart/2005/8/layout/orgChart1"/>
    <dgm:cxn modelId="{E4D00C15-3BB2-1E46-86D0-6A950E71BB36}" type="presParOf" srcId="{4274EEF6-C2D9-D046-AD56-A708A6ECBE2C}" destId="{256BC1C4-2AF0-434B-BA56-69F7F53BF06B}" srcOrd="2" destOrd="0" presId="urn:microsoft.com/office/officeart/2005/8/layout/orgChart1"/>
    <dgm:cxn modelId="{A6CE5857-AA9A-D248-90AE-CED281A61033}" type="presParOf" srcId="{BB725DFF-A901-394A-9C41-326FB3E19DDB}" destId="{2BA58AFA-1DBE-0946-A8CA-38EF9A63532A}" srcOrd="2" destOrd="0" presId="urn:microsoft.com/office/officeart/2005/8/layout/orgChart1"/>
    <dgm:cxn modelId="{F94A9D0D-210C-0441-912A-6FF2E01BB09A}" type="presParOf" srcId="{F6346919-12E2-F941-98DF-2FD29BE27243}" destId="{4104EB83-30C5-AE48-8A93-BA87EE1C7B09}" srcOrd="14" destOrd="0" presId="urn:microsoft.com/office/officeart/2005/8/layout/orgChart1"/>
    <dgm:cxn modelId="{0A2B0608-3098-2F44-893C-C6D0A3CAE0EA}" type="presParOf" srcId="{F6346919-12E2-F941-98DF-2FD29BE27243}" destId="{B3665AFB-DC40-214F-8ACD-50B7A816D8D0}" srcOrd="15" destOrd="0" presId="urn:microsoft.com/office/officeart/2005/8/layout/orgChart1"/>
    <dgm:cxn modelId="{C96A920E-CB39-F646-BAED-161526EBBF2B}" type="presParOf" srcId="{B3665AFB-DC40-214F-8ACD-50B7A816D8D0}" destId="{5CC60B78-872D-AF44-BF69-627056F2B327}" srcOrd="0" destOrd="0" presId="urn:microsoft.com/office/officeart/2005/8/layout/orgChart1"/>
    <dgm:cxn modelId="{E9AE6D31-7FB7-7848-91AD-55FE79002695}" type="presParOf" srcId="{5CC60B78-872D-AF44-BF69-627056F2B327}" destId="{D9D9F031-BC9A-AB4F-80E9-4ECB530BE830}" srcOrd="0" destOrd="0" presId="urn:microsoft.com/office/officeart/2005/8/layout/orgChart1"/>
    <dgm:cxn modelId="{13A112CF-A652-0745-AB25-0391A980A365}" type="presParOf" srcId="{5CC60B78-872D-AF44-BF69-627056F2B327}" destId="{322FD3F5-C5A4-0A4D-BA12-5944B563D84A}" srcOrd="1" destOrd="0" presId="urn:microsoft.com/office/officeart/2005/8/layout/orgChart1"/>
    <dgm:cxn modelId="{C0C57A04-8A54-8848-B1E9-A5240AB3BF18}" type="presParOf" srcId="{B3665AFB-DC40-214F-8ACD-50B7A816D8D0}" destId="{1C43078D-55C1-7640-BDDF-3DD12722BC5A}" srcOrd="1" destOrd="0" presId="urn:microsoft.com/office/officeart/2005/8/layout/orgChart1"/>
    <dgm:cxn modelId="{6409D153-78CC-084B-A757-B5E9409778FA}" type="presParOf" srcId="{B3665AFB-DC40-214F-8ACD-50B7A816D8D0}" destId="{5E859941-3B0F-034B-9C8B-0F6C7B5274B1}" srcOrd="2" destOrd="0" presId="urn:microsoft.com/office/officeart/2005/8/layout/orgChart1"/>
    <dgm:cxn modelId="{5E61060B-085A-3141-BC3B-1D8342ABCFBA}" type="presParOf" srcId="{F6346919-12E2-F941-98DF-2FD29BE27243}" destId="{EC1FE527-A4F4-0743-BCE5-7D36EF2DB624}" srcOrd="16" destOrd="0" presId="urn:microsoft.com/office/officeart/2005/8/layout/orgChart1"/>
    <dgm:cxn modelId="{B2162D2A-FD92-6340-A4B7-13AACF33D966}" type="presParOf" srcId="{F6346919-12E2-F941-98DF-2FD29BE27243}" destId="{D34B5F83-5EF9-0C45-B791-E707DFDDDF53}" srcOrd="17" destOrd="0" presId="urn:microsoft.com/office/officeart/2005/8/layout/orgChart1"/>
    <dgm:cxn modelId="{60BE5CF8-F91E-B548-AB8A-D7E0A98D6274}" type="presParOf" srcId="{D34B5F83-5EF9-0C45-B791-E707DFDDDF53}" destId="{B1F960F3-88F9-2C46-8DD5-E8F94810F77C}" srcOrd="0" destOrd="0" presId="urn:microsoft.com/office/officeart/2005/8/layout/orgChart1"/>
    <dgm:cxn modelId="{E8E39BB0-495A-1347-850C-F974D3A7DB7C}" type="presParOf" srcId="{B1F960F3-88F9-2C46-8DD5-E8F94810F77C}" destId="{EAB2EB15-1A26-B84B-9FF8-BA2190D4B929}" srcOrd="0" destOrd="0" presId="urn:microsoft.com/office/officeart/2005/8/layout/orgChart1"/>
    <dgm:cxn modelId="{0FFFDF03-F466-C248-AFFD-31B913DF8DD6}" type="presParOf" srcId="{B1F960F3-88F9-2C46-8DD5-E8F94810F77C}" destId="{27876DC4-1316-3B46-B490-6F25B994D938}" srcOrd="1" destOrd="0" presId="urn:microsoft.com/office/officeart/2005/8/layout/orgChart1"/>
    <dgm:cxn modelId="{0E3BEC78-05CA-664A-9923-DB577D97A6E5}" type="presParOf" srcId="{D34B5F83-5EF9-0C45-B791-E707DFDDDF53}" destId="{584962CD-4250-1146-8676-804B8D7D9957}" srcOrd="1" destOrd="0" presId="urn:microsoft.com/office/officeart/2005/8/layout/orgChart1"/>
    <dgm:cxn modelId="{4C955A0E-5A75-374E-B280-E86B5F970248}" type="presParOf" srcId="{D34B5F83-5EF9-0C45-B791-E707DFDDDF53}" destId="{9613EA0F-B862-5242-8402-D0890506B6F1}" srcOrd="2" destOrd="0" presId="urn:microsoft.com/office/officeart/2005/8/layout/orgChart1"/>
    <dgm:cxn modelId="{3A510D69-678B-A74E-9780-43A06CC77C6F}" type="presParOf" srcId="{F6346919-12E2-F941-98DF-2FD29BE27243}" destId="{7AF76FDF-642D-D548-B3EA-69203945F7F3}" srcOrd="18" destOrd="0" presId="urn:microsoft.com/office/officeart/2005/8/layout/orgChart1"/>
    <dgm:cxn modelId="{059CEF34-E563-6F46-B457-19E6E22E618F}" type="presParOf" srcId="{F6346919-12E2-F941-98DF-2FD29BE27243}" destId="{64D163BD-45E5-6545-88BC-EAEE8A5319D5}" srcOrd="19" destOrd="0" presId="urn:microsoft.com/office/officeart/2005/8/layout/orgChart1"/>
    <dgm:cxn modelId="{9A59E47A-72B8-D242-A66A-3584D8E6AE77}" type="presParOf" srcId="{64D163BD-45E5-6545-88BC-EAEE8A5319D5}" destId="{4C72B577-1642-854F-94DC-23E5452DE44A}" srcOrd="0" destOrd="0" presId="urn:microsoft.com/office/officeart/2005/8/layout/orgChart1"/>
    <dgm:cxn modelId="{B09EBAF7-3516-F841-9B29-7ED4597C1062}" type="presParOf" srcId="{4C72B577-1642-854F-94DC-23E5452DE44A}" destId="{B90663E1-F3C0-214E-B777-D209377DFC73}" srcOrd="0" destOrd="0" presId="urn:microsoft.com/office/officeart/2005/8/layout/orgChart1"/>
    <dgm:cxn modelId="{B4CBA2E3-40FA-EF46-98FF-1E0A6B2324AC}" type="presParOf" srcId="{4C72B577-1642-854F-94DC-23E5452DE44A}" destId="{21111536-9597-BF48-A6D6-8EE30656B9B4}" srcOrd="1" destOrd="0" presId="urn:microsoft.com/office/officeart/2005/8/layout/orgChart1"/>
    <dgm:cxn modelId="{18EBB699-9EA6-494F-B62A-2C95B1548A59}" type="presParOf" srcId="{64D163BD-45E5-6545-88BC-EAEE8A5319D5}" destId="{746844A9-2228-0B49-97B7-846CC2D65735}" srcOrd="1" destOrd="0" presId="urn:microsoft.com/office/officeart/2005/8/layout/orgChart1"/>
    <dgm:cxn modelId="{0C1DD7FC-6317-714E-A6EF-A9639BB9C68E}" type="presParOf" srcId="{746844A9-2228-0B49-97B7-846CC2D65735}" destId="{DA28A6A2-ABC7-3046-88C2-DE15EB0043CB}" srcOrd="0" destOrd="0" presId="urn:microsoft.com/office/officeart/2005/8/layout/orgChart1"/>
    <dgm:cxn modelId="{EC5F56DE-06E3-3E4A-943D-6CEA1174877E}" type="presParOf" srcId="{746844A9-2228-0B49-97B7-846CC2D65735}" destId="{A0969AD7-1B9A-E740-852B-A114CC28F996}" srcOrd="1" destOrd="0" presId="urn:microsoft.com/office/officeart/2005/8/layout/orgChart1"/>
    <dgm:cxn modelId="{2077660E-2A76-CF48-A7B6-2D48DEC1CDE5}" type="presParOf" srcId="{A0969AD7-1B9A-E740-852B-A114CC28F996}" destId="{5C903BF7-22C3-784C-A610-E4338519685F}" srcOrd="0" destOrd="0" presId="urn:microsoft.com/office/officeart/2005/8/layout/orgChart1"/>
    <dgm:cxn modelId="{E2F29248-A9A3-2C42-960E-6F22BBBAE7C8}" type="presParOf" srcId="{5C903BF7-22C3-784C-A610-E4338519685F}" destId="{94F8A485-3372-D345-A1C0-879FF38C538C}" srcOrd="0" destOrd="0" presId="urn:microsoft.com/office/officeart/2005/8/layout/orgChart1"/>
    <dgm:cxn modelId="{AB956E07-77EE-AE4F-8DC2-FFC19666DB7F}" type="presParOf" srcId="{5C903BF7-22C3-784C-A610-E4338519685F}" destId="{966A015B-B85A-9A43-A7F5-44E5621951D7}" srcOrd="1" destOrd="0" presId="urn:microsoft.com/office/officeart/2005/8/layout/orgChart1"/>
    <dgm:cxn modelId="{9A875FFD-BC41-F84C-83A0-50BB79BDE3BA}" type="presParOf" srcId="{A0969AD7-1B9A-E740-852B-A114CC28F996}" destId="{BFB23BDF-88E8-9C4C-ABC3-21EFBB969FF3}" srcOrd="1" destOrd="0" presId="urn:microsoft.com/office/officeart/2005/8/layout/orgChart1"/>
    <dgm:cxn modelId="{ADBC042D-8D54-CA40-8228-DAFE239E45DF}" type="presParOf" srcId="{A0969AD7-1B9A-E740-852B-A114CC28F996}" destId="{C6472901-CF85-E046-A97A-23A72BE1BB16}" srcOrd="2" destOrd="0" presId="urn:microsoft.com/office/officeart/2005/8/layout/orgChart1"/>
    <dgm:cxn modelId="{637403E8-E1E2-894E-B3F2-08BF247821AA}" type="presParOf" srcId="{746844A9-2228-0B49-97B7-846CC2D65735}" destId="{82130693-C853-7048-AD32-DF5DD3EB5D4A}" srcOrd="2" destOrd="0" presId="urn:microsoft.com/office/officeart/2005/8/layout/orgChart1"/>
    <dgm:cxn modelId="{6DB5E622-C2D5-6041-8385-0F7E19AF66FF}" type="presParOf" srcId="{746844A9-2228-0B49-97B7-846CC2D65735}" destId="{73B652CA-FFEF-FF40-9ECE-91EEBF73C0AB}" srcOrd="3" destOrd="0" presId="urn:microsoft.com/office/officeart/2005/8/layout/orgChart1"/>
    <dgm:cxn modelId="{673E86F6-39B6-544E-A288-0A9C72906672}" type="presParOf" srcId="{73B652CA-FFEF-FF40-9ECE-91EEBF73C0AB}" destId="{4F8C2AC3-3FDB-924F-A029-5434D538351B}" srcOrd="0" destOrd="0" presId="urn:microsoft.com/office/officeart/2005/8/layout/orgChart1"/>
    <dgm:cxn modelId="{ABB7F7A8-BDEF-F04F-876C-2331E28EF260}" type="presParOf" srcId="{4F8C2AC3-3FDB-924F-A029-5434D538351B}" destId="{C34EDAEC-695E-114E-9C0F-34254AE885E2}" srcOrd="0" destOrd="0" presId="urn:microsoft.com/office/officeart/2005/8/layout/orgChart1"/>
    <dgm:cxn modelId="{75F75E2A-F49F-A94A-9016-9D67EB124C49}" type="presParOf" srcId="{4F8C2AC3-3FDB-924F-A029-5434D538351B}" destId="{C70D5819-85CB-424A-A97F-AA8C5338164E}" srcOrd="1" destOrd="0" presId="urn:microsoft.com/office/officeart/2005/8/layout/orgChart1"/>
    <dgm:cxn modelId="{320640FA-A062-3442-8CF3-181F72DBACBB}" type="presParOf" srcId="{73B652CA-FFEF-FF40-9ECE-91EEBF73C0AB}" destId="{4F3B4C04-34C5-2F4E-B8A4-A78AB1ACC46D}" srcOrd="1" destOrd="0" presId="urn:microsoft.com/office/officeart/2005/8/layout/orgChart1"/>
    <dgm:cxn modelId="{167695EC-7DC9-944E-8F58-E12399A37929}" type="presParOf" srcId="{73B652CA-FFEF-FF40-9ECE-91EEBF73C0AB}" destId="{B60561CE-5CB7-114C-84DB-5194E9BED2F2}" srcOrd="2" destOrd="0" presId="urn:microsoft.com/office/officeart/2005/8/layout/orgChart1"/>
    <dgm:cxn modelId="{28BF7B7F-75A2-8D48-BDA7-76AFB175CF98}" type="presParOf" srcId="{746844A9-2228-0B49-97B7-846CC2D65735}" destId="{210DD4AE-D6B2-4745-9B85-5727685EECD5}" srcOrd="4" destOrd="0" presId="urn:microsoft.com/office/officeart/2005/8/layout/orgChart1"/>
    <dgm:cxn modelId="{F21637B8-369C-BB45-AF78-EE7BA60A0E19}" type="presParOf" srcId="{746844A9-2228-0B49-97B7-846CC2D65735}" destId="{C36110CA-6B97-CB43-8014-B56D913747AC}" srcOrd="5" destOrd="0" presId="urn:microsoft.com/office/officeart/2005/8/layout/orgChart1"/>
    <dgm:cxn modelId="{22E321D3-CD72-6C43-AB5C-295545B74AD7}" type="presParOf" srcId="{C36110CA-6B97-CB43-8014-B56D913747AC}" destId="{C78BAC54-C379-8941-A693-56772D2DB245}" srcOrd="0" destOrd="0" presId="urn:microsoft.com/office/officeart/2005/8/layout/orgChart1"/>
    <dgm:cxn modelId="{85C19BB3-6C05-5F4B-9A9E-3FA8AEE28F56}" type="presParOf" srcId="{C78BAC54-C379-8941-A693-56772D2DB245}" destId="{DEBBF79A-E120-9D43-8E99-80ECE050A89E}" srcOrd="0" destOrd="0" presId="urn:microsoft.com/office/officeart/2005/8/layout/orgChart1"/>
    <dgm:cxn modelId="{D136D179-1A92-4F40-8E90-53820E232E5E}" type="presParOf" srcId="{C78BAC54-C379-8941-A693-56772D2DB245}" destId="{E29DB1AB-E9A4-5447-AD14-07E5D145C9EB}" srcOrd="1" destOrd="0" presId="urn:microsoft.com/office/officeart/2005/8/layout/orgChart1"/>
    <dgm:cxn modelId="{56620459-E9FB-BB4F-ABD8-CF7C812E5EE1}" type="presParOf" srcId="{C36110CA-6B97-CB43-8014-B56D913747AC}" destId="{D38AC38D-918B-0342-82BB-0FC6453ABB46}" srcOrd="1" destOrd="0" presId="urn:microsoft.com/office/officeart/2005/8/layout/orgChart1"/>
    <dgm:cxn modelId="{8DE0FA6B-9BF6-7944-B844-AD79F6304D09}" type="presParOf" srcId="{C36110CA-6B97-CB43-8014-B56D913747AC}" destId="{3706A43D-256D-3842-A29B-12F54DA3BDE5}" srcOrd="2" destOrd="0" presId="urn:microsoft.com/office/officeart/2005/8/layout/orgChart1"/>
    <dgm:cxn modelId="{5B94EA1C-CD11-FB40-9594-CDD9175B36D6}" type="presParOf" srcId="{64D163BD-45E5-6545-88BC-EAEE8A5319D5}" destId="{58D468F7-FC8A-BF45-B69E-7611AB71D941}" srcOrd="2" destOrd="0" presId="urn:microsoft.com/office/officeart/2005/8/layout/orgChart1"/>
    <dgm:cxn modelId="{A4D16A9B-3442-184F-B233-C4A6BD5E9AC7}" type="presParOf" srcId="{F6346919-12E2-F941-98DF-2FD29BE27243}" destId="{D5A116B0-8330-8D46-BDBD-B25A7E515A94}" srcOrd="20" destOrd="0" presId="urn:microsoft.com/office/officeart/2005/8/layout/orgChart1"/>
    <dgm:cxn modelId="{D6931891-E0AC-AC41-B9AF-0BFE43C8FA85}" type="presParOf" srcId="{F6346919-12E2-F941-98DF-2FD29BE27243}" destId="{5B4807C8-26A0-4C42-89F8-EADABE21EEDD}" srcOrd="21" destOrd="0" presId="urn:microsoft.com/office/officeart/2005/8/layout/orgChart1"/>
    <dgm:cxn modelId="{CB57CA45-A645-FB4F-B110-0C4483FBFA95}" type="presParOf" srcId="{5B4807C8-26A0-4C42-89F8-EADABE21EEDD}" destId="{2610840D-C501-A748-9196-BC2B0DEE2DE9}" srcOrd="0" destOrd="0" presId="urn:microsoft.com/office/officeart/2005/8/layout/orgChart1"/>
    <dgm:cxn modelId="{67524B89-C690-264F-97B5-A208271BA9C2}" type="presParOf" srcId="{2610840D-C501-A748-9196-BC2B0DEE2DE9}" destId="{906C5558-9DFE-5246-91F5-6E45A5C906B5}" srcOrd="0" destOrd="0" presId="urn:microsoft.com/office/officeart/2005/8/layout/orgChart1"/>
    <dgm:cxn modelId="{36A2AF67-C138-C94B-AB33-0C9F93D833E4}" type="presParOf" srcId="{2610840D-C501-A748-9196-BC2B0DEE2DE9}" destId="{3AFE529D-480A-9341-A72E-FC026CE693EF}" srcOrd="1" destOrd="0" presId="urn:microsoft.com/office/officeart/2005/8/layout/orgChart1"/>
    <dgm:cxn modelId="{04CDE877-A02F-EC42-A77F-4262125C7860}" type="presParOf" srcId="{5B4807C8-26A0-4C42-89F8-EADABE21EEDD}" destId="{D12AB303-E89B-824C-90B4-14DCAFFF0FC8}" srcOrd="1" destOrd="0" presId="urn:microsoft.com/office/officeart/2005/8/layout/orgChart1"/>
    <dgm:cxn modelId="{30334762-FAF4-9440-8698-16D7DC7CA3AF}" type="presParOf" srcId="{D12AB303-E89B-824C-90B4-14DCAFFF0FC8}" destId="{EFBA89FE-B6AF-6741-AD8C-AB775857AA31}" srcOrd="0" destOrd="0" presId="urn:microsoft.com/office/officeart/2005/8/layout/orgChart1"/>
    <dgm:cxn modelId="{5E4DACFE-02C6-3A41-B534-8AB28E9D093A}" type="presParOf" srcId="{D12AB303-E89B-824C-90B4-14DCAFFF0FC8}" destId="{6DCF54D4-046B-6344-8F8A-583304FFF4CD}" srcOrd="1" destOrd="0" presId="urn:microsoft.com/office/officeart/2005/8/layout/orgChart1"/>
    <dgm:cxn modelId="{C06EC3B6-7658-224E-B23A-F0EBCD14970B}" type="presParOf" srcId="{6DCF54D4-046B-6344-8F8A-583304FFF4CD}" destId="{8352FBFC-7EAA-2441-9401-B2645006EB38}" srcOrd="0" destOrd="0" presId="urn:microsoft.com/office/officeart/2005/8/layout/orgChart1"/>
    <dgm:cxn modelId="{58E6ACE3-4963-6845-A866-72E3912397D5}" type="presParOf" srcId="{8352FBFC-7EAA-2441-9401-B2645006EB38}" destId="{519F6E6A-3CF7-7C4D-984B-026453B9981A}" srcOrd="0" destOrd="0" presId="urn:microsoft.com/office/officeart/2005/8/layout/orgChart1"/>
    <dgm:cxn modelId="{EB84E7CB-0C00-AC4E-A973-BDEACD6718C8}" type="presParOf" srcId="{8352FBFC-7EAA-2441-9401-B2645006EB38}" destId="{ACBD3218-EECF-E644-88C4-09925CC8CC24}" srcOrd="1" destOrd="0" presId="urn:microsoft.com/office/officeart/2005/8/layout/orgChart1"/>
    <dgm:cxn modelId="{0AA945FD-7A06-B84D-89D0-087665B500B3}" type="presParOf" srcId="{6DCF54D4-046B-6344-8F8A-583304FFF4CD}" destId="{9868C3C7-39FE-A54A-9E62-A434423ECB29}" srcOrd="1" destOrd="0" presId="urn:microsoft.com/office/officeart/2005/8/layout/orgChart1"/>
    <dgm:cxn modelId="{EC715301-345E-CE4C-92EF-6CBB29E93684}" type="presParOf" srcId="{6DCF54D4-046B-6344-8F8A-583304FFF4CD}" destId="{C13E8D3F-4191-FF4E-8285-020F03954303}" srcOrd="2" destOrd="0" presId="urn:microsoft.com/office/officeart/2005/8/layout/orgChart1"/>
    <dgm:cxn modelId="{85AAB392-EF3F-A64B-9052-B2B83D412864}" type="presParOf" srcId="{D12AB303-E89B-824C-90B4-14DCAFFF0FC8}" destId="{6DFE3BC7-71A2-E940-9CF2-3D949E35EA03}" srcOrd="2" destOrd="0" presId="urn:microsoft.com/office/officeart/2005/8/layout/orgChart1"/>
    <dgm:cxn modelId="{A6E2CE66-F926-5F46-B30F-1F0B673DF248}" type="presParOf" srcId="{D12AB303-E89B-824C-90B4-14DCAFFF0FC8}" destId="{12367858-2FF7-0043-A9B6-49EBA947B483}" srcOrd="3" destOrd="0" presId="urn:microsoft.com/office/officeart/2005/8/layout/orgChart1"/>
    <dgm:cxn modelId="{BB6C7FB2-0522-384F-A25D-E324C051C215}" type="presParOf" srcId="{12367858-2FF7-0043-A9B6-49EBA947B483}" destId="{B3193F16-E0C8-D441-BF49-8027628D9DD1}" srcOrd="0" destOrd="0" presId="urn:microsoft.com/office/officeart/2005/8/layout/orgChart1"/>
    <dgm:cxn modelId="{B9467588-BFDE-A04B-B187-00511A5F70B2}" type="presParOf" srcId="{B3193F16-E0C8-D441-BF49-8027628D9DD1}" destId="{4320EC20-9264-6947-974C-F568F8EE5929}" srcOrd="0" destOrd="0" presId="urn:microsoft.com/office/officeart/2005/8/layout/orgChart1"/>
    <dgm:cxn modelId="{1F7064E7-6707-1043-88CD-72726B0ADFA4}" type="presParOf" srcId="{B3193F16-E0C8-D441-BF49-8027628D9DD1}" destId="{FB6DD277-FE4F-904B-9D9E-F8188FBE9B5A}" srcOrd="1" destOrd="0" presId="urn:microsoft.com/office/officeart/2005/8/layout/orgChart1"/>
    <dgm:cxn modelId="{16403857-51DD-444E-A064-7473B759E1EF}" type="presParOf" srcId="{12367858-2FF7-0043-A9B6-49EBA947B483}" destId="{891ED847-9330-674F-A507-E158CAEFA74C}" srcOrd="1" destOrd="0" presId="urn:microsoft.com/office/officeart/2005/8/layout/orgChart1"/>
    <dgm:cxn modelId="{5FB54416-953A-FF4E-BA6A-B52987076FA4}" type="presParOf" srcId="{12367858-2FF7-0043-A9B6-49EBA947B483}" destId="{225D8F97-15CC-614B-A3FF-FB6FE65A470E}" srcOrd="2" destOrd="0" presId="urn:microsoft.com/office/officeart/2005/8/layout/orgChart1"/>
    <dgm:cxn modelId="{A8B5BF0A-C76E-7743-859D-0241BFFC3259}" type="presParOf" srcId="{D12AB303-E89B-824C-90B4-14DCAFFF0FC8}" destId="{DAE445DD-91D3-024A-9F66-3FB55773BC67}" srcOrd="4" destOrd="0" presId="urn:microsoft.com/office/officeart/2005/8/layout/orgChart1"/>
    <dgm:cxn modelId="{E0CBAD26-FF08-6B4A-A5BA-226F3D044747}" type="presParOf" srcId="{D12AB303-E89B-824C-90B4-14DCAFFF0FC8}" destId="{50FAA5FE-B3C2-FB45-94A7-27BDD7AC47EB}" srcOrd="5" destOrd="0" presId="urn:microsoft.com/office/officeart/2005/8/layout/orgChart1"/>
    <dgm:cxn modelId="{4704CADC-4596-2B40-94C3-912FE73AAC86}" type="presParOf" srcId="{50FAA5FE-B3C2-FB45-94A7-27BDD7AC47EB}" destId="{F0599287-49DB-C844-8143-22B683CFB7AF}" srcOrd="0" destOrd="0" presId="urn:microsoft.com/office/officeart/2005/8/layout/orgChart1"/>
    <dgm:cxn modelId="{22316A52-6A45-CB49-9701-851E3E4CC9BF}" type="presParOf" srcId="{F0599287-49DB-C844-8143-22B683CFB7AF}" destId="{F1A082FC-8270-CC4A-8976-2DED0A06355F}" srcOrd="0" destOrd="0" presId="urn:microsoft.com/office/officeart/2005/8/layout/orgChart1"/>
    <dgm:cxn modelId="{4DBCBEE4-7E1B-4143-BFC5-F23948CF1259}" type="presParOf" srcId="{F0599287-49DB-C844-8143-22B683CFB7AF}" destId="{77E9152F-2B18-3140-B19F-F8FFAE0DF488}" srcOrd="1" destOrd="0" presId="urn:microsoft.com/office/officeart/2005/8/layout/orgChart1"/>
    <dgm:cxn modelId="{3C951BB7-2E70-2A48-9AD4-334F0B56FA97}" type="presParOf" srcId="{50FAA5FE-B3C2-FB45-94A7-27BDD7AC47EB}" destId="{D3F4F33B-6318-C147-88EC-8397E7E75836}" srcOrd="1" destOrd="0" presId="urn:microsoft.com/office/officeart/2005/8/layout/orgChart1"/>
    <dgm:cxn modelId="{16430BCE-38D8-2640-BF1E-8005C2E8A44D}" type="presParOf" srcId="{50FAA5FE-B3C2-FB45-94A7-27BDD7AC47EB}" destId="{C933E93D-4E1C-0B47-A4E3-E0A8945A8C49}" srcOrd="2" destOrd="0" presId="urn:microsoft.com/office/officeart/2005/8/layout/orgChart1"/>
    <dgm:cxn modelId="{E2C35F8D-A8B6-E044-8ED3-35EAB3BCF298}" type="presParOf" srcId="{5B4807C8-26A0-4C42-89F8-EADABE21EEDD}" destId="{0FD74C73-38C8-C94D-9E5D-36A764E33D35}" srcOrd="2" destOrd="0" presId="urn:microsoft.com/office/officeart/2005/8/layout/orgChart1"/>
    <dgm:cxn modelId="{47572DBB-E458-F549-A578-A0BD1A24ACE1}" type="presParOf" srcId="{F6346919-12E2-F941-98DF-2FD29BE27243}" destId="{EAA33C1E-CE84-2145-8A69-5353355B0233}" srcOrd="22" destOrd="0" presId="urn:microsoft.com/office/officeart/2005/8/layout/orgChart1"/>
    <dgm:cxn modelId="{9858EC8E-2AB6-BD4B-8F82-CAA102336D49}" type="presParOf" srcId="{F6346919-12E2-F941-98DF-2FD29BE27243}" destId="{C5516420-CC22-9945-9500-71BDF5F446BB}" srcOrd="23" destOrd="0" presId="urn:microsoft.com/office/officeart/2005/8/layout/orgChart1"/>
    <dgm:cxn modelId="{74EB4C4C-7BBC-7140-B72A-AF38039322AA}" type="presParOf" srcId="{C5516420-CC22-9945-9500-71BDF5F446BB}" destId="{C6D938CE-A4BF-354F-9633-B5537D486B9E}" srcOrd="0" destOrd="0" presId="urn:microsoft.com/office/officeart/2005/8/layout/orgChart1"/>
    <dgm:cxn modelId="{50A01B77-2A57-A045-98BA-B4C438F6E95E}" type="presParOf" srcId="{C6D938CE-A4BF-354F-9633-B5537D486B9E}" destId="{045A3E34-AC9D-0A49-BB6E-CE164D2F28AA}" srcOrd="0" destOrd="0" presId="urn:microsoft.com/office/officeart/2005/8/layout/orgChart1"/>
    <dgm:cxn modelId="{32A3013D-FA1C-974F-BB32-838150463CA2}" type="presParOf" srcId="{C6D938CE-A4BF-354F-9633-B5537D486B9E}" destId="{AF31131D-5A05-0F49-93D0-5F42990B20E8}" srcOrd="1" destOrd="0" presId="urn:microsoft.com/office/officeart/2005/8/layout/orgChart1"/>
    <dgm:cxn modelId="{9A6917AB-F740-7C45-A51E-607F1295336E}" type="presParOf" srcId="{C5516420-CC22-9945-9500-71BDF5F446BB}" destId="{D4FA939D-133E-0442-A411-7D59BB539344}" srcOrd="1" destOrd="0" presId="urn:microsoft.com/office/officeart/2005/8/layout/orgChart1"/>
    <dgm:cxn modelId="{3AF308F6-1335-4447-948A-C61273923422}" type="presParOf" srcId="{C5516420-CC22-9945-9500-71BDF5F446BB}" destId="{43DD5BF2-85E8-0A4A-BBF4-E1E374889969}" srcOrd="2" destOrd="0" presId="urn:microsoft.com/office/officeart/2005/8/layout/orgChart1"/>
    <dgm:cxn modelId="{7022F65A-B1D4-6E43-BB4B-52BC385FB511}" type="presParOf" srcId="{BFFC5F00-DE08-0A4B-866C-3D604E15EE76}" destId="{D7386FE6-6389-BF42-9F4E-7D691B821B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55F898-E5F8-2A41-A134-E70CE96D7D5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71D10B8-7B98-614C-B65A-754DBF8B4E18}">
      <dgm:prSet phldrT="[テキスト]"/>
      <dgm:spPr/>
      <dgm:t>
        <a:bodyPr/>
        <a:lstStyle/>
        <a:p>
          <a:r>
            <a:rPr kumimoji="1" lang="en-US" altLang="ja-JP" dirty="0"/>
            <a:t>Material</a:t>
          </a:r>
          <a:endParaRPr kumimoji="1" lang="ja-JP" altLang="en-US"/>
        </a:p>
      </dgm:t>
    </dgm:pt>
    <dgm:pt modelId="{58FDFDA4-A9CB-E44E-B7AF-8032891D6181}" type="par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AB80C8B8-C6B2-CC43-B3F0-11E3964CF57F}" type="sibTrans" cxnId="{6F5A8D99-A2E3-DC48-8F56-BC8CE9300FA5}">
      <dgm:prSet/>
      <dgm:spPr/>
      <dgm:t>
        <a:bodyPr/>
        <a:lstStyle/>
        <a:p>
          <a:endParaRPr kumimoji="1" lang="ja-JP" altLang="en-US"/>
        </a:p>
      </dgm:t>
    </dgm:pt>
    <dgm:pt modelId="{8EE87F98-0722-AE41-9AE3-10D65A072AEC}">
      <dgm:prSet phldrT="[テキスト]"/>
      <dgm:spPr/>
      <dgm:t>
        <a:bodyPr/>
        <a:lstStyle/>
        <a:p>
          <a:r>
            <a:rPr kumimoji="1" lang="en-US" altLang="ja-JP" dirty="0"/>
            <a:t> other Oxides</a:t>
          </a:r>
          <a:endParaRPr kumimoji="1" lang="ja-JP" altLang="en-US"/>
        </a:p>
      </dgm:t>
    </dgm:pt>
    <dgm:pt modelId="{59353210-6E32-A442-BDFE-5A7237850F16}" type="par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87F200C5-A8D5-C147-8ACA-75F2791E6A1B}" type="sibTrans" cxnId="{31A65530-1B87-0845-B729-790D791D8339}">
      <dgm:prSet/>
      <dgm:spPr/>
      <dgm:t>
        <a:bodyPr/>
        <a:lstStyle/>
        <a:p>
          <a:endParaRPr kumimoji="1" lang="ja-JP" altLang="en-US"/>
        </a:p>
      </dgm:t>
    </dgm:pt>
    <dgm:pt modelId="{5D138D1A-2E70-C448-A188-D2A26F8FB1FE}">
      <dgm:prSet/>
      <dgm:spPr/>
      <dgm:t>
        <a:bodyPr/>
        <a:lstStyle/>
        <a:p>
          <a:r>
            <a:rPr kumimoji="1" lang="en-US" altLang="ja-JP" dirty="0"/>
            <a:t>Alloys</a:t>
          </a:r>
          <a:endParaRPr kumimoji="1" lang="ja-JP" altLang="en-US"/>
        </a:p>
      </dgm:t>
    </dgm:pt>
    <dgm:pt modelId="{EF71605F-73D0-AD4D-9CB9-8C016739ED4B}" type="par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FD2E13AE-0F45-6542-826D-76EC5FA65351}" type="sibTrans" cxnId="{56B8C82B-B353-7345-A203-7D414B3E7FD3}">
      <dgm:prSet/>
      <dgm:spPr/>
      <dgm:t>
        <a:bodyPr/>
        <a:lstStyle/>
        <a:p>
          <a:endParaRPr kumimoji="1" lang="ja-JP" altLang="en-US"/>
        </a:p>
      </dgm:t>
    </dgm:pt>
    <dgm:pt modelId="{E279B087-7F19-3945-851C-E98EBFF9431F}">
      <dgm:prSet/>
      <dgm:spPr/>
      <dgm:t>
        <a:bodyPr/>
        <a:lstStyle/>
        <a:p>
          <a:r>
            <a:rPr kumimoji="1" lang="en-US" altLang="ja-JP" dirty="0"/>
            <a:t>Hydrides</a:t>
          </a:r>
          <a:endParaRPr kumimoji="1" lang="ja-JP" altLang="en-US"/>
        </a:p>
      </dgm:t>
    </dgm:pt>
    <dgm:pt modelId="{EB718A73-6DBC-3549-B586-C89ECD3EC855}" type="par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5346C032-5974-3D4C-873E-116E7645D757}" type="sibTrans" cxnId="{1417C436-9293-E74B-BB36-0D3DD2D6FB64}">
      <dgm:prSet/>
      <dgm:spPr/>
      <dgm:t>
        <a:bodyPr/>
        <a:lstStyle/>
        <a:p>
          <a:endParaRPr kumimoji="1" lang="ja-JP" altLang="en-US"/>
        </a:p>
      </dgm:t>
    </dgm:pt>
    <dgm:pt modelId="{3F4A0FE7-6EC8-A243-9A27-9A07963C7FC1}">
      <dgm:prSet/>
      <dgm:spPr/>
      <dgm:t>
        <a:bodyPr/>
        <a:lstStyle/>
        <a:p>
          <a:r>
            <a:rPr kumimoji="1" lang="en-US" altLang="ja-JP" dirty="0"/>
            <a:t>Carbides</a:t>
          </a:r>
          <a:endParaRPr kumimoji="1" lang="ja-JP" altLang="en-US"/>
        </a:p>
      </dgm:t>
    </dgm:pt>
    <dgm:pt modelId="{BFDFAF2C-05B4-9940-BA37-4C95FE7498AE}" type="par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B6526B3-5361-5F4E-B04F-FC0EE17F3A56}" type="sibTrans" cxnId="{3A8DF838-657F-B64F-A5AF-0F0209B3C0C7}">
      <dgm:prSet/>
      <dgm:spPr/>
      <dgm:t>
        <a:bodyPr/>
        <a:lstStyle/>
        <a:p>
          <a:endParaRPr kumimoji="1" lang="ja-JP" altLang="en-US"/>
        </a:p>
      </dgm:t>
    </dgm:pt>
    <dgm:pt modelId="{FFD01256-09DD-2B43-9818-6FABDBC59942}">
      <dgm:prSet/>
      <dgm:spPr/>
      <dgm:t>
        <a:bodyPr/>
        <a:lstStyle/>
        <a:p>
          <a:r>
            <a:rPr kumimoji="1" lang="en-US" altLang="ja-JP" dirty="0"/>
            <a:t>others</a:t>
          </a:r>
          <a:endParaRPr kumimoji="1" lang="ja-JP" altLang="en-US"/>
        </a:p>
      </dgm:t>
    </dgm:pt>
    <dgm:pt modelId="{474AC346-8A1A-364B-9F8A-3F2538A68744}" type="par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2C797C89-1E57-4447-B430-E98D6B312560}" type="sibTrans" cxnId="{11AAC6D3-4FB3-6B41-9306-64CC5CFFB4DA}">
      <dgm:prSet/>
      <dgm:spPr/>
      <dgm:t>
        <a:bodyPr/>
        <a:lstStyle/>
        <a:p>
          <a:endParaRPr kumimoji="1" lang="ja-JP" altLang="en-US"/>
        </a:p>
      </dgm:t>
    </dgm:pt>
    <dgm:pt modelId="{9654E679-F63A-DC4A-AC5A-F64A6BF52E2E}">
      <dgm:prSet phldrT="[テキスト]"/>
      <dgm:spPr/>
      <dgm:t>
        <a:bodyPr/>
        <a:lstStyle/>
        <a:p>
          <a:r>
            <a:rPr kumimoji="1" lang="en-US" altLang="ja-JP" dirty="0"/>
            <a:t>11 type</a:t>
          </a:r>
          <a:endParaRPr kumimoji="1" lang="ja-JP" altLang="en-US"/>
        </a:p>
      </dgm:t>
    </dgm:pt>
    <dgm:pt modelId="{5B729EB0-8ABF-FC44-92B4-EC815D245072}" type="parTrans" cxnId="{D41D612F-13B8-9746-A175-C1FCF7231EDE}">
      <dgm:prSet/>
      <dgm:spPr/>
      <dgm:t>
        <a:bodyPr/>
        <a:lstStyle/>
        <a:p>
          <a:endParaRPr lang="en-GB"/>
        </a:p>
      </dgm:t>
    </dgm:pt>
    <dgm:pt modelId="{29FD5CEE-7342-E44E-8521-CEC02A1A7146}" type="sibTrans" cxnId="{D41D612F-13B8-9746-A175-C1FCF7231EDE}">
      <dgm:prSet/>
      <dgm:spPr/>
      <dgm:t>
        <a:bodyPr/>
        <a:lstStyle/>
        <a:p>
          <a:endParaRPr lang="en-GB"/>
        </a:p>
      </dgm:t>
    </dgm:pt>
    <dgm:pt modelId="{FCC21189-A1E0-6E45-9C46-B83C240A9C4D}">
      <dgm:prSet phldrT="[テキスト]"/>
      <dgm:spPr/>
      <dgm:t>
        <a:bodyPr/>
        <a:lstStyle/>
        <a:p>
          <a:r>
            <a:rPr kumimoji="1" lang="en-US" altLang="ja-JP" dirty="0"/>
            <a:t>111 type</a:t>
          </a:r>
          <a:endParaRPr kumimoji="1" lang="ja-JP" altLang="en-US"/>
        </a:p>
      </dgm:t>
    </dgm:pt>
    <dgm:pt modelId="{4E2FE06D-5C65-0745-B946-7C254ACD4468}" type="parTrans" cxnId="{2B92D642-E588-B542-85F8-D1C83316568F}">
      <dgm:prSet/>
      <dgm:spPr/>
      <dgm:t>
        <a:bodyPr/>
        <a:lstStyle/>
        <a:p>
          <a:endParaRPr lang="en-GB"/>
        </a:p>
      </dgm:t>
    </dgm:pt>
    <dgm:pt modelId="{6D915819-B13B-A64E-894A-20287AD8A3D8}" type="sibTrans" cxnId="{2B92D642-E588-B542-85F8-D1C83316568F}">
      <dgm:prSet/>
      <dgm:spPr/>
      <dgm:t>
        <a:bodyPr/>
        <a:lstStyle/>
        <a:p>
          <a:endParaRPr lang="en-GB"/>
        </a:p>
      </dgm:t>
    </dgm:pt>
    <dgm:pt modelId="{712DEB19-41B9-744C-90AF-A6B3DB201EC6}">
      <dgm:prSet phldrT="[テキスト]"/>
      <dgm:spPr/>
      <dgm:t>
        <a:bodyPr/>
        <a:lstStyle/>
        <a:p>
          <a:r>
            <a:rPr kumimoji="1" lang="en-US" altLang="ja-JP" dirty="0"/>
            <a:t>1111 type</a:t>
          </a:r>
          <a:endParaRPr kumimoji="1" lang="ja-JP" altLang="en-US"/>
        </a:p>
      </dgm:t>
    </dgm:pt>
    <dgm:pt modelId="{E791E650-5C45-EE45-8FD5-9D1C46563B7C}" type="parTrans" cxnId="{0CE263EF-1784-A847-BEFC-678843628B7D}">
      <dgm:prSet/>
      <dgm:spPr/>
      <dgm:t>
        <a:bodyPr/>
        <a:lstStyle/>
        <a:p>
          <a:endParaRPr lang="en-GB"/>
        </a:p>
      </dgm:t>
    </dgm:pt>
    <dgm:pt modelId="{A8105D83-0676-B941-853C-66B0C3B305D7}" type="sibTrans" cxnId="{0CE263EF-1784-A847-BEFC-678843628B7D}">
      <dgm:prSet/>
      <dgm:spPr/>
      <dgm:t>
        <a:bodyPr/>
        <a:lstStyle/>
        <a:p>
          <a:endParaRPr lang="en-GB"/>
        </a:p>
      </dgm:t>
    </dgm:pt>
    <dgm:pt modelId="{361336D1-3DA5-4B44-BBEF-C37F2E32256D}">
      <dgm:prSet phldrT="[テキスト]"/>
      <dgm:spPr/>
      <dgm:t>
        <a:bodyPr/>
        <a:lstStyle/>
        <a:p>
          <a:r>
            <a:rPr kumimoji="1" lang="en-US" altLang="ja-JP" dirty="0"/>
            <a:t>122 type</a:t>
          </a:r>
          <a:endParaRPr kumimoji="1" lang="ja-JP" altLang="en-US"/>
        </a:p>
      </dgm:t>
    </dgm:pt>
    <dgm:pt modelId="{AA73AEE9-382A-4E45-8175-95A6E2D909B6}" type="parTrans" cxnId="{58D1FFF4-C934-E141-ADE1-86B5D726D7F0}">
      <dgm:prSet/>
      <dgm:spPr/>
      <dgm:t>
        <a:bodyPr/>
        <a:lstStyle/>
        <a:p>
          <a:endParaRPr lang="en-GB"/>
        </a:p>
      </dgm:t>
    </dgm:pt>
    <dgm:pt modelId="{4D8DEC27-3782-D347-AF70-8EB2A9C11FF1}" type="sibTrans" cxnId="{58D1FFF4-C934-E141-ADE1-86B5D726D7F0}">
      <dgm:prSet/>
      <dgm:spPr/>
      <dgm:t>
        <a:bodyPr/>
        <a:lstStyle/>
        <a:p>
          <a:endParaRPr lang="en-GB"/>
        </a:p>
      </dgm:t>
    </dgm:pt>
    <dgm:pt modelId="{30060D60-DA37-DF4C-A6AD-A772A38C8893}">
      <dgm:prSet/>
      <dgm:spPr/>
      <dgm:t>
        <a:bodyPr/>
        <a:lstStyle/>
        <a:p>
          <a:r>
            <a:rPr kumimoji="1" lang="en-US" altLang="ja-JP" dirty="0"/>
            <a:t>Iron-based</a:t>
          </a:r>
          <a:endParaRPr kumimoji="1" lang="ja-JP" altLang="en-US"/>
        </a:p>
      </dgm:t>
    </dgm:pt>
    <dgm:pt modelId="{354CD02A-C4C4-FF45-9639-8A6D60A4DC57}" type="parTrans" cxnId="{8D22F86D-8727-8343-A6DA-75CFFBF91330}">
      <dgm:prSet/>
      <dgm:spPr/>
      <dgm:t>
        <a:bodyPr/>
        <a:lstStyle/>
        <a:p>
          <a:endParaRPr lang="en-GB"/>
        </a:p>
      </dgm:t>
    </dgm:pt>
    <dgm:pt modelId="{F5402AFB-9828-2944-9EFE-66BA4330156F}" type="sibTrans" cxnId="{8D22F86D-8727-8343-A6DA-75CFFBF91330}">
      <dgm:prSet/>
      <dgm:spPr/>
      <dgm:t>
        <a:bodyPr/>
        <a:lstStyle/>
        <a:p>
          <a:endParaRPr lang="en-GB"/>
        </a:p>
      </dgm:t>
    </dgm:pt>
    <dgm:pt modelId="{A76765B9-4D43-3A42-8A9A-3815630E6F0D}">
      <dgm:prSet phldrT="[Text]"/>
      <dgm:spPr/>
      <dgm:t>
        <a:bodyPr/>
        <a:lstStyle/>
        <a:p>
          <a:r>
            <a:rPr lang="en-US" dirty="0"/>
            <a:t>Transition metal oxide</a:t>
          </a:r>
          <a:endParaRPr kumimoji="1" lang="ja-JP" altLang="en-US"/>
        </a:p>
      </dgm:t>
    </dgm:pt>
    <dgm:pt modelId="{94654423-6395-A046-83AB-14E3B1BABB92}" type="parTrans" cxnId="{E27E0362-F939-A74C-946F-8EDC2C8DF6B2}">
      <dgm:prSet/>
      <dgm:spPr/>
      <dgm:t>
        <a:bodyPr/>
        <a:lstStyle/>
        <a:p>
          <a:endParaRPr lang="en-GB"/>
        </a:p>
      </dgm:t>
    </dgm:pt>
    <dgm:pt modelId="{84B30CC9-7BF1-3A42-9A8F-840793BF4EF9}" type="sibTrans" cxnId="{E27E0362-F939-A74C-946F-8EDC2C8DF6B2}">
      <dgm:prSet/>
      <dgm:spPr/>
      <dgm:t>
        <a:bodyPr/>
        <a:lstStyle/>
        <a:p>
          <a:endParaRPr lang="en-GB"/>
        </a:p>
      </dgm:t>
    </dgm:pt>
    <dgm:pt modelId="{B62973CC-F376-8F47-A92E-4078D629AA69}">
      <dgm:prSet phldrT="[Text]"/>
      <dgm:spPr/>
      <dgm:t>
        <a:bodyPr/>
        <a:lstStyle/>
        <a:p>
          <a:r>
            <a:rPr lang="en-US" dirty="0" err="1"/>
            <a:t>Cuprates</a:t>
          </a:r>
          <a:endParaRPr lang="en-US" dirty="0"/>
        </a:p>
      </dgm:t>
    </dgm:pt>
    <dgm:pt modelId="{1B75729E-E45F-6B4F-992A-AD2192DA70D6}" type="parTrans" cxnId="{D728F400-6990-D145-8F81-BD2BA151562A}">
      <dgm:prSet/>
      <dgm:spPr/>
      <dgm:t>
        <a:bodyPr/>
        <a:lstStyle/>
        <a:p>
          <a:endParaRPr lang="en-GB"/>
        </a:p>
      </dgm:t>
    </dgm:pt>
    <dgm:pt modelId="{A748F430-D04C-DF4F-B1A8-FC9BC13A5726}" type="sibTrans" cxnId="{D728F400-6990-D145-8F81-BD2BA151562A}">
      <dgm:prSet/>
      <dgm:spPr/>
      <dgm:t>
        <a:bodyPr/>
        <a:lstStyle/>
        <a:p>
          <a:endParaRPr lang="en-GB"/>
        </a:p>
      </dgm:t>
    </dgm:pt>
    <dgm:pt modelId="{1BDEDF98-919C-DE44-A88F-9AB68DF0A07C}">
      <dgm:prSet phldrT="[Text]"/>
      <dgm:spPr/>
      <dgm:t>
        <a:bodyPr/>
        <a:lstStyle/>
        <a:p>
          <a:r>
            <a:rPr lang="en-US" dirty="0"/>
            <a:t>R-123 systems</a:t>
          </a:r>
        </a:p>
      </dgm:t>
    </dgm:pt>
    <dgm:pt modelId="{F5C4EC1E-3240-EF4A-AFEB-69F259871FF3}" type="parTrans" cxnId="{20AD1EBF-0F5F-5640-B6B2-D53B67D29436}">
      <dgm:prSet/>
      <dgm:spPr/>
      <dgm:t>
        <a:bodyPr/>
        <a:lstStyle/>
        <a:p>
          <a:endParaRPr lang="en-GB"/>
        </a:p>
      </dgm:t>
    </dgm:pt>
    <dgm:pt modelId="{EF7B24AC-4FAD-9143-A1B4-CBA09F7842EB}" type="sibTrans" cxnId="{20AD1EBF-0F5F-5640-B6B2-D53B67D29436}">
      <dgm:prSet/>
      <dgm:spPr/>
      <dgm:t>
        <a:bodyPr/>
        <a:lstStyle/>
        <a:p>
          <a:endParaRPr lang="en-GB"/>
        </a:p>
      </dgm:t>
    </dgm:pt>
    <dgm:pt modelId="{C49D244E-A2BF-4C42-B801-AE66A750ED88}">
      <dgm:prSet phldrT="[Text]"/>
      <dgm:spPr/>
      <dgm:t>
        <a:bodyPr/>
        <a:lstStyle/>
        <a:p>
          <a:r>
            <a:rPr lang="en-US" dirty="0"/>
            <a:t>La-based</a:t>
          </a:r>
        </a:p>
      </dgm:t>
    </dgm:pt>
    <dgm:pt modelId="{6C57EE3B-E142-8144-94A2-E79EC8D9FCE0}" type="parTrans" cxnId="{01220045-59C0-1D49-AAD2-55B0605B798D}">
      <dgm:prSet/>
      <dgm:spPr/>
      <dgm:t>
        <a:bodyPr/>
        <a:lstStyle/>
        <a:p>
          <a:endParaRPr lang="en-GB"/>
        </a:p>
      </dgm:t>
    </dgm:pt>
    <dgm:pt modelId="{D75E2AF9-23E7-BD49-B941-B1AA6A924843}" type="sibTrans" cxnId="{01220045-59C0-1D49-AAD2-55B0605B798D}">
      <dgm:prSet/>
      <dgm:spPr/>
      <dgm:t>
        <a:bodyPr/>
        <a:lstStyle/>
        <a:p>
          <a:endParaRPr lang="en-GB"/>
        </a:p>
      </dgm:t>
    </dgm:pt>
    <dgm:pt modelId="{34AB0C17-043E-FA47-9FA6-6531624B3518}">
      <dgm:prSet phldrT="[Text]"/>
      <dgm:spPr/>
      <dgm:t>
        <a:bodyPr/>
        <a:lstStyle/>
        <a:p>
          <a:r>
            <a:rPr lang="en-US" dirty="0"/>
            <a:t>others</a:t>
          </a:r>
        </a:p>
      </dgm:t>
    </dgm:pt>
    <dgm:pt modelId="{6BEB1830-94BD-8040-9ABA-78C268AB16C2}" type="parTrans" cxnId="{B1F1F02E-6B31-A549-8A46-C3825C629C26}">
      <dgm:prSet/>
      <dgm:spPr/>
      <dgm:t>
        <a:bodyPr/>
        <a:lstStyle/>
        <a:p>
          <a:endParaRPr lang="en-GB"/>
        </a:p>
      </dgm:t>
    </dgm:pt>
    <dgm:pt modelId="{FABE1A71-5CB3-CC48-9DF6-2EE158DF3DB5}" type="sibTrans" cxnId="{B1F1F02E-6B31-A549-8A46-C3825C629C26}">
      <dgm:prSet/>
      <dgm:spPr/>
      <dgm:t>
        <a:bodyPr/>
        <a:lstStyle/>
        <a:p>
          <a:endParaRPr lang="en-GB"/>
        </a:p>
      </dgm:t>
    </dgm:pt>
    <dgm:pt modelId="{1F7E1A10-6416-6642-80CA-3DC5BA26C1FC}">
      <dgm:prSet phldrT="[Text]"/>
      <dgm:spPr/>
      <dgm:t>
        <a:bodyPr/>
        <a:lstStyle/>
        <a:p>
          <a:r>
            <a:rPr lang="en-US" dirty="0"/>
            <a:t>Pyrochlore oxides</a:t>
          </a:r>
        </a:p>
      </dgm:t>
    </dgm:pt>
    <dgm:pt modelId="{0015ACBA-4CAC-914E-A5A2-8737849E5277}" type="parTrans" cxnId="{79435473-A362-8147-8D3F-9E4C4CC3BC2D}">
      <dgm:prSet/>
      <dgm:spPr/>
      <dgm:t>
        <a:bodyPr/>
        <a:lstStyle/>
        <a:p>
          <a:endParaRPr lang="en-GB"/>
        </a:p>
      </dgm:t>
    </dgm:pt>
    <dgm:pt modelId="{8FA3C708-71D0-2D4D-B06C-670BFA6162AA}" type="sibTrans" cxnId="{79435473-A362-8147-8D3F-9E4C4CC3BC2D}">
      <dgm:prSet/>
      <dgm:spPr/>
      <dgm:t>
        <a:bodyPr/>
        <a:lstStyle/>
        <a:p>
          <a:endParaRPr lang="en-GB"/>
        </a:p>
      </dgm:t>
    </dgm:pt>
    <dgm:pt modelId="{40225B0D-1296-3446-A2BF-598A256F0F02}">
      <dgm:prSet phldrT="[Text]"/>
      <dgm:spPr/>
      <dgm:t>
        <a:bodyPr/>
        <a:lstStyle/>
        <a:p>
          <a:r>
            <a:rPr lang="en-US" dirty="0"/>
            <a:t>Metallic spinel oxide</a:t>
          </a:r>
          <a:endParaRPr lang="en-GB"/>
        </a:p>
      </dgm:t>
    </dgm:pt>
    <dgm:pt modelId="{85E96FAB-A8B7-DD42-851E-5434F68D7047}" type="parTrans" cxnId="{5D846955-CC55-E447-9124-F899E14FC1B2}">
      <dgm:prSet/>
      <dgm:spPr/>
      <dgm:t>
        <a:bodyPr/>
        <a:lstStyle/>
        <a:p>
          <a:endParaRPr lang="en-GB"/>
        </a:p>
      </dgm:t>
    </dgm:pt>
    <dgm:pt modelId="{DD539CA4-BD24-4B48-86C3-ED02EF7ADADE}" type="sibTrans" cxnId="{5D846955-CC55-E447-9124-F899E14FC1B2}">
      <dgm:prSet/>
      <dgm:spPr/>
      <dgm:t>
        <a:bodyPr/>
        <a:lstStyle/>
        <a:p>
          <a:endParaRPr lang="en-GB"/>
        </a:p>
      </dgm:t>
    </dgm:pt>
    <dgm:pt modelId="{35DDB907-1FB7-404D-B928-0FB80560BD91}">
      <dgm:prSet phldrT="[Text]"/>
      <dgm:spPr/>
      <dgm:t>
        <a:bodyPr/>
        <a:lstStyle/>
        <a:p>
          <a:r>
            <a:rPr lang="en-US"/>
            <a:t>Sulfur hydride</a:t>
          </a:r>
          <a:endParaRPr kumimoji="1" lang="ja-JP" altLang="en-US"/>
        </a:p>
      </dgm:t>
    </dgm:pt>
    <dgm:pt modelId="{E4326A12-3B88-3E49-B117-8A49C9EFD15F}" type="parTrans" cxnId="{A12000B1-59C2-ED46-9C68-6CE96AC3467C}">
      <dgm:prSet/>
      <dgm:spPr/>
      <dgm:t>
        <a:bodyPr/>
        <a:lstStyle/>
        <a:p>
          <a:endParaRPr lang="en-GB"/>
        </a:p>
      </dgm:t>
    </dgm:pt>
    <dgm:pt modelId="{353DA603-0255-C441-99F5-3B6D8CA12301}" type="sibTrans" cxnId="{A12000B1-59C2-ED46-9C68-6CE96AC3467C}">
      <dgm:prSet/>
      <dgm:spPr/>
      <dgm:t>
        <a:bodyPr/>
        <a:lstStyle/>
        <a:p>
          <a:endParaRPr lang="en-GB"/>
        </a:p>
      </dgm:t>
    </dgm:pt>
    <dgm:pt modelId="{29C3CE61-2DF8-E64A-A953-E357A0A2C32E}">
      <dgm:prSet phldrT="[Text]"/>
      <dgm:spPr/>
      <dgm:t>
        <a:bodyPr/>
        <a:lstStyle/>
        <a:p>
          <a:r>
            <a:rPr lang="en-US" dirty="0"/>
            <a:t>Covalent hydrides</a:t>
          </a:r>
        </a:p>
      </dgm:t>
    </dgm:pt>
    <dgm:pt modelId="{B1611D0B-FA71-2745-B866-465F3C802F90}" type="parTrans" cxnId="{F158B9D1-441F-4748-9F2B-C99A14F9E8B1}">
      <dgm:prSet/>
      <dgm:spPr/>
      <dgm:t>
        <a:bodyPr/>
        <a:lstStyle/>
        <a:p>
          <a:endParaRPr lang="en-GB"/>
        </a:p>
      </dgm:t>
    </dgm:pt>
    <dgm:pt modelId="{217C82DA-E6BB-CF47-901A-81A793807261}" type="sibTrans" cxnId="{F158B9D1-441F-4748-9F2B-C99A14F9E8B1}">
      <dgm:prSet/>
      <dgm:spPr/>
      <dgm:t>
        <a:bodyPr/>
        <a:lstStyle/>
        <a:p>
          <a:endParaRPr lang="en-GB"/>
        </a:p>
      </dgm:t>
    </dgm:pt>
    <dgm:pt modelId="{6187F44A-3424-674C-8E31-2766123D6D37}">
      <dgm:prSet phldrT="[Text]"/>
      <dgm:spPr/>
      <dgm:t>
        <a:bodyPr/>
        <a:lstStyle/>
        <a:p>
          <a:r>
            <a:rPr lang="en-US" dirty="0"/>
            <a:t>Heavy fermions</a:t>
          </a:r>
          <a:endParaRPr kumimoji="1" lang="ja-JP" altLang="en-US"/>
        </a:p>
      </dgm:t>
    </dgm:pt>
    <dgm:pt modelId="{E46D172C-94CF-6D4E-828A-BFC929778398}" type="parTrans" cxnId="{72DF2133-7932-4E43-9720-90C254F432C3}">
      <dgm:prSet/>
      <dgm:spPr/>
      <dgm:t>
        <a:bodyPr/>
        <a:lstStyle/>
        <a:p>
          <a:endParaRPr lang="en-GB"/>
        </a:p>
      </dgm:t>
    </dgm:pt>
    <dgm:pt modelId="{30F656D6-31CA-5E45-B171-8510431ED1AB}" type="sibTrans" cxnId="{72DF2133-7932-4E43-9720-90C254F432C3}">
      <dgm:prSet/>
      <dgm:spPr/>
      <dgm:t>
        <a:bodyPr/>
        <a:lstStyle/>
        <a:p>
          <a:endParaRPr lang="en-GB"/>
        </a:p>
      </dgm:t>
    </dgm:pt>
    <dgm:pt modelId="{E9A782B7-E9E6-CF4D-9E95-6C9AABB8970E}">
      <dgm:prSet/>
      <dgm:spPr/>
      <dgm:t>
        <a:bodyPr/>
        <a:lstStyle/>
        <a:p>
          <a:r>
            <a:rPr kumimoji="1" lang="en-US" altLang="ja-JP"/>
            <a:t>Borides</a:t>
          </a:r>
          <a:endParaRPr kumimoji="1" lang="ja-JP" altLang="en-US"/>
        </a:p>
      </dgm:t>
    </dgm:pt>
    <dgm:pt modelId="{4B16EEE4-9A48-904A-A152-CC4E9C0C5291}" type="parTrans" cxnId="{6481E74E-0765-4B4F-8BEA-88301764C103}">
      <dgm:prSet/>
      <dgm:spPr/>
      <dgm:t>
        <a:bodyPr/>
        <a:lstStyle/>
        <a:p>
          <a:endParaRPr kumimoji="1" lang="ja-JP" altLang="en-US"/>
        </a:p>
      </dgm:t>
    </dgm:pt>
    <dgm:pt modelId="{F4900374-4382-9443-B4A3-4D73372A3019}" type="sibTrans" cxnId="{6481E74E-0765-4B4F-8BEA-88301764C103}">
      <dgm:prSet/>
      <dgm:spPr/>
      <dgm:t>
        <a:bodyPr/>
        <a:lstStyle/>
        <a:p>
          <a:endParaRPr kumimoji="1" lang="ja-JP" altLang="en-US"/>
        </a:p>
      </dgm:t>
    </dgm:pt>
    <dgm:pt modelId="{0D21D480-CF42-664D-81CF-E7C5A4AC05B8}">
      <dgm:prSet/>
      <dgm:spPr/>
      <dgm:t>
        <a:bodyPr/>
        <a:lstStyle/>
        <a:p>
          <a:r>
            <a:rPr kumimoji="1" lang="en-US" altLang="ja-JP"/>
            <a:t>Bi-based</a:t>
          </a:r>
          <a:endParaRPr kumimoji="1" lang="ja-JP" altLang="en-US"/>
        </a:p>
      </dgm:t>
    </dgm:pt>
    <dgm:pt modelId="{0A8B71B4-D437-9944-B21C-30B43189EECD}" type="parTrans" cxnId="{267682EB-9115-A140-B9E3-0127CF7B9594}">
      <dgm:prSet/>
      <dgm:spPr/>
      <dgm:t>
        <a:bodyPr/>
        <a:lstStyle/>
        <a:p>
          <a:endParaRPr kumimoji="1" lang="ja-JP" altLang="en-US"/>
        </a:p>
      </dgm:t>
    </dgm:pt>
    <dgm:pt modelId="{E3E26CDD-D484-7D44-8E5A-915E2B4ABFF0}" type="sibTrans" cxnId="{267682EB-9115-A140-B9E3-0127CF7B9594}">
      <dgm:prSet/>
      <dgm:spPr/>
      <dgm:t>
        <a:bodyPr/>
        <a:lstStyle/>
        <a:p>
          <a:endParaRPr kumimoji="1" lang="ja-JP" altLang="en-US"/>
        </a:p>
      </dgm:t>
    </dgm:pt>
    <dgm:pt modelId="{81FEE1CA-37CA-164E-B297-CCD5EF81651F}">
      <dgm:prSet/>
      <dgm:spPr/>
      <dgm:t>
        <a:bodyPr/>
        <a:lstStyle/>
        <a:p>
          <a:r>
            <a:rPr kumimoji="1" lang="en-US" altLang="ja-JP"/>
            <a:t>Hg-based</a:t>
          </a:r>
          <a:endParaRPr kumimoji="1" lang="ja-JP" altLang="en-US"/>
        </a:p>
      </dgm:t>
    </dgm:pt>
    <dgm:pt modelId="{86E13EBF-20D5-C84E-8E1F-085151885EE3}" type="parTrans" cxnId="{E8F6E229-C654-1D4A-B5DE-F02C41CDEDB5}">
      <dgm:prSet/>
      <dgm:spPr/>
      <dgm:t>
        <a:bodyPr/>
        <a:lstStyle/>
        <a:p>
          <a:endParaRPr kumimoji="1" lang="ja-JP" altLang="en-US"/>
        </a:p>
      </dgm:t>
    </dgm:pt>
    <dgm:pt modelId="{69304A0C-5B81-E540-8089-81ED759AC0FB}" type="sibTrans" cxnId="{E8F6E229-C654-1D4A-B5DE-F02C41CDEDB5}">
      <dgm:prSet/>
      <dgm:spPr/>
      <dgm:t>
        <a:bodyPr/>
        <a:lstStyle/>
        <a:p>
          <a:endParaRPr kumimoji="1" lang="ja-JP" altLang="en-US"/>
        </a:p>
      </dgm:t>
    </dgm:pt>
    <dgm:pt modelId="{5EA70322-9055-8543-9C80-07BCD72D8BE9}">
      <dgm:prSet/>
      <dgm:spPr/>
      <dgm:t>
        <a:bodyPr/>
        <a:lstStyle/>
        <a:p>
          <a:r>
            <a:rPr kumimoji="1" lang="en-US" altLang="ja-JP"/>
            <a:t>Tl-based</a:t>
          </a:r>
          <a:endParaRPr kumimoji="1" lang="ja-JP" altLang="en-US"/>
        </a:p>
      </dgm:t>
    </dgm:pt>
    <dgm:pt modelId="{14B9CEE2-204B-F14E-9204-16CB81D1C0CB}" type="parTrans" cxnId="{1B315D41-CEBF-364F-94EA-FA23CCD7C8E4}">
      <dgm:prSet/>
      <dgm:spPr/>
      <dgm:t>
        <a:bodyPr/>
        <a:lstStyle/>
        <a:p>
          <a:endParaRPr kumimoji="1" lang="ja-JP" altLang="en-US"/>
        </a:p>
      </dgm:t>
    </dgm:pt>
    <dgm:pt modelId="{90DE34A9-8541-424D-9B81-A7ED776E8754}" type="sibTrans" cxnId="{1B315D41-CEBF-364F-94EA-FA23CCD7C8E4}">
      <dgm:prSet/>
      <dgm:spPr/>
      <dgm:t>
        <a:bodyPr/>
        <a:lstStyle/>
        <a:p>
          <a:endParaRPr kumimoji="1" lang="ja-JP" altLang="en-US"/>
        </a:p>
      </dgm:t>
    </dgm:pt>
    <dgm:pt modelId="{D1B79DE3-55E7-F349-B648-B2D29F5D5CA3}">
      <dgm:prSet/>
      <dgm:spPr/>
      <dgm:t>
        <a:bodyPr/>
        <a:lstStyle/>
        <a:p>
          <a:r>
            <a:rPr kumimoji="1" lang="en-US" altLang="ja-JP"/>
            <a:t>organics</a:t>
          </a:r>
          <a:endParaRPr kumimoji="1" lang="ja-JP" altLang="en-US"/>
        </a:p>
      </dgm:t>
    </dgm:pt>
    <dgm:pt modelId="{D39EB4F6-D047-A04F-8607-DC2AA8846BFD}" type="parTrans" cxnId="{0B69A3FB-8ACD-2445-A3AD-B0AA09270A5C}">
      <dgm:prSet/>
      <dgm:spPr/>
      <dgm:t>
        <a:bodyPr/>
        <a:lstStyle/>
        <a:p>
          <a:endParaRPr kumimoji="1" lang="ja-JP" altLang="en-US"/>
        </a:p>
      </dgm:t>
    </dgm:pt>
    <dgm:pt modelId="{6283AFC7-52A0-5543-BD44-3F67AC4396EB}" type="sibTrans" cxnId="{0B69A3FB-8ACD-2445-A3AD-B0AA09270A5C}">
      <dgm:prSet/>
      <dgm:spPr/>
      <dgm:t>
        <a:bodyPr/>
        <a:lstStyle/>
        <a:p>
          <a:endParaRPr kumimoji="1" lang="ja-JP" altLang="en-US"/>
        </a:p>
      </dgm:t>
    </dgm:pt>
    <dgm:pt modelId="{6513CB88-8E79-3F4D-86BD-F65876282F1C}">
      <dgm:prSet/>
      <dgm:spPr/>
      <dgm:t>
        <a:bodyPr/>
        <a:lstStyle/>
        <a:p>
          <a:r>
            <a:rPr kumimoji="1" lang="en-US" altLang="ja-JP"/>
            <a:t>112 type</a:t>
          </a:r>
          <a:endParaRPr kumimoji="1" lang="ja-JP" altLang="en-US"/>
        </a:p>
      </dgm:t>
    </dgm:pt>
    <dgm:pt modelId="{4E40247B-BE58-AE48-94B6-98F8350BB0C5}" type="parTrans" cxnId="{68436AEF-A80B-904F-AFAE-75B92C243558}">
      <dgm:prSet/>
      <dgm:spPr/>
      <dgm:t>
        <a:bodyPr/>
        <a:lstStyle/>
        <a:p>
          <a:endParaRPr kumimoji="1" lang="ja-JP" altLang="en-US"/>
        </a:p>
      </dgm:t>
    </dgm:pt>
    <dgm:pt modelId="{93EA8878-C92C-C646-9C18-E43343BB1409}" type="sibTrans" cxnId="{68436AEF-A80B-904F-AFAE-75B92C243558}">
      <dgm:prSet/>
      <dgm:spPr/>
      <dgm:t>
        <a:bodyPr/>
        <a:lstStyle/>
        <a:p>
          <a:endParaRPr kumimoji="1" lang="ja-JP" altLang="en-US"/>
        </a:p>
      </dgm:t>
    </dgm:pt>
    <dgm:pt modelId="{CD78F064-8436-4C45-85FF-581961244B5A}">
      <dgm:prSet/>
      <dgm:spPr/>
      <dgm:t>
        <a:bodyPr/>
        <a:lstStyle/>
        <a:p>
          <a:r>
            <a:rPr kumimoji="1" lang="en-US" altLang="ja-JP"/>
            <a:t>12442 type</a:t>
          </a:r>
          <a:endParaRPr kumimoji="1" lang="ja-JP" altLang="en-US"/>
        </a:p>
      </dgm:t>
    </dgm:pt>
    <dgm:pt modelId="{B7D6C13A-9776-944A-A8F6-E476E6CBF173}" type="parTrans" cxnId="{0263399C-EEC2-484F-BC92-67271F8F75E3}">
      <dgm:prSet/>
      <dgm:spPr/>
      <dgm:t>
        <a:bodyPr/>
        <a:lstStyle/>
        <a:p>
          <a:endParaRPr kumimoji="1" lang="ja-JP" altLang="en-US"/>
        </a:p>
      </dgm:t>
    </dgm:pt>
    <dgm:pt modelId="{937B2281-C986-764D-9009-7FAE65D388AE}" type="sibTrans" cxnId="{0263399C-EEC2-484F-BC92-67271F8F75E3}">
      <dgm:prSet/>
      <dgm:spPr/>
      <dgm:t>
        <a:bodyPr/>
        <a:lstStyle/>
        <a:p>
          <a:endParaRPr kumimoji="1" lang="ja-JP" altLang="en-US"/>
        </a:p>
      </dgm:t>
    </dgm:pt>
    <dgm:pt modelId="{19C73AFF-C83F-9643-BFB4-C8BF032B5D22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34DDA8BF-1118-D646-9E7F-AE964A5979BF}" type="parTrans" cxnId="{1B77F4C1-9598-B94A-A15D-790BEF69BD45}">
      <dgm:prSet/>
      <dgm:spPr/>
      <dgm:t>
        <a:bodyPr/>
        <a:lstStyle/>
        <a:p>
          <a:endParaRPr kumimoji="1" lang="ja-JP" altLang="en-US"/>
        </a:p>
      </dgm:t>
    </dgm:pt>
    <dgm:pt modelId="{5AF58A07-79BB-8747-902C-7FF07C0DAB9E}" type="sibTrans" cxnId="{1B77F4C1-9598-B94A-A15D-790BEF69BD45}">
      <dgm:prSet/>
      <dgm:spPr/>
      <dgm:t>
        <a:bodyPr/>
        <a:lstStyle/>
        <a:p>
          <a:endParaRPr kumimoji="1" lang="ja-JP" altLang="en-US"/>
        </a:p>
      </dgm:t>
    </dgm:pt>
    <dgm:pt modelId="{547BFEDF-9E50-7D46-8635-79909A23D560}">
      <dgm:prSet/>
      <dgm:spPr/>
      <dgm:t>
        <a:bodyPr/>
        <a:lstStyle/>
        <a:p>
          <a:r>
            <a:rPr kumimoji="1" lang="en-US" altLang="ja-JP"/>
            <a:t>T’ type</a:t>
          </a:r>
          <a:endParaRPr kumimoji="1" lang="ja-JP" altLang="en-US"/>
        </a:p>
      </dgm:t>
    </dgm:pt>
    <dgm:pt modelId="{CCDA8B10-3430-EC45-A410-0E35A8CBF0F9}" type="parTrans" cxnId="{503CA2D3-4467-044B-8FFD-9D1DD39638DE}">
      <dgm:prSet/>
      <dgm:spPr/>
      <dgm:t>
        <a:bodyPr/>
        <a:lstStyle/>
        <a:p>
          <a:endParaRPr kumimoji="1" lang="ja-JP" altLang="en-US"/>
        </a:p>
      </dgm:t>
    </dgm:pt>
    <dgm:pt modelId="{38BEF6CE-7320-8744-B43E-51B8CA052652}" type="sibTrans" cxnId="{503CA2D3-4467-044B-8FFD-9D1DD39638DE}">
      <dgm:prSet/>
      <dgm:spPr/>
      <dgm:t>
        <a:bodyPr/>
        <a:lstStyle/>
        <a:p>
          <a:endParaRPr kumimoji="1" lang="ja-JP" altLang="en-US"/>
        </a:p>
      </dgm:t>
    </dgm:pt>
    <dgm:pt modelId="{45EF161D-0FC1-7643-91E6-A01314A232D7}">
      <dgm:prSet/>
      <dgm:spPr/>
      <dgm:t>
        <a:bodyPr/>
        <a:lstStyle/>
        <a:p>
          <a:r>
            <a:rPr kumimoji="1" lang="en-US" altLang="ja-JP"/>
            <a:t>other alloys</a:t>
          </a:r>
          <a:endParaRPr kumimoji="1" lang="ja-JP" altLang="en-US"/>
        </a:p>
      </dgm:t>
    </dgm:pt>
    <dgm:pt modelId="{BF6F48D0-7920-154D-A2AA-5EFCA3A8B74D}" type="parTrans" cxnId="{52010372-DC98-AB47-A258-21482F927746}">
      <dgm:prSet/>
      <dgm:spPr/>
      <dgm:t>
        <a:bodyPr/>
        <a:lstStyle/>
        <a:p>
          <a:endParaRPr kumimoji="1" lang="ja-JP" altLang="en-US"/>
        </a:p>
      </dgm:t>
    </dgm:pt>
    <dgm:pt modelId="{F3D61BFB-3032-8C4A-BD04-34E17A6D7B24}" type="sibTrans" cxnId="{52010372-DC98-AB47-A258-21482F927746}">
      <dgm:prSet/>
      <dgm:spPr/>
      <dgm:t>
        <a:bodyPr/>
        <a:lstStyle/>
        <a:p>
          <a:endParaRPr kumimoji="1" lang="ja-JP" altLang="en-US"/>
        </a:p>
      </dgm:t>
    </dgm:pt>
    <dgm:pt modelId="{F94C4E6A-2D10-3944-894F-0AE03D204446}">
      <dgm:prSet/>
      <dgm:spPr/>
      <dgm:t>
        <a:bodyPr/>
        <a:lstStyle/>
        <a:p>
          <a:r>
            <a:rPr kumimoji="1" lang="en-US" altLang="ja-JP"/>
            <a:t>Borocarbides</a:t>
          </a:r>
          <a:endParaRPr kumimoji="1" lang="ja-JP" altLang="en-US"/>
        </a:p>
      </dgm:t>
    </dgm:pt>
    <dgm:pt modelId="{DCDDB5A6-0548-A547-ADF9-9617D3744015}" type="parTrans" cxnId="{65C640EC-28D3-3D47-A2A8-4F57E8B41576}">
      <dgm:prSet/>
      <dgm:spPr/>
      <dgm:t>
        <a:bodyPr/>
        <a:lstStyle/>
        <a:p>
          <a:endParaRPr kumimoji="1" lang="ja-JP" altLang="en-US"/>
        </a:p>
      </dgm:t>
    </dgm:pt>
    <dgm:pt modelId="{EC8D1C0D-F30A-AD42-8DC3-BF123C67F84B}" type="sibTrans" cxnId="{65C640EC-28D3-3D47-A2A8-4F57E8B41576}">
      <dgm:prSet/>
      <dgm:spPr/>
      <dgm:t>
        <a:bodyPr/>
        <a:lstStyle/>
        <a:p>
          <a:endParaRPr kumimoji="1" lang="ja-JP" altLang="en-US"/>
        </a:p>
      </dgm:t>
    </dgm:pt>
    <dgm:pt modelId="{04B3BAFE-0A56-B945-A142-5EA5905DB0AC}">
      <dgm:prSet/>
      <dgm:spPr/>
      <dgm:t>
        <a:bodyPr/>
        <a:lstStyle/>
        <a:p>
          <a:r>
            <a:rPr kumimoji="1" lang="en-US" altLang="ja-JP"/>
            <a:t>MCh2</a:t>
          </a:r>
          <a:endParaRPr kumimoji="1" lang="ja-JP" altLang="en-US"/>
        </a:p>
      </dgm:t>
    </dgm:pt>
    <dgm:pt modelId="{95C8F93D-5B8C-7746-AE42-007DB9D9FC72}" type="parTrans" cxnId="{0BD9CFD4-25BE-B94E-B85D-01B38C4CE43D}">
      <dgm:prSet/>
      <dgm:spPr/>
      <dgm:t>
        <a:bodyPr/>
        <a:lstStyle/>
        <a:p>
          <a:endParaRPr kumimoji="1" lang="ja-JP" altLang="en-US"/>
        </a:p>
      </dgm:t>
    </dgm:pt>
    <dgm:pt modelId="{800030E0-DF50-5B4F-B0B2-D3A3143F1FAF}" type="sibTrans" cxnId="{0BD9CFD4-25BE-B94E-B85D-01B38C4CE43D}">
      <dgm:prSet/>
      <dgm:spPr/>
      <dgm:t>
        <a:bodyPr/>
        <a:lstStyle/>
        <a:p>
          <a:endParaRPr kumimoji="1" lang="ja-JP" altLang="en-US"/>
        </a:p>
      </dgm:t>
    </dgm:pt>
    <dgm:pt modelId="{3999ED16-8D9A-994D-AD57-01F9DCD7F461}">
      <dgm:prSet/>
      <dgm:spPr/>
      <dgm:t>
        <a:bodyPr/>
        <a:lstStyle/>
        <a:p>
          <a:r>
            <a:rPr kumimoji="1" lang="en-US" altLang="ja-JP"/>
            <a:t>Nitrides</a:t>
          </a:r>
          <a:endParaRPr kumimoji="1" lang="ja-JP" altLang="en-US"/>
        </a:p>
      </dgm:t>
    </dgm:pt>
    <dgm:pt modelId="{B7453E83-2EC5-834E-83E7-2B1AEBE5AC1B}" type="parTrans" cxnId="{B519752C-5BBA-EF49-A74F-4736121909A0}">
      <dgm:prSet/>
      <dgm:spPr/>
      <dgm:t>
        <a:bodyPr/>
        <a:lstStyle/>
        <a:p>
          <a:endParaRPr kumimoji="1" lang="ja-JP" altLang="en-US"/>
        </a:p>
      </dgm:t>
    </dgm:pt>
    <dgm:pt modelId="{9ACBD608-7618-014A-8D9D-E3E4EBD08AC3}" type="sibTrans" cxnId="{B519752C-5BBA-EF49-A74F-4736121909A0}">
      <dgm:prSet/>
      <dgm:spPr/>
      <dgm:t>
        <a:bodyPr/>
        <a:lstStyle/>
        <a:p>
          <a:endParaRPr kumimoji="1" lang="ja-JP" altLang="en-US"/>
        </a:p>
      </dgm:t>
    </dgm:pt>
    <dgm:pt modelId="{5A5F466C-3673-0D43-9E3B-1E1B85130B4E}">
      <dgm:prSet/>
      <dgm:spPr/>
      <dgm:t>
        <a:bodyPr/>
        <a:lstStyle/>
        <a:p>
          <a:r>
            <a:rPr kumimoji="1" lang="en-US" altLang="ja-JP"/>
            <a:t>Fluorides</a:t>
          </a:r>
          <a:endParaRPr kumimoji="1" lang="ja-JP" altLang="en-US"/>
        </a:p>
      </dgm:t>
    </dgm:pt>
    <dgm:pt modelId="{5A321337-6FFF-944E-AB91-570EBF7752BD}" type="parTrans" cxnId="{9005E27F-8B14-404A-8275-76A5DD77EF26}">
      <dgm:prSet/>
      <dgm:spPr/>
      <dgm:t>
        <a:bodyPr/>
        <a:lstStyle/>
        <a:p>
          <a:endParaRPr kumimoji="1" lang="ja-JP" altLang="en-US"/>
        </a:p>
      </dgm:t>
    </dgm:pt>
    <dgm:pt modelId="{190A6A02-8C0F-5A47-B9C1-BF25C35A7EBF}" type="sibTrans" cxnId="{9005E27F-8B14-404A-8275-76A5DD77EF26}">
      <dgm:prSet/>
      <dgm:spPr/>
      <dgm:t>
        <a:bodyPr/>
        <a:lstStyle/>
        <a:p>
          <a:endParaRPr kumimoji="1" lang="ja-JP" altLang="en-US"/>
        </a:p>
      </dgm:t>
    </dgm:pt>
    <dgm:pt modelId="{82D7EE80-F5BD-0D45-B930-C64D168639BA}">
      <dgm:prSet/>
      <dgm:spPr/>
      <dgm:t>
        <a:bodyPr/>
        <a:lstStyle/>
        <a:p>
          <a:r>
            <a:rPr kumimoji="1" lang="en-US" altLang="ja-JP"/>
            <a:t>Chalcogenides</a:t>
          </a:r>
          <a:endParaRPr kumimoji="1" lang="ja-JP" altLang="en-US"/>
        </a:p>
      </dgm:t>
    </dgm:pt>
    <dgm:pt modelId="{1D88C60B-7864-A949-9496-A39B2F6F3BCD}" type="parTrans" cxnId="{45E73292-FDE5-0B42-A568-F23A3B18B96A}">
      <dgm:prSet/>
      <dgm:spPr/>
      <dgm:t>
        <a:bodyPr/>
        <a:lstStyle/>
        <a:p>
          <a:endParaRPr kumimoji="1" lang="ja-JP" altLang="en-US"/>
        </a:p>
      </dgm:t>
    </dgm:pt>
    <dgm:pt modelId="{C2DDC069-035C-8444-B060-BB068755BE7A}" type="sibTrans" cxnId="{45E73292-FDE5-0B42-A568-F23A3B18B96A}">
      <dgm:prSet/>
      <dgm:spPr/>
      <dgm:t>
        <a:bodyPr/>
        <a:lstStyle/>
        <a:p>
          <a:endParaRPr kumimoji="1" lang="ja-JP" altLang="en-US"/>
        </a:p>
      </dgm:t>
    </dgm:pt>
    <dgm:pt modelId="{0F2010DA-01E1-5043-919F-A8A9B80F159E}">
      <dgm:prSet/>
      <dgm:spPr/>
      <dgm:t>
        <a:bodyPr/>
        <a:lstStyle/>
        <a:p>
          <a:r>
            <a:rPr kumimoji="1" lang="en-US" altLang="ja-JP"/>
            <a:t>Pnictides</a:t>
          </a:r>
          <a:endParaRPr kumimoji="1" lang="ja-JP" altLang="en-US"/>
        </a:p>
      </dgm:t>
    </dgm:pt>
    <dgm:pt modelId="{9E41EFD3-0D62-7A44-BE06-CE732DC3DF65}" type="parTrans" cxnId="{40E1FA54-8742-104D-895B-D8E7B9D22617}">
      <dgm:prSet/>
      <dgm:spPr/>
      <dgm:t>
        <a:bodyPr/>
        <a:lstStyle/>
        <a:p>
          <a:endParaRPr kumimoji="1" lang="ja-JP" altLang="en-US"/>
        </a:p>
      </dgm:t>
    </dgm:pt>
    <dgm:pt modelId="{4AE63392-4A07-7E4E-825D-B2EC2AD1BA24}" type="sibTrans" cxnId="{40E1FA54-8742-104D-895B-D8E7B9D22617}">
      <dgm:prSet/>
      <dgm:spPr/>
      <dgm:t>
        <a:bodyPr/>
        <a:lstStyle/>
        <a:p>
          <a:endParaRPr kumimoji="1" lang="ja-JP" altLang="en-US"/>
        </a:p>
      </dgm:t>
    </dgm:pt>
    <dgm:pt modelId="{931DE6BB-8AEB-4145-92D5-F2C11CF2F7A7}">
      <dgm:prSet/>
      <dgm:spPr/>
      <dgm:t>
        <a:bodyPr/>
        <a:lstStyle/>
        <a:p>
          <a:r>
            <a:rPr kumimoji="1" lang="en-US" altLang="ja-JP"/>
            <a:t>BiCh2</a:t>
          </a:r>
          <a:endParaRPr kumimoji="1" lang="ja-JP" altLang="en-US"/>
        </a:p>
      </dgm:t>
    </dgm:pt>
    <dgm:pt modelId="{2E335D00-4A94-B147-B4D3-93879A59D830}" type="parTrans" cxnId="{4C23D517-3EE1-AC4B-BBB1-09F0E8386CDA}">
      <dgm:prSet/>
      <dgm:spPr/>
      <dgm:t>
        <a:bodyPr/>
        <a:lstStyle/>
        <a:p>
          <a:endParaRPr kumimoji="1" lang="ja-JP" altLang="en-US"/>
        </a:p>
      </dgm:t>
    </dgm:pt>
    <dgm:pt modelId="{96E76320-7394-2F41-A0E4-59AD2E8311C6}" type="sibTrans" cxnId="{4C23D517-3EE1-AC4B-BBB1-09F0E8386CDA}">
      <dgm:prSet/>
      <dgm:spPr/>
      <dgm:t>
        <a:bodyPr/>
        <a:lstStyle/>
        <a:p>
          <a:endParaRPr kumimoji="1" lang="ja-JP" altLang="en-US"/>
        </a:p>
      </dgm:t>
    </dgm:pt>
    <dgm:pt modelId="{0D8DF9AD-1F0F-D944-BA14-A1F76E855D07}">
      <dgm:prSet/>
      <dgm:spPr/>
      <dgm:t>
        <a:bodyPr/>
        <a:lstStyle/>
        <a:p>
          <a:r>
            <a:rPr kumimoji="1" lang="en-US" altLang="ja-JP"/>
            <a:t>GIC</a:t>
          </a:r>
          <a:endParaRPr kumimoji="1" lang="ja-JP" altLang="en-US"/>
        </a:p>
      </dgm:t>
    </dgm:pt>
    <dgm:pt modelId="{F304DECE-D33C-3D41-8965-35549EFF8AAB}" type="parTrans" cxnId="{A4DCAF6C-6081-1D4A-BD84-85A65952D15F}">
      <dgm:prSet/>
      <dgm:spPr/>
      <dgm:t>
        <a:bodyPr/>
        <a:lstStyle/>
        <a:p>
          <a:endParaRPr kumimoji="1" lang="ja-JP" altLang="en-US"/>
        </a:p>
      </dgm:t>
    </dgm:pt>
    <dgm:pt modelId="{0B5C4A61-C28B-F749-95CA-E4220BF5F85D}" type="sibTrans" cxnId="{A4DCAF6C-6081-1D4A-BD84-85A65952D15F}">
      <dgm:prSet/>
      <dgm:spPr/>
      <dgm:t>
        <a:bodyPr/>
        <a:lstStyle/>
        <a:p>
          <a:endParaRPr kumimoji="1" lang="ja-JP" altLang="en-US"/>
        </a:p>
      </dgm:t>
    </dgm:pt>
    <dgm:pt modelId="{87CC8675-7FE3-3846-9C6E-E8B0056C72CC}">
      <dgm:prSet/>
      <dgm:spPr/>
      <dgm:t>
        <a:bodyPr/>
        <a:lstStyle/>
        <a:p>
          <a:r>
            <a:rPr kumimoji="1" lang="en-US" altLang="ja-JP"/>
            <a:t>diamond</a:t>
          </a:r>
          <a:endParaRPr kumimoji="1" lang="ja-JP" altLang="en-US"/>
        </a:p>
      </dgm:t>
    </dgm:pt>
    <dgm:pt modelId="{2C9F0E27-26B4-5445-B8A2-FE67D2B9BE82}" type="parTrans" cxnId="{6DA97420-6EFA-0541-8217-1C4776574E60}">
      <dgm:prSet/>
      <dgm:spPr/>
      <dgm:t>
        <a:bodyPr/>
        <a:lstStyle/>
        <a:p>
          <a:endParaRPr kumimoji="1" lang="ja-JP" altLang="en-US"/>
        </a:p>
      </dgm:t>
    </dgm:pt>
    <dgm:pt modelId="{D4C2ABE5-6B36-374E-82F3-14FDEDB6A264}" type="sibTrans" cxnId="{6DA97420-6EFA-0541-8217-1C4776574E60}">
      <dgm:prSet/>
      <dgm:spPr/>
      <dgm:t>
        <a:bodyPr/>
        <a:lstStyle/>
        <a:p>
          <a:endParaRPr kumimoji="1" lang="ja-JP" altLang="en-US"/>
        </a:p>
      </dgm:t>
    </dgm:pt>
    <dgm:pt modelId="{002723D6-1AFC-154B-B4F7-385AB2F4AF45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1000A342-97BC-AD46-B61E-E412848FEB3A}" type="parTrans" cxnId="{D17C94DD-2F7A-7044-83C1-B45A9995AA50}">
      <dgm:prSet/>
      <dgm:spPr/>
      <dgm:t>
        <a:bodyPr/>
        <a:lstStyle/>
        <a:p>
          <a:endParaRPr kumimoji="1" lang="ja-JP" altLang="en-US"/>
        </a:p>
      </dgm:t>
    </dgm:pt>
    <dgm:pt modelId="{603A69F1-B0DF-6848-AF50-B3BA7CC337F9}" type="sibTrans" cxnId="{D17C94DD-2F7A-7044-83C1-B45A9995AA50}">
      <dgm:prSet/>
      <dgm:spPr/>
      <dgm:t>
        <a:bodyPr/>
        <a:lstStyle/>
        <a:p>
          <a:endParaRPr kumimoji="1" lang="ja-JP" altLang="en-US"/>
        </a:p>
      </dgm:t>
    </dgm:pt>
    <dgm:pt modelId="{E1C096CA-DD7F-0549-9DE2-1759D3B47EA7}">
      <dgm:prSet/>
      <dgm:spPr/>
      <dgm:t>
        <a:bodyPr/>
        <a:lstStyle/>
        <a:p>
          <a:r>
            <a:rPr kumimoji="1" lang="en-US" altLang="ja-JP"/>
            <a:t>C60</a:t>
          </a:r>
          <a:endParaRPr kumimoji="1" lang="ja-JP" altLang="en-US"/>
        </a:p>
      </dgm:t>
    </dgm:pt>
    <dgm:pt modelId="{7234D429-4E7B-3F46-BBE5-DF6A52081F6C}" type="parTrans" cxnId="{7F3A8D18-2569-C946-BBEC-52B4E086010C}">
      <dgm:prSet/>
      <dgm:spPr/>
      <dgm:t>
        <a:bodyPr/>
        <a:lstStyle/>
        <a:p>
          <a:endParaRPr kumimoji="1" lang="ja-JP" altLang="en-US"/>
        </a:p>
      </dgm:t>
    </dgm:pt>
    <dgm:pt modelId="{409F82E3-C206-5A42-9CF8-05DCDB4D1059}" type="sibTrans" cxnId="{7F3A8D18-2569-C946-BBEC-52B4E086010C}">
      <dgm:prSet/>
      <dgm:spPr/>
      <dgm:t>
        <a:bodyPr/>
        <a:lstStyle/>
        <a:p>
          <a:endParaRPr kumimoji="1" lang="ja-JP" altLang="en-US"/>
        </a:p>
      </dgm:t>
    </dgm:pt>
    <dgm:pt modelId="{7864BE0C-0912-2349-AFEE-6874FF750845}">
      <dgm:prSet/>
      <dgm:spPr/>
      <dgm:t>
        <a:bodyPr/>
        <a:lstStyle/>
        <a:p>
          <a:r>
            <a:rPr kumimoji="1" lang="en-US" altLang="ja-JP"/>
            <a:t>A15</a:t>
          </a:r>
          <a:endParaRPr kumimoji="1" lang="ja-JP" altLang="en-US"/>
        </a:p>
      </dgm:t>
    </dgm:pt>
    <dgm:pt modelId="{B696AF5C-9DA0-D54B-A7AA-8E0BEBAC2158}" type="parTrans" cxnId="{91FDF7F8-3435-084B-97BC-1493305A1CEF}">
      <dgm:prSet/>
      <dgm:spPr/>
      <dgm:t>
        <a:bodyPr/>
        <a:lstStyle/>
        <a:p>
          <a:endParaRPr kumimoji="1" lang="ja-JP" altLang="en-US"/>
        </a:p>
      </dgm:t>
    </dgm:pt>
    <dgm:pt modelId="{908B1263-E203-9540-B705-C9D4254780F5}" type="sibTrans" cxnId="{91FDF7F8-3435-084B-97BC-1493305A1CEF}">
      <dgm:prSet/>
      <dgm:spPr/>
      <dgm:t>
        <a:bodyPr/>
        <a:lstStyle/>
        <a:p>
          <a:endParaRPr kumimoji="1" lang="ja-JP" altLang="en-US"/>
        </a:p>
      </dgm:t>
    </dgm:pt>
    <dgm:pt modelId="{1E6DAB93-9A89-BF4C-83DD-C419728F665D}">
      <dgm:prSet/>
      <dgm:spPr/>
      <dgm:t>
        <a:bodyPr/>
        <a:lstStyle/>
        <a:p>
          <a:r>
            <a:rPr kumimoji="1" lang="en-US" altLang="ja-JP"/>
            <a:t>others</a:t>
          </a:r>
          <a:endParaRPr kumimoji="1" lang="ja-JP" altLang="en-US"/>
        </a:p>
      </dgm:t>
    </dgm:pt>
    <dgm:pt modelId="{A7DCF2D0-DCA3-0A4E-B6C1-F2A4D5919542}" type="parTrans" cxnId="{0E6DF1AB-1E9A-8648-9134-00F26E036D84}">
      <dgm:prSet/>
      <dgm:spPr/>
      <dgm:t>
        <a:bodyPr/>
        <a:lstStyle/>
        <a:p>
          <a:endParaRPr kumimoji="1" lang="ja-JP" altLang="en-US"/>
        </a:p>
      </dgm:t>
    </dgm:pt>
    <dgm:pt modelId="{86158C72-0B4E-B144-85ED-8E950F9941F8}" type="sibTrans" cxnId="{0E6DF1AB-1E9A-8648-9134-00F26E036D84}">
      <dgm:prSet/>
      <dgm:spPr/>
      <dgm:t>
        <a:bodyPr/>
        <a:lstStyle/>
        <a:p>
          <a:endParaRPr kumimoji="1" lang="ja-JP" altLang="en-US"/>
        </a:p>
      </dgm:t>
    </dgm:pt>
    <dgm:pt modelId="{5B7EB03C-FE27-C64C-9698-7DED70923EB0}" type="pres">
      <dgm:prSet presAssocID="{3B55F898-E5F8-2A41-A134-E70CE96D7D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FC5F00-DE08-0A4B-866C-3D604E15EE76}" type="pres">
      <dgm:prSet presAssocID="{E71D10B8-7B98-614C-B65A-754DBF8B4E18}" presName="hierRoot1" presStyleCnt="0">
        <dgm:presLayoutVars>
          <dgm:hierBranch val="init"/>
        </dgm:presLayoutVars>
      </dgm:prSet>
      <dgm:spPr/>
    </dgm:pt>
    <dgm:pt modelId="{7CB34836-D4FD-D04A-813F-88060D17D154}" type="pres">
      <dgm:prSet presAssocID="{E71D10B8-7B98-614C-B65A-754DBF8B4E18}" presName="rootComposite1" presStyleCnt="0"/>
      <dgm:spPr/>
    </dgm:pt>
    <dgm:pt modelId="{96B24DAA-EC3E-D849-94CB-32167D1E122F}" type="pres">
      <dgm:prSet presAssocID="{E71D10B8-7B98-614C-B65A-754DBF8B4E18}" presName="rootText1" presStyleLbl="node0" presStyleIdx="0" presStyleCnt="1">
        <dgm:presLayoutVars>
          <dgm:chPref val="3"/>
        </dgm:presLayoutVars>
      </dgm:prSet>
      <dgm:spPr/>
    </dgm:pt>
    <dgm:pt modelId="{E8591EDE-786E-3D45-B256-90AFE48B74CF}" type="pres">
      <dgm:prSet presAssocID="{E71D10B8-7B98-614C-B65A-754DBF8B4E18}" presName="rootConnector1" presStyleLbl="node1" presStyleIdx="0" presStyleCnt="0"/>
      <dgm:spPr/>
    </dgm:pt>
    <dgm:pt modelId="{F6346919-12E2-F941-98DF-2FD29BE27243}" type="pres">
      <dgm:prSet presAssocID="{E71D10B8-7B98-614C-B65A-754DBF8B4E18}" presName="hierChild2" presStyleCnt="0"/>
      <dgm:spPr/>
    </dgm:pt>
    <dgm:pt modelId="{02E31AC4-2C90-B547-A6F0-DD3A86E1ED40}" type="pres">
      <dgm:prSet presAssocID="{1B75729E-E45F-6B4F-992A-AD2192DA70D6}" presName="Name37" presStyleLbl="parChTrans1D2" presStyleIdx="0" presStyleCnt="12"/>
      <dgm:spPr/>
    </dgm:pt>
    <dgm:pt modelId="{910CEABC-B6A3-E541-AA30-54520577BF82}" type="pres">
      <dgm:prSet presAssocID="{B62973CC-F376-8F47-A92E-4078D629AA69}" presName="hierRoot2" presStyleCnt="0">
        <dgm:presLayoutVars>
          <dgm:hierBranch val="init"/>
        </dgm:presLayoutVars>
      </dgm:prSet>
      <dgm:spPr/>
    </dgm:pt>
    <dgm:pt modelId="{F3C9F246-97BB-B845-A936-C045B8EFD6BC}" type="pres">
      <dgm:prSet presAssocID="{B62973CC-F376-8F47-A92E-4078D629AA69}" presName="rootComposite" presStyleCnt="0"/>
      <dgm:spPr/>
    </dgm:pt>
    <dgm:pt modelId="{38682B92-3E1F-244B-9830-28131C82CDBD}" type="pres">
      <dgm:prSet presAssocID="{B62973CC-F376-8F47-A92E-4078D629AA69}" presName="rootText" presStyleLbl="node2" presStyleIdx="0" presStyleCnt="12" custLinFactNeighborX="-551" custLinFactNeighborY="816">
        <dgm:presLayoutVars>
          <dgm:chPref val="3"/>
        </dgm:presLayoutVars>
      </dgm:prSet>
      <dgm:spPr/>
    </dgm:pt>
    <dgm:pt modelId="{FC08025D-3C9D-0B4E-BAEE-7F741925AFE4}" type="pres">
      <dgm:prSet presAssocID="{B62973CC-F376-8F47-A92E-4078D629AA69}" presName="rootConnector" presStyleLbl="node2" presStyleIdx="0" presStyleCnt="12"/>
      <dgm:spPr/>
    </dgm:pt>
    <dgm:pt modelId="{5CFD3012-EEC3-A34D-81C7-50D3FD57AFAB}" type="pres">
      <dgm:prSet presAssocID="{B62973CC-F376-8F47-A92E-4078D629AA69}" presName="hierChild4" presStyleCnt="0"/>
      <dgm:spPr/>
    </dgm:pt>
    <dgm:pt modelId="{3340661C-5D10-6043-98C1-55C4BEF5B71F}" type="pres">
      <dgm:prSet presAssocID="{0A8B71B4-D437-9944-B21C-30B43189EECD}" presName="Name37" presStyleLbl="parChTrans1D3" presStyleIdx="0" presStyleCnt="31"/>
      <dgm:spPr/>
    </dgm:pt>
    <dgm:pt modelId="{B7671005-104F-C44B-859D-24B7E29F7ADB}" type="pres">
      <dgm:prSet presAssocID="{0D21D480-CF42-664D-81CF-E7C5A4AC05B8}" presName="hierRoot2" presStyleCnt="0">
        <dgm:presLayoutVars>
          <dgm:hierBranch val="init"/>
        </dgm:presLayoutVars>
      </dgm:prSet>
      <dgm:spPr/>
    </dgm:pt>
    <dgm:pt modelId="{DD07B58E-00C6-5447-89C0-1DB6EF9C2C6E}" type="pres">
      <dgm:prSet presAssocID="{0D21D480-CF42-664D-81CF-E7C5A4AC05B8}" presName="rootComposite" presStyleCnt="0"/>
      <dgm:spPr/>
    </dgm:pt>
    <dgm:pt modelId="{42872DF8-A8B6-D641-953C-1449509124AC}" type="pres">
      <dgm:prSet presAssocID="{0D21D480-CF42-664D-81CF-E7C5A4AC05B8}" presName="rootText" presStyleLbl="node3" presStyleIdx="0" presStyleCnt="31">
        <dgm:presLayoutVars>
          <dgm:chPref val="3"/>
        </dgm:presLayoutVars>
      </dgm:prSet>
      <dgm:spPr/>
    </dgm:pt>
    <dgm:pt modelId="{1831EBC2-5ACA-D74E-944A-5565FCD04359}" type="pres">
      <dgm:prSet presAssocID="{0D21D480-CF42-664D-81CF-E7C5A4AC05B8}" presName="rootConnector" presStyleLbl="node3" presStyleIdx="0" presStyleCnt="31"/>
      <dgm:spPr/>
    </dgm:pt>
    <dgm:pt modelId="{C022F8F1-0604-824F-AC59-CA85F17CCAF4}" type="pres">
      <dgm:prSet presAssocID="{0D21D480-CF42-664D-81CF-E7C5A4AC05B8}" presName="hierChild4" presStyleCnt="0"/>
      <dgm:spPr/>
    </dgm:pt>
    <dgm:pt modelId="{B15C9E94-8154-5B4D-8CA9-801FC5B6578B}" type="pres">
      <dgm:prSet presAssocID="{0D21D480-CF42-664D-81CF-E7C5A4AC05B8}" presName="hierChild5" presStyleCnt="0"/>
      <dgm:spPr/>
    </dgm:pt>
    <dgm:pt modelId="{D93FADE7-7464-1440-84DC-EB86A3356736}" type="pres">
      <dgm:prSet presAssocID="{86E13EBF-20D5-C84E-8E1F-085151885EE3}" presName="Name37" presStyleLbl="parChTrans1D3" presStyleIdx="1" presStyleCnt="31"/>
      <dgm:spPr/>
    </dgm:pt>
    <dgm:pt modelId="{F1D7E596-2B11-AB4C-860E-BD8FCC0EF1A0}" type="pres">
      <dgm:prSet presAssocID="{81FEE1CA-37CA-164E-B297-CCD5EF81651F}" presName="hierRoot2" presStyleCnt="0">
        <dgm:presLayoutVars>
          <dgm:hierBranch val="init"/>
        </dgm:presLayoutVars>
      </dgm:prSet>
      <dgm:spPr/>
    </dgm:pt>
    <dgm:pt modelId="{C9F67BDD-4F9B-174A-BB98-49194D0AE2D5}" type="pres">
      <dgm:prSet presAssocID="{81FEE1CA-37CA-164E-B297-CCD5EF81651F}" presName="rootComposite" presStyleCnt="0"/>
      <dgm:spPr/>
    </dgm:pt>
    <dgm:pt modelId="{49221596-EC48-D54C-A0EC-252E0B4C2950}" type="pres">
      <dgm:prSet presAssocID="{81FEE1CA-37CA-164E-B297-CCD5EF81651F}" presName="rootText" presStyleLbl="node3" presStyleIdx="1" presStyleCnt="31">
        <dgm:presLayoutVars>
          <dgm:chPref val="3"/>
        </dgm:presLayoutVars>
      </dgm:prSet>
      <dgm:spPr/>
    </dgm:pt>
    <dgm:pt modelId="{70113AE1-ED2F-B945-8287-C64AED068141}" type="pres">
      <dgm:prSet presAssocID="{81FEE1CA-37CA-164E-B297-CCD5EF81651F}" presName="rootConnector" presStyleLbl="node3" presStyleIdx="1" presStyleCnt="31"/>
      <dgm:spPr/>
    </dgm:pt>
    <dgm:pt modelId="{C98EE0F9-C8A9-0042-B49A-1914E716412C}" type="pres">
      <dgm:prSet presAssocID="{81FEE1CA-37CA-164E-B297-CCD5EF81651F}" presName="hierChild4" presStyleCnt="0"/>
      <dgm:spPr/>
    </dgm:pt>
    <dgm:pt modelId="{AB462EAB-4611-4747-82F9-9CFE2E756A1E}" type="pres">
      <dgm:prSet presAssocID="{81FEE1CA-37CA-164E-B297-CCD5EF81651F}" presName="hierChild5" presStyleCnt="0"/>
      <dgm:spPr/>
    </dgm:pt>
    <dgm:pt modelId="{AF76D9EE-93DA-164F-AF31-E8C1634E839F}" type="pres">
      <dgm:prSet presAssocID="{14B9CEE2-204B-F14E-9204-16CB81D1C0CB}" presName="Name37" presStyleLbl="parChTrans1D3" presStyleIdx="2" presStyleCnt="31"/>
      <dgm:spPr/>
    </dgm:pt>
    <dgm:pt modelId="{E35F99FB-691F-8A49-A950-D73700688C36}" type="pres">
      <dgm:prSet presAssocID="{5EA70322-9055-8543-9C80-07BCD72D8BE9}" presName="hierRoot2" presStyleCnt="0">
        <dgm:presLayoutVars>
          <dgm:hierBranch val="init"/>
        </dgm:presLayoutVars>
      </dgm:prSet>
      <dgm:spPr/>
    </dgm:pt>
    <dgm:pt modelId="{FBBA2EFE-028C-C848-8DD7-F75272D5EFED}" type="pres">
      <dgm:prSet presAssocID="{5EA70322-9055-8543-9C80-07BCD72D8BE9}" presName="rootComposite" presStyleCnt="0"/>
      <dgm:spPr/>
    </dgm:pt>
    <dgm:pt modelId="{98D792AF-CDF7-434B-B463-2EF1B46184C5}" type="pres">
      <dgm:prSet presAssocID="{5EA70322-9055-8543-9C80-07BCD72D8BE9}" presName="rootText" presStyleLbl="node3" presStyleIdx="2" presStyleCnt="31">
        <dgm:presLayoutVars>
          <dgm:chPref val="3"/>
        </dgm:presLayoutVars>
      </dgm:prSet>
      <dgm:spPr/>
    </dgm:pt>
    <dgm:pt modelId="{BFF34C08-7413-5A4F-A27B-CC7F0F65FB31}" type="pres">
      <dgm:prSet presAssocID="{5EA70322-9055-8543-9C80-07BCD72D8BE9}" presName="rootConnector" presStyleLbl="node3" presStyleIdx="2" presStyleCnt="31"/>
      <dgm:spPr/>
    </dgm:pt>
    <dgm:pt modelId="{A565D5FE-8DEB-8E45-B5AE-ED0E668C65E7}" type="pres">
      <dgm:prSet presAssocID="{5EA70322-9055-8543-9C80-07BCD72D8BE9}" presName="hierChild4" presStyleCnt="0"/>
      <dgm:spPr/>
    </dgm:pt>
    <dgm:pt modelId="{1245129C-0833-4F45-8BBF-12190422B6D5}" type="pres">
      <dgm:prSet presAssocID="{5EA70322-9055-8543-9C80-07BCD72D8BE9}" presName="hierChild5" presStyleCnt="0"/>
      <dgm:spPr/>
    </dgm:pt>
    <dgm:pt modelId="{16668204-BC02-0440-9AD3-15638CA7A084}" type="pres">
      <dgm:prSet presAssocID="{6C57EE3B-E142-8144-94A2-E79EC8D9FCE0}" presName="Name37" presStyleLbl="parChTrans1D3" presStyleIdx="3" presStyleCnt="31"/>
      <dgm:spPr/>
    </dgm:pt>
    <dgm:pt modelId="{B38A3885-EA71-AD4E-A36D-166F5BE46824}" type="pres">
      <dgm:prSet presAssocID="{C49D244E-A2BF-4C42-B801-AE66A750ED88}" presName="hierRoot2" presStyleCnt="0">
        <dgm:presLayoutVars>
          <dgm:hierBranch val="init"/>
        </dgm:presLayoutVars>
      </dgm:prSet>
      <dgm:spPr/>
    </dgm:pt>
    <dgm:pt modelId="{7AC439D9-D087-124E-938F-86184C397AD6}" type="pres">
      <dgm:prSet presAssocID="{C49D244E-A2BF-4C42-B801-AE66A750ED88}" presName="rootComposite" presStyleCnt="0"/>
      <dgm:spPr/>
    </dgm:pt>
    <dgm:pt modelId="{FC1ADB1A-E257-4845-81E1-006FE3163F37}" type="pres">
      <dgm:prSet presAssocID="{C49D244E-A2BF-4C42-B801-AE66A750ED88}" presName="rootText" presStyleLbl="node3" presStyleIdx="3" presStyleCnt="31">
        <dgm:presLayoutVars>
          <dgm:chPref val="3"/>
        </dgm:presLayoutVars>
      </dgm:prSet>
      <dgm:spPr/>
    </dgm:pt>
    <dgm:pt modelId="{06C79C90-ED0F-D94E-B3DE-322286B7A657}" type="pres">
      <dgm:prSet presAssocID="{C49D244E-A2BF-4C42-B801-AE66A750ED88}" presName="rootConnector" presStyleLbl="node3" presStyleIdx="3" presStyleCnt="31"/>
      <dgm:spPr/>
    </dgm:pt>
    <dgm:pt modelId="{963191AB-72FF-AA45-9A42-770E65A4723A}" type="pres">
      <dgm:prSet presAssocID="{C49D244E-A2BF-4C42-B801-AE66A750ED88}" presName="hierChild4" presStyleCnt="0"/>
      <dgm:spPr/>
    </dgm:pt>
    <dgm:pt modelId="{F660014B-A770-F94D-8327-92B89ED907A9}" type="pres">
      <dgm:prSet presAssocID="{C49D244E-A2BF-4C42-B801-AE66A750ED88}" presName="hierChild5" presStyleCnt="0"/>
      <dgm:spPr/>
    </dgm:pt>
    <dgm:pt modelId="{27A35E38-5001-5C4F-8F6A-D3BC1B9EF2B0}" type="pres">
      <dgm:prSet presAssocID="{F5C4EC1E-3240-EF4A-AFEB-69F259871FF3}" presName="Name37" presStyleLbl="parChTrans1D3" presStyleIdx="4" presStyleCnt="31"/>
      <dgm:spPr/>
    </dgm:pt>
    <dgm:pt modelId="{6C76971D-750E-0B45-B43E-FF60C1FD7DF9}" type="pres">
      <dgm:prSet presAssocID="{1BDEDF98-919C-DE44-A88F-9AB68DF0A07C}" presName="hierRoot2" presStyleCnt="0">
        <dgm:presLayoutVars>
          <dgm:hierBranch val="init"/>
        </dgm:presLayoutVars>
      </dgm:prSet>
      <dgm:spPr/>
    </dgm:pt>
    <dgm:pt modelId="{42FCBE42-0B6E-E547-9911-9B0E645918B7}" type="pres">
      <dgm:prSet presAssocID="{1BDEDF98-919C-DE44-A88F-9AB68DF0A07C}" presName="rootComposite" presStyleCnt="0"/>
      <dgm:spPr/>
    </dgm:pt>
    <dgm:pt modelId="{0E4CD05E-A08F-7F45-BF46-87A9B69047E0}" type="pres">
      <dgm:prSet presAssocID="{1BDEDF98-919C-DE44-A88F-9AB68DF0A07C}" presName="rootText" presStyleLbl="node3" presStyleIdx="4" presStyleCnt="31">
        <dgm:presLayoutVars>
          <dgm:chPref val="3"/>
        </dgm:presLayoutVars>
      </dgm:prSet>
      <dgm:spPr/>
    </dgm:pt>
    <dgm:pt modelId="{152C07F6-BDD1-0243-9B00-C7B6DC87264B}" type="pres">
      <dgm:prSet presAssocID="{1BDEDF98-919C-DE44-A88F-9AB68DF0A07C}" presName="rootConnector" presStyleLbl="node3" presStyleIdx="4" presStyleCnt="31"/>
      <dgm:spPr/>
    </dgm:pt>
    <dgm:pt modelId="{5F0067C5-0F21-3C4E-B720-27E903AAE899}" type="pres">
      <dgm:prSet presAssocID="{1BDEDF98-919C-DE44-A88F-9AB68DF0A07C}" presName="hierChild4" presStyleCnt="0"/>
      <dgm:spPr/>
    </dgm:pt>
    <dgm:pt modelId="{D7D2708E-BAD3-6248-B695-D30C06871EEE}" type="pres">
      <dgm:prSet presAssocID="{1BDEDF98-919C-DE44-A88F-9AB68DF0A07C}" presName="hierChild5" presStyleCnt="0"/>
      <dgm:spPr/>
    </dgm:pt>
    <dgm:pt modelId="{54160FF4-8E62-C145-8842-553E15BB86E7}" type="pres">
      <dgm:prSet presAssocID="{CCDA8B10-3430-EC45-A410-0E35A8CBF0F9}" presName="Name37" presStyleLbl="parChTrans1D3" presStyleIdx="5" presStyleCnt="31"/>
      <dgm:spPr/>
    </dgm:pt>
    <dgm:pt modelId="{E7FF2CA6-CAF9-E741-9CEA-68F69F15EC8A}" type="pres">
      <dgm:prSet presAssocID="{547BFEDF-9E50-7D46-8635-79909A23D560}" presName="hierRoot2" presStyleCnt="0">
        <dgm:presLayoutVars>
          <dgm:hierBranch val="init"/>
        </dgm:presLayoutVars>
      </dgm:prSet>
      <dgm:spPr/>
    </dgm:pt>
    <dgm:pt modelId="{641BEA28-F466-264F-80DC-AD224A26DB33}" type="pres">
      <dgm:prSet presAssocID="{547BFEDF-9E50-7D46-8635-79909A23D560}" presName="rootComposite" presStyleCnt="0"/>
      <dgm:spPr/>
    </dgm:pt>
    <dgm:pt modelId="{1EB93A1B-6CCC-044C-9464-126654AEE853}" type="pres">
      <dgm:prSet presAssocID="{547BFEDF-9E50-7D46-8635-79909A23D560}" presName="rootText" presStyleLbl="node3" presStyleIdx="5" presStyleCnt="31">
        <dgm:presLayoutVars>
          <dgm:chPref val="3"/>
        </dgm:presLayoutVars>
      </dgm:prSet>
      <dgm:spPr/>
    </dgm:pt>
    <dgm:pt modelId="{1DDE363C-E214-304F-9E57-C24BF87A807B}" type="pres">
      <dgm:prSet presAssocID="{547BFEDF-9E50-7D46-8635-79909A23D560}" presName="rootConnector" presStyleLbl="node3" presStyleIdx="5" presStyleCnt="31"/>
      <dgm:spPr/>
    </dgm:pt>
    <dgm:pt modelId="{443B2113-1A6A-7B46-877E-8CE585A12079}" type="pres">
      <dgm:prSet presAssocID="{547BFEDF-9E50-7D46-8635-79909A23D560}" presName="hierChild4" presStyleCnt="0"/>
      <dgm:spPr/>
    </dgm:pt>
    <dgm:pt modelId="{C50EE514-3E9A-3C41-9B66-B4D9776A544E}" type="pres">
      <dgm:prSet presAssocID="{547BFEDF-9E50-7D46-8635-79909A23D560}" presName="hierChild5" presStyleCnt="0"/>
      <dgm:spPr/>
    </dgm:pt>
    <dgm:pt modelId="{5143EA03-4F53-1243-AA19-AC8DC6169504}" type="pres">
      <dgm:prSet presAssocID="{6BEB1830-94BD-8040-9ABA-78C268AB16C2}" presName="Name37" presStyleLbl="parChTrans1D3" presStyleIdx="6" presStyleCnt="31"/>
      <dgm:spPr/>
    </dgm:pt>
    <dgm:pt modelId="{99922AB4-A90B-AB4E-B452-89A097D305FA}" type="pres">
      <dgm:prSet presAssocID="{34AB0C17-043E-FA47-9FA6-6531624B3518}" presName="hierRoot2" presStyleCnt="0">
        <dgm:presLayoutVars>
          <dgm:hierBranch val="init"/>
        </dgm:presLayoutVars>
      </dgm:prSet>
      <dgm:spPr/>
    </dgm:pt>
    <dgm:pt modelId="{11CFDFEE-B278-8747-82B3-9C4E54478A1D}" type="pres">
      <dgm:prSet presAssocID="{34AB0C17-043E-FA47-9FA6-6531624B3518}" presName="rootComposite" presStyleCnt="0"/>
      <dgm:spPr/>
    </dgm:pt>
    <dgm:pt modelId="{B7FC68D5-203A-5F4C-8175-2B29138A98A2}" type="pres">
      <dgm:prSet presAssocID="{34AB0C17-043E-FA47-9FA6-6531624B3518}" presName="rootText" presStyleLbl="node3" presStyleIdx="6" presStyleCnt="31">
        <dgm:presLayoutVars>
          <dgm:chPref val="3"/>
        </dgm:presLayoutVars>
      </dgm:prSet>
      <dgm:spPr/>
    </dgm:pt>
    <dgm:pt modelId="{0991DF64-64A1-EF45-9D24-05263B622C79}" type="pres">
      <dgm:prSet presAssocID="{34AB0C17-043E-FA47-9FA6-6531624B3518}" presName="rootConnector" presStyleLbl="node3" presStyleIdx="6" presStyleCnt="31"/>
      <dgm:spPr/>
    </dgm:pt>
    <dgm:pt modelId="{457A7616-CAE6-1D4E-982F-58F5DFB766C2}" type="pres">
      <dgm:prSet presAssocID="{34AB0C17-043E-FA47-9FA6-6531624B3518}" presName="hierChild4" presStyleCnt="0"/>
      <dgm:spPr/>
    </dgm:pt>
    <dgm:pt modelId="{297503B1-3D8C-C041-9AC7-9E629246836B}" type="pres">
      <dgm:prSet presAssocID="{34AB0C17-043E-FA47-9FA6-6531624B3518}" presName="hierChild5" presStyleCnt="0"/>
      <dgm:spPr/>
    </dgm:pt>
    <dgm:pt modelId="{3E7CB9EE-19CC-D341-BD25-FCB8DDF2F564}" type="pres">
      <dgm:prSet presAssocID="{B62973CC-F376-8F47-A92E-4078D629AA69}" presName="hierChild5" presStyleCnt="0"/>
      <dgm:spPr/>
    </dgm:pt>
    <dgm:pt modelId="{D5C67982-CCE2-6B41-AD7B-766CE33A5078}" type="pres">
      <dgm:prSet presAssocID="{354CD02A-C4C4-FF45-9639-8A6D60A4DC57}" presName="Name37" presStyleLbl="parChTrans1D2" presStyleIdx="1" presStyleCnt="12"/>
      <dgm:spPr/>
    </dgm:pt>
    <dgm:pt modelId="{92A15838-B9D4-844E-8911-D5679A830288}" type="pres">
      <dgm:prSet presAssocID="{30060D60-DA37-DF4C-A6AD-A772A38C8893}" presName="hierRoot2" presStyleCnt="0">
        <dgm:presLayoutVars>
          <dgm:hierBranch val="init"/>
        </dgm:presLayoutVars>
      </dgm:prSet>
      <dgm:spPr/>
    </dgm:pt>
    <dgm:pt modelId="{BF1233E2-7E82-524E-AC36-ACB041BEDEEA}" type="pres">
      <dgm:prSet presAssocID="{30060D60-DA37-DF4C-A6AD-A772A38C8893}" presName="rootComposite" presStyleCnt="0"/>
      <dgm:spPr/>
    </dgm:pt>
    <dgm:pt modelId="{1E1C48E1-8AFE-FF42-B625-4EAB9D90CD48}" type="pres">
      <dgm:prSet presAssocID="{30060D60-DA37-DF4C-A6AD-A772A38C8893}" presName="rootText" presStyleLbl="node2" presStyleIdx="1" presStyleCnt="12">
        <dgm:presLayoutVars>
          <dgm:chPref val="3"/>
        </dgm:presLayoutVars>
      </dgm:prSet>
      <dgm:spPr/>
    </dgm:pt>
    <dgm:pt modelId="{FF8398AE-C064-6446-95FB-1EC2B9654B03}" type="pres">
      <dgm:prSet presAssocID="{30060D60-DA37-DF4C-A6AD-A772A38C8893}" presName="rootConnector" presStyleLbl="node2" presStyleIdx="1" presStyleCnt="12"/>
      <dgm:spPr/>
    </dgm:pt>
    <dgm:pt modelId="{47916599-5571-6642-987E-78E1D8CDBF3A}" type="pres">
      <dgm:prSet presAssocID="{30060D60-DA37-DF4C-A6AD-A772A38C8893}" presName="hierChild4" presStyleCnt="0"/>
      <dgm:spPr/>
    </dgm:pt>
    <dgm:pt modelId="{AE71D538-302C-0642-AD0C-28B31FA53614}" type="pres">
      <dgm:prSet presAssocID="{5B729EB0-8ABF-FC44-92B4-EC815D245072}" presName="Name37" presStyleLbl="parChTrans1D3" presStyleIdx="7" presStyleCnt="31"/>
      <dgm:spPr/>
    </dgm:pt>
    <dgm:pt modelId="{EACF975B-097C-B64E-BBEA-60BAEB3EB0ED}" type="pres">
      <dgm:prSet presAssocID="{9654E679-F63A-DC4A-AC5A-F64A6BF52E2E}" presName="hierRoot2" presStyleCnt="0">
        <dgm:presLayoutVars>
          <dgm:hierBranch val="init"/>
        </dgm:presLayoutVars>
      </dgm:prSet>
      <dgm:spPr/>
    </dgm:pt>
    <dgm:pt modelId="{C11A5E3E-5643-6F4A-A144-BEB4743E0277}" type="pres">
      <dgm:prSet presAssocID="{9654E679-F63A-DC4A-AC5A-F64A6BF52E2E}" presName="rootComposite" presStyleCnt="0"/>
      <dgm:spPr/>
    </dgm:pt>
    <dgm:pt modelId="{410A54BA-3C9C-614D-B408-0DCD1AE3BE9E}" type="pres">
      <dgm:prSet presAssocID="{9654E679-F63A-DC4A-AC5A-F64A6BF52E2E}" presName="rootText" presStyleLbl="node3" presStyleIdx="7" presStyleCnt="31">
        <dgm:presLayoutVars>
          <dgm:chPref val="3"/>
        </dgm:presLayoutVars>
      </dgm:prSet>
      <dgm:spPr/>
    </dgm:pt>
    <dgm:pt modelId="{D0316117-2BA0-2E48-9E5C-E2DC43CE4575}" type="pres">
      <dgm:prSet presAssocID="{9654E679-F63A-DC4A-AC5A-F64A6BF52E2E}" presName="rootConnector" presStyleLbl="node3" presStyleIdx="7" presStyleCnt="31"/>
      <dgm:spPr/>
    </dgm:pt>
    <dgm:pt modelId="{36697B58-906E-9C43-88D1-9DCB173AA9BD}" type="pres">
      <dgm:prSet presAssocID="{9654E679-F63A-DC4A-AC5A-F64A6BF52E2E}" presName="hierChild4" presStyleCnt="0"/>
      <dgm:spPr/>
    </dgm:pt>
    <dgm:pt modelId="{1F2EA8BF-742C-1847-B150-B6E1E3C515C4}" type="pres">
      <dgm:prSet presAssocID="{9654E679-F63A-DC4A-AC5A-F64A6BF52E2E}" presName="hierChild5" presStyleCnt="0"/>
      <dgm:spPr/>
    </dgm:pt>
    <dgm:pt modelId="{F3CFACCC-5132-B643-BD21-A7538A057EFA}" type="pres">
      <dgm:prSet presAssocID="{4E2FE06D-5C65-0745-B946-7C254ACD4468}" presName="Name37" presStyleLbl="parChTrans1D3" presStyleIdx="8" presStyleCnt="31"/>
      <dgm:spPr/>
    </dgm:pt>
    <dgm:pt modelId="{F37849E4-6934-A248-98E7-BA9AA23BEDB5}" type="pres">
      <dgm:prSet presAssocID="{FCC21189-A1E0-6E45-9C46-B83C240A9C4D}" presName="hierRoot2" presStyleCnt="0">
        <dgm:presLayoutVars>
          <dgm:hierBranch val="init"/>
        </dgm:presLayoutVars>
      </dgm:prSet>
      <dgm:spPr/>
    </dgm:pt>
    <dgm:pt modelId="{BFC30A33-4F25-E14F-B772-43411C86FB1B}" type="pres">
      <dgm:prSet presAssocID="{FCC21189-A1E0-6E45-9C46-B83C240A9C4D}" presName="rootComposite" presStyleCnt="0"/>
      <dgm:spPr/>
    </dgm:pt>
    <dgm:pt modelId="{F456E329-8383-6B4C-A3A7-5AD9CFCCE2F8}" type="pres">
      <dgm:prSet presAssocID="{FCC21189-A1E0-6E45-9C46-B83C240A9C4D}" presName="rootText" presStyleLbl="node3" presStyleIdx="8" presStyleCnt="31">
        <dgm:presLayoutVars>
          <dgm:chPref val="3"/>
        </dgm:presLayoutVars>
      </dgm:prSet>
      <dgm:spPr/>
    </dgm:pt>
    <dgm:pt modelId="{A843FDA8-7238-0243-87A0-51E0412E7019}" type="pres">
      <dgm:prSet presAssocID="{FCC21189-A1E0-6E45-9C46-B83C240A9C4D}" presName="rootConnector" presStyleLbl="node3" presStyleIdx="8" presStyleCnt="31"/>
      <dgm:spPr/>
    </dgm:pt>
    <dgm:pt modelId="{F56EB95F-5096-314C-A1D4-65BA2EB4F60C}" type="pres">
      <dgm:prSet presAssocID="{FCC21189-A1E0-6E45-9C46-B83C240A9C4D}" presName="hierChild4" presStyleCnt="0"/>
      <dgm:spPr/>
    </dgm:pt>
    <dgm:pt modelId="{09E0E9B5-EB17-624A-875A-AC4B2B32CBB1}" type="pres">
      <dgm:prSet presAssocID="{FCC21189-A1E0-6E45-9C46-B83C240A9C4D}" presName="hierChild5" presStyleCnt="0"/>
      <dgm:spPr/>
    </dgm:pt>
    <dgm:pt modelId="{6A026ECB-4551-3B4A-9526-50EDAA9085FE}" type="pres">
      <dgm:prSet presAssocID="{E791E650-5C45-EE45-8FD5-9D1C46563B7C}" presName="Name37" presStyleLbl="parChTrans1D3" presStyleIdx="9" presStyleCnt="31"/>
      <dgm:spPr/>
    </dgm:pt>
    <dgm:pt modelId="{70FAF17F-37A1-FD44-9BCD-71B1762B71D4}" type="pres">
      <dgm:prSet presAssocID="{712DEB19-41B9-744C-90AF-A6B3DB201EC6}" presName="hierRoot2" presStyleCnt="0">
        <dgm:presLayoutVars>
          <dgm:hierBranch val="init"/>
        </dgm:presLayoutVars>
      </dgm:prSet>
      <dgm:spPr/>
    </dgm:pt>
    <dgm:pt modelId="{706D3569-D240-1047-B7C0-CA65466A800B}" type="pres">
      <dgm:prSet presAssocID="{712DEB19-41B9-744C-90AF-A6B3DB201EC6}" presName="rootComposite" presStyleCnt="0"/>
      <dgm:spPr/>
    </dgm:pt>
    <dgm:pt modelId="{537A90A6-DEED-1C49-836E-84276ADABB91}" type="pres">
      <dgm:prSet presAssocID="{712DEB19-41B9-744C-90AF-A6B3DB201EC6}" presName="rootText" presStyleLbl="node3" presStyleIdx="9" presStyleCnt="31">
        <dgm:presLayoutVars>
          <dgm:chPref val="3"/>
        </dgm:presLayoutVars>
      </dgm:prSet>
      <dgm:spPr/>
    </dgm:pt>
    <dgm:pt modelId="{C71A74CA-221D-9246-B046-4382F248B28F}" type="pres">
      <dgm:prSet presAssocID="{712DEB19-41B9-744C-90AF-A6B3DB201EC6}" presName="rootConnector" presStyleLbl="node3" presStyleIdx="9" presStyleCnt="31"/>
      <dgm:spPr/>
    </dgm:pt>
    <dgm:pt modelId="{73DA7267-120F-854F-95C6-6688E6514CE4}" type="pres">
      <dgm:prSet presAssocID="{712DEB19-41B9-744C-90AF-A6B3DB201EC6}" presName="hierChild4" presStyleCnt="0"/>
      <dgm:spPr/>
    </dgm:pt>
    <dgm:pt modelId="{65AE14BE-107A-E040-954D-72C222F5D53B}" type="pres">
      <dgm:prSet presAssocID="{712DEB19-41B9-744C-90AF-A6B3DB201EC6}" presName="hierChild5" presStyleCnt="0"/>
      <dgm:spPr/>
    </dgm:pt>
    <dgm:pt modelId="{E2CA2971-2ED7-714D-B53F-866C41A7774B}" type="pres">
      <dgm:prSet presAssocID="{AA73AEE9-382A-4E45-8175-95A6E2D909B6}" presName="Name37" presStyleLbl="parChTrans1D3" presStyleIdx="10" presStyleCnt="31"/>
      <dgm:spPr/>
    </dgm:pt>
    <dgm:pt modelId="{48680287-D210-D049-A273-079C883F6A08}" type="pres">
      <dgm:prSet presAssocID="{361336D1-3DA5-4B44-BBEF-C37F2E32256D}" presName="hierRoot2" presStyleCnt="0">
        <dgm:presLayoutVars>
          <dgm:hierBranch val="init"/>
        </dgm:presLayoutVars>
      </dgm:prSet>
      <dgm:spPr/>
    </dgm:pt>
    <dgm:pt modelId="{56D5E59A-4179-4E48-AB7B-8B65BC3C5711}" type="pres">
      <dgm:prSet presAssocID="{361336D1-3DA5-4B44-BBEF-C37F2E32256D}" presName="rootComposite" presStyleCnt="0"/>
      <dgm:spPr/>
    </dgm:pt>
    <dgm:pt modelId="{410C27E5-7AB6-CD4D-A8E0-205458E1E10A}" type="pres">
      <dgm:prSet presAssocID="{361336D1-3DA5-4B44-BBEF-C37F2E32256D}" presName="rootText" presStyleLbl="node3" presStyleIdx="10" presStyleCnt="31">
        <dgm:presLayoutVars>
          <dgm:chPref val="3"/>
        </dgm:presLayoutVars>
      </dgm:prSet>
      <dgm:spPr/>
    </dgm:pt>
    <dgm:pt modelId="{CFADFE40-363E-C445-B2F4-549E2763C1D6}" type="pres">
      <dgm:prSet presAssocID="{361336D1-3DA5-4B44-BBEF-C37F2E32256D}" presName="rootConnector" presStyleLbl="node3" presStyleIdx="10" presStyleCnt="31"/>
      <dgm:spPr/>
    </dgm:pt>
    <dgm:pt modelId="{B4DAD289-682E-9641-9C65-A7E7A82874AF}" type="pres">
      <dgm:prSet presAssocID="{361336D1-3DA5-4B44-BBEF-C37F2E32256D}" presName="hierChild4" presStyleCnt="0"/>
      <dgm:spPr/>
    </dgm:pt>
    <dgm:pt modelId="{10649966-15E7-6049-B6E9-E36A26C48473}" type="pres">
      <dgm:prSet presAssocID="{361336D1-3DA5-4B44-BBEF-C37F2E32256D}" presName="hierChild5" presStyleCnt="0"/>
      <dgm:spPr/>
    </dgm:pt>
    <dgm:pt modelId="{72487F77-9012-124B-BD42-FAC83C344859}" type="pres">
      <dgm:prSet presAssocID="{4E40247B-BE58-AE48-94B6-98F8350BB0C5}" presName="Name37" presStyleLbl="parChTrans1D3" presStyleIdx="11" presStyleCnt="31"/>
      <dgm:spPr/>
    </dgm:pt>
    <dgm:pt modelId="{6762E1F1-CA9C-F34F-803B-F65DF385F097}" type="pres">
      <dgm:prSet presAssocID="{6513CB88-8E79-3F4D-86BD-F65876282F1C}" presName="hierRoot2" presStyleCnt="0">
        <dgm:presLayoutVars>
          <dgm:hierBranch val="init"/>
        </dgm:presLayoutVars>
      </dgm:prSet>
      <dgm:spPr/>
    </dgm:pt>
    <dgm:pt modelId="{757365D9-4EE4-CB43-B823-962693F92943}" type="pres">
      <dgm:prSet presAssocID="{6513CB88-8E79-3F4D-86BD-F65876282F1C}" presName="rootComposite" presStyleCnt="0"/>
      <dgm:spPr/>
    </dgm:pt>
    <dgm:pt modelId="{F6153490-599E-F948-AD87-856E98BB725A}" type="pres">
      <dgm:prSet presAssocID="{6513CB88-8E79-3F4D-86BD-F65876282F1C}" presName="rootText" presStyleLbl="node3" presStyleIdx="11" presStyleCnt="31">
        <dgm:presLayoutVars>
          <dgm:chPref val="3"/>
        </dgm:presLayoutVars>
      </dgm:prSet>
      <dgm:spPr/>
    </dgm:pt>
    <dgm:pt modelId="{42FAF648-C8D2-2047-92C8-319759C9055C}" type="pres">
      <dgm:prSet presAssocID="{6513CB88-8E79-3F4D-86BD-F65876282F1C}" presName="rootConnector" presStyleLbl="node3" presStyleIdx="11" presStyleCnt="31"/>
      <dgm:spPr/>
    </dgm:pt>
    <dgm:pt modelId="{6D3CC473-0773-8543-A271-CB55165CD0F0}" type="pres">
      <dgm:prSet presAssocID="{6513CB88-8E79-3F4D-86BD-F65876282F1C}" presName="hierChild4" presStyleCnt="0"/>
      <dgm:spPr/>
    </dgm:pt>
    <dgm:pt modelId="{7B225C67-437B-AF4A-8945-9A1DE341D8B4}" type="pres">
      <dgm:prSet presAssocID="{6513CB88-8E79-3F4D-86BD-F65876282F1C}" presName="hierChild5" presStyleCnt="0"/>
      <dgm:spPr/>
    </dgm:pt>
    <dgm:pt modelId="{C1994360-E290-624B-BFB9-1336D7708EC7}" type="pres">
      <dgm:prSet presAssocID="{B7D6C13A-9776-944A-A8F6-E476E6CBF173}" presName="Name37" presStyleLbl="parChTrans1D3" presStyleIdx="12" presStyleCnt="31"/>
      <dgm:spPr/>
    </dgm:pt>
    <dgm:pt modelId="{4E099B0C-8E3F-1B40-90B3-6B06BAE16676}" type="pres">
      <dgm:prSet presAssocID="{CD78F064-8436-4C45-85FF-581961244B5A}" presName="hierRoot2" presStyleCnt="0">
        <dgm:presLayoutVars>
          <dgm:hierBranch val="init"/>
        </dgm:presLayoutVars>
      </dgm:prSet>
      <dgm:spPr/>
    </dgm:pt>
    <dgm:pt modelId="{06BB50A8-946F-4E46-AD2F-C37679860589}" type="pres">
      <dgm:prSet presAssocID="{CD78F064-8436-4C45-85FF-581961244B5A}" presName="rootComposite" presStyleCnt="0"/>
      <dgm:spPr/>
    </dgm:pt>
    <dgm:pt modelId="{29327A23-D2C5-1048-B772-5FD546B4B06A}" type="pres">
      <dgm:prSet presAssocID="{CD78F064-8436-4C45-85FF-581961244B5A}" presName="rootText" presStyleLbl="node3" presStyleIdx="12" presStyleCnt="31">
        <dgm:presLayoutVars>
          <dgm:chPref val="3"/>
        </dgm:presLayoutVars>
      </dgm:prSet>
      <dgm:spPr/>
    </dgm:pt>
    <dgm:pt modelId="{22AD7524-2FEC-5D4D-B5F0-EC18AA5BA059}" type="pres">
      <dgm:prSet presAssocID="{CD78F064-8436-4C45-85FF-581961244B5A}" presName="rootConnector" presStyleLbl="node3" presStyleIdx="12" presStyleCnt="31"/>
      <dgm:spPr/>
    </dgm:pt>
    <dgm:pt modelId="{2196C0AC-B924-3C43-9E72-4FE20DB2CA85}" type="pres">
      <dgm:prSet presAssocID="{CD78F064-8436-4C45-85FF-581961244B5A}" presName="hierChild4" presStyleCnt="0"/>
      <dgm:spPr/>
    </dgm:pt>
    <dgm:pt modelId="{6731A3BE-E8C5-0C4E-BBC5-09EB5B10EC82}" type="pres">
      <dgm:prSet presAssocID="{CD78F064-8436-4C45-85FF-581961244B5A}" presName="hierChild5" presStyleCnt="0"/>
      <dgm:spPr/>
    </dgm:pt>
    <dgm:pt modelId="{F0440360-8E9B-494B-B0F0-2FA929723DEF}" type="pres">
      <dgm:prSet presAssocID="{34DDA8BF-1118-D646-9E7F-AE964A5979BF}" presName="Name37" presStyleLbl="parChTrans1D3" presStyleIdx="13" presStyleCnt="31"/>
      <dgm:spPr/>
    </dgm:pt>
    <dgm:pt modelId="{FA197C3A-A81F-C247-BAA2-69C7C2C27D17}" type="pres">
      <dgm:prSet presAssocID="{19C73AFF-C83F-9643-BFB4-C8BF032B5D22}" presName="hierRoot2" presStyleCnt="0">
        <dgm:presLayoutVars>
          <dgm:hierBranch val="init"/>
        </dgm:presLayoutVars>
      </dgm:prSet>
      <dgm:spPr/>
    </dgm:pt>
    <dgm:pt modelId="{FA5845DC-53B9-7A41-8BA9-1108BEC830C6}" type="pres">
      <dgm:prSet presAssocID="{19C73AFF-C83F-9643-BFB4-C8BF032B5D22}" presName="rootComposite" presStyleCnt="0"/>
      <dgm:spPr/>
    </dgm:pt>
    <dgm:pt modelId="{26E3B294-03E7-9746-A8B0-CFE626445EF4}" type="pres">
      <dgm:prSet presAssocID="{19C73AFF-C83F-9643-BFB4-C8BF032B5D22}" presName="rootText" presStyleLbl="node3" presStyleIdx="13" presStyleCnt="31">
        <dgm:presLayoutVars>
          <dgm:chPref val="3"/>
        </dgm:presLayoutVars>
      </dgm:prSet>
      <dgm:spPr/>
    </dgm:pt>
    <dgm:pt modelId="{D7E544A6-6B8A-D94D-87AC-6861FC4AFF83}" type="pres">
      <dgm:prSet presAssocID="{19C73AFF-C83F-9643-BFB4-C8BF032B5D22}" presName="rootConnector" presStyleLbl="node3" presStyleIdx="13" presStyleCnt="31"/>
      <dgm:spPr/>
    </dgm:pt>
    <dgm:pt modelId="{AF18E8B8-8C65-9D44-A3BE-240F908395C5}" type="pres">
      <dgm:prSet presAssocID="{19C73AFF-C83F-9643-BFB4-C8BF032B5D22}" presName="hierChild4" presStyleCnt="0"/>
      <dgm:spPr/>
    </dgm:pt>
    <dgm:pt modelId="{18D68BDB-A084-4F46-A867-8F7034D50DE5}" type="pres">
      <dgm:prSet presAssocID="{19C73AFF-C83F-9643-BFB4-C8BF032B5D22}" presName="hierChild5" presStyleCnt="0"/>
      <dgm:spPr/>
    </dgm:pt>
    <dgm:pt modelId="{6E4D48B0-892E-0A48-8FE3-4174F99A818C}" type="pres">
      <dgm:prSet presAssocID="{30060D60-DA37-DF4C-A6AD-A772A38C8893}" presName="hierChild5" presStyleCnt="0"/>
      <dgm:spPr/>
    </dgm:pt>
    <dgm:pt modelId="{875B1C2F-FDA1-EE4F-9182-BC52FFBF8BBB}" type="pres">
      <dgm:prSet presAssocID="{EB718A73-6DBC-3549-B586-C89ECD3EC855}" presName="Name37" presStyleLbl="parChTrans1D2" presStyleIdx="2" presStyleCnt="12"/>
      <dgm:spPr/>
    </dgm:pt>
    <dgm:pt modelId="{368EA029-740D-5945-9277-24C8428CFAC2}" type="pres">
      <dgm:prSet presAssocID="{E279B087-7F19-3945-851C-E98EBFF9431F}" presName="hierRoot2" presStyleCnt="0">
        <dgm:presLayoutVars>
          <dgm:hierBranch val="init"/>
        </dgm:presLayoutVars>
      </dgm:prSet>
      <dgm:spPr/>
    </dgm:pt>
    <dgm:pt modelId="{718C51C2-C5D9-9041-B60D-FAEAE3D2C3BD}" type="pres">
      <dgm:prSet presAssocID="{E279B087-7F19-3945-851C-E98EBFF9431F}" presName="rootComposite" presStyleCnt="0"/>
      <dgm:spPr/>
    </dgm:pt>
    <dgm:pt modelId="{7F36BEDA-47A8-5C4E-B3FF-670277CEC28D}" type="pres">
      <dgm:prSet presAssocID="{E279B087-7F19-3945-851C-E98EBFF9431F}" presName="rootText" presStyleLbl="node2" presStyleIdx="2" presStyleCnt="12">
        <dgm:presLayoutVars>
          <dgm:chPref val="3"/>
        </dgm:presLayoutVars>
      </dgm:prSet>
      <dgm:spPr/>
    </dgm:pt>
    <dgm:pt modelId="{5D11E05B-277A-3945-A710-3DDBF62391A6}" type="pres">
      <dgm:prSet presAssocID="{E279B087-7F19-3945-851C-E98EBFF9431F}" presName="rootConnector" presStyleLbl="node2" presStyleIdx="2" presStyleCnt="12"/>
      <dgm:spPr/>
    </dgm:pt>
    <dgm:pt modelId="{35D6B063-7B5B-4441-9F2A-ED40130BFDE4}" type="pres">
      <dgm:prSet presAssocID="{E279B087-7F19-3945-851C-E98EBFF9431F}" presName="hierChild4" presStyleCnt="0"/>
      <dgm:spPr/>
    </dgm:pt>
    <dgm:pt modelId="{DAB284D3-9B39-584F-B187-2E61ADA713EF}" type="pres">
      <dgm:prSet presAssocID="{E4326A12-3B88-3E49-B117-8A49C9EFD15F}" presName="Name37" presStyleLbl="parChTrans1D3" presStyleIdx="14" presStyleCnt="31"/>
      <dgm:spPr/>
    </dgm:pt>
    <dgm:pt modelId="{3A021A86-2392-DB41-AB5D-E733CF2A6772}" type="pres">
      <dgm:prSet presAssocID="{35DDB907-1FB7-404D-B928-0FB80560BD91}" presName="hierRoot2" presStyleCnt="0">
        <dgm:presLayoutVars>
          <dgm:hierBranch val="init"/>
        </dgm:presLayoutVars>
      </dgm:prSet>
      <dgm:spPr/>
    </dgm:pt>
    <dgm:pt modelId="{76D62EBA-0D23-B448-A0C2-D21BBA7447D3}" type="pres">
      <dgm:prSet presAssocID="{35DDB907-1FB7-404D-B928-0FB80560BD91}" presName="rootComposite" presStyleCnt="0"/>
      <dgm:spPr/>
    </dgm:pt>
    <dgm:pt modelId="{DD33D608-17FB-8F43-9A39-B0377ADA84D2}" type="pres">
      <dgm:prSet presAssocID="{35DDB907-1FB7-404D-B928-0FB80560BD91}" presName="rootText" presStyleLbl="node3" presStyleIdx="14" presStyleCnt="31">
        <dgm:presLayoutVars>
          <dgm:chPref val="3"/>
        </dgm:presLayoutVars>
      </dgm:prSet>
      <dgm:spPr/>
    </dgm:pt>
    <dgm:pt modelId="{6A01F948-BFCE-CF46-9D91-C895460A39FF}" type="pres">
      <dgm:prSet presAssocID="{35DDB907-1FB7-404D-B928-0FB80560BD91}" presName="rootConnector" presStyleLbl="node3" presStyleIdx="14" presStyleCnt="31"/>
      <dgm:spPr/>
    </dgm:pt>
    <dgm:pt modelId="{9B37A7CA-D1AA-5443-AF27-26B56FD9109C}" type="pres">
      <dgm:prSet presAssocID="{35DDB907-1FB7-404D-B928-0FB80560BD91}" presName="hierChild4" presStyleCnt="0"/>
      <dgm:spPr/>
    </dgm:pt>
    <dgm:pt modelId="{F7045D2E-B3C9-EA45-BCDD-EB433F73E54D}" type="pres">
      <dgm:prSet presAssocID="{35DDB907-1FB7-404D-B928-0FB80560BD91}" presName="hierChild5" presStyleCnt="0"/>
      <dgm:spPr/>
    </dgm:pt>
    <dgm:pt modelId="{E20C9D90-1082-1743-AF8B-70C159C54AD8}" type="pres">
      <dgm:prSet presAssocID="{B1611D0B-FA71-2745-B866-465F3C802F90}" presName="Name37" presStyleLbl="parChTrans1D3" presStyleIdx="15" presStyleCnt="31"/>
      <dgm:spPr/>
    </dgm:pt>
    <dgm:pt modelId="{B8800672-0462-754E-B5C9-9ED3C69D2374}" type="pres">
      <dgm:prSet presAssocID="{29C3CE61-2DF8-E64A-A953-E357A0A2C32E}" presName="hierRoot2" presStyleCnt="0">
        <dgm:presLayoutVars>
          <dgm:hierBranch val="init"/>
        </dgm:presLayoutVars>
      </dgm:prSet>
      <dgm:spPr/>
    </dgm:pt>
    <dgm:pt modelId="{0B3C9064-9288-914D-A356-47FE996A2360}" type="pres">
      <dgm:prSet presAssocID="{29C3CE61-2DF8-E64A-A953-E357A0A2C32E}" presName="rootComposite" presStyleCnt="0"/>
      <dgm:spPr/>
    </dgm:pt>
    <dgm:pt modelId="{CC40CBF2-2108-EA43-8C74-334D143064B5}" type="pres">
      <dgm:prSet presAssocID="{29C3CE61-2DF8-E64A-A953-E357A0A2C32E}" presName="rootText" presStyleLbl="node3" presStyleIdx="15" presStyleCnt="31">
        <dgm:presLayoutVars>
          <dgm:chPref val="3"/>
        </dgm:presLayoutVars>
      </dgm:prSet>
      <dgm:spPr/>
    </dgm:pt>
    <dgm:pt modelId="{03BAE310-BC2B-9446-A0FD-B8A899A686B0}" type="pres">
      <dgm:prSet presAssocID="{29C3CE61-2DF8-E64A-A953-E357A0A2C32E}" presName="rootConnector" presStyleLbl="node3" presStyleIdx="15" presStyleCnt="31"/>
      <dgm:spPr/>
    </dgm:pt>
    <dgm:pt modelId="{53BFB4C2-36B3-8346-9697-E94FE4FCE082}" type="pres">
      <dgm:prSet presAssocID="{29C3CE61-2DF8-E64A-A953-E357A0A2C32E}" presName="hierChild4" presStyleCnt="0"/>
      <dgm:spPr/>
    </dgm:pt>
    <dgm:pt modelId="{F62C646C-9DA0-F34D-801C-57106445EE4E}" type="pres">
      <dgm:prSet presAssocID="{29C3CE61-2DF8-E64A-A953-E357A0A2C32E}" presName="hierChild5" presStyleCnt="0"/>
      <dgm:spPr/>
    </dgm:pt>
    <dgm:pt modelId="{7767EFAE-7587-4E45-8C22-085A1D3B5644}" type="pres">
      <dgm:prSet presAssocID="{E279B087-7F19-3945-851C-E98EBFF9431F}" presName="hierChild5" presStyleCnt="0"/>
      <dgm:spPr/>
    </dgm:pt>
    <dgm:pt modelId="{EE3F6510-2226-4F41-8C42-66C44E0CFA65}" type="pres">
      <dgm:prSet presAssocID="{BFDFAF2C-05B4-9940-BA37-4C95FE7498AE}" presName="Name37" presStyleLbl="parChTrans1D2" presStyleIdx="3" presStyleCnt="12"/>
      <dgm:spPr/>
    </dgm:pt>
    <dgm:pt modelId="{8EDD0756-9251-6E40-A8F8-6D07D88CDA9C}" type="pres">
      <dgm:prSet presAssocID="{3F4A0FE7-6EC8-A243-9A27-9A07963C7FC1}" presName="hierRoot2" presStyleCnt="0">
        <dgm:presLayoutVars>
          <dgm:hierBranch val="init"/>
        </dgm:presLayoutVars>
      </dgm:prSet>
      <dgm:spPr/>
    </dgm:pt>
    <dgm:pt modelId="{2BB62DA2-A1FB-A444-A1A8-CFA4F38E95B3}" type="pres">
      <dgm:prSet presAssocID="{3F4A0FE7-6EC8-A243-9A27-9A07963C7FC1}" presName="rootComposite" presStyleCnt="0"/>
      <dgm:spPr/>
    </dgm:pt>
    <dgm:pt modelId="{DA76CF5C-F287-2248-9707-1656D4CDE967}" type="pres">
      <dgm:prSet presAssocID="{3F4A0FE7-6EC8-A243-9A27-9A07963C7FC1}" presName="rootText" presStyleLbl="node2" presStyleIdx="3" presStyleCnt="12">
        <dgm:presLayoutVars>
          <dgm:chPref val="3"/>
        </dgm:presLayoutVars>
      </dgm:prSet>
      <dgm:spPr/>
    </dgm:pt>
    <dgm:pt modelId="{3B832AB0-813F-8A4D-9DBC-F29FB389B14B}" type="pres">
      <dgm:prSet presAssocID="{3F4A0FE7-6EC8-A243-9A27-9A07963C7FC1}" presName="rootConnector" presStyleLbl="node2" presStyleIdx="3" presStyleCnt="12"/>
      <dgm:spPr/>
    </dgm:pt>
    <dgm:pt modelId="{047AC7E2-7F76-E341-ACBC-942A1FD41598}" type="pres">
      <dgm:prSet presAssocID="{3F4A0FE7-6EC8-A243-9A27-9A07963C7FC1}" presName="hierChild4" presStyleCnt="0"/>
      <dgm:spPr/>
    </dgm:pt>
    <dgm:pt modelId="{87A1425B-D812-7249-AEA3-444B61A7FD4A}" type="pres">
      <dgm:prSet presAssocID="{F304DECE-D33C-3D41-8965-35549EFF8AAB}" presName="Name37" presStyleLbl="parChTrans1D3" presStyleIdx="16" presStyleCnt="31"/>
      <dgm:spPr/>
    </dgm:pt>
    <dgm:pt modelId="{372BD28A-A800-0E44-A46F-68DBF2DC382D}" type="pres">
      <dgm:prSet presAssocID="{0D8DF9AD-1F0F-D944-BA14-A1F76E855D07}" presName="hierRoot2" presStyleCnt="0">
        <dgm:presLayoutVars>
          <dgm:hierBranch val="init"/>
        </dgm:presLayoutVars>
      </dgm:prSet>
      <dgm:spPr/>
    </dgm:pt>
    <dgm:pt modelId="{8C7E2779-A3E4-1C49-8EE1-75E87947B71C}" type="pres">
      <dgm:prSet presAssocID="{0D8DF9AD-1F0F-D944-BA14-A1F76E855D07}" presName="rootComposite" presStyleCnt="0"/>
      <dgm:spPr/>
    </dgm:pt>
    <dgm:pt modelId="{654227FF-4C80-D340-95A7-86316BED48D7}" type="pres">
      <dgm:prSet presAssocID="{0D8DF9AD-1F0F-D944-BA14-A1F76E855D07}" presName="rootText" presStyleLbl="node3" presStyleIdx="16" presStyleCnt="31">
        <dgm:presLayoutVars>
          <dgm:chPref val="3"/>
        </dgm:presLayoutVars>
      </dgm:prSet>
      <dgm:spPr/>
    </dgm:pt>
    <dgm:pt modelId="{B3F5BEE2-D0D2-8349-95CB-EB5B4EB5137E}" type="pres">
      <dgm:prSet presAssocID="{0D8DF9AD-1F0F-D944-BA14-A1F76E855D07}" presName="rootConnector" presStyleLbl="node3" presStyleIdx="16" presStyleCnt="31"/>
      <dgm:spPr/>
    </dgm:pt>
    <dgm:pt modelId="{D1B1693F-7170-1045-BB84-B8819FA24173}" type="pres">
      <dgm:prSet presAssocID="{0D8DF9AD-1F0F-D944-BA14-A1F76E855D07}" presName="hierChild4" presStyleCnt="0"/>
      <dgm:spPr/>
    </dgm:pt>
    <dgm:pt modelId="{7E6B18C6-26DD-2B4B-812D-170B606BE734}" type="pres">
      <dgm:prSet presAssocID="{0D8DF9AD-1F0F-D944-BA14-A1F76E855D07}" presName="hierChild5" presStyleCnt="0"/>
      <dgm:spPr/>
    </dgm:pt>
    <dgm:pt modelId="{6135F8A5-94CA-6A45-BE91-6606BAAEFF5C}" type="pres">
      <dgm:prSet presAssocID="{7234D429-4E7B-3F46-BBE5-DF6A52081F6C}" presName="Name37" presStyleLbl="parChTrans1D3" presStyleIdx="17" presStyleCnt="31"/>
      <dgm:spPr/>
    </dgm:pt>
    <dgm:pt modelId="{6DCD916A-7514-8A46-A5FB-A11726CD7040}" type="pres">
      <dgm:prSet presAssocID="{E1C096CA-DD7F-0549-9DE2-1759D3B47EA7}" presName="hierRoot2" presStyleCnt="0">
        <dgm:presLayoutVars>
          <dgm:hierBranch val="init"/>
        </dgm:presLayoutVars>
      </dgm:prSet>
      <dgm:spPr/>
    </dgm:pt>
    <dgm:pt modelId="{24D2F6A0-DCC2-014B-A132-AE1F3BBC4589}" type="pres">
      <dgm:prSet presAssocID="{E1C096CA-DD7F-0549-9DE2-1759D3B47EA7}" presName="rootComposite" presStyleCnt="0"/>
      <dgm:spPr/>
    </dgm:pt>
    <dgm:pt modelId="{CDF14506-DB18-724E-A3B4-F4B373A98ED4}" type="pres">
      <dgm:prSet presAssocID="{E1C096CA-DD7F-0549-9DE2-1759D3B47EA7}" presName="rootText" presStyleLbl="node3" presStyleIdx="17" presStyleCnt="31">
        <dgm:presLayoutVars>
          <dgm:chPref val="3"/>
        </dgm:presLayoutVars>
      </dgm:prSet>
      <dgm:spPr/>
    </dgm:pt>
    <dgm:pt modelId="{109D602E-6EA5-6F46-A0E0-56AAFED7731D}" type="pres">
      <dgm:prSet presAssocID="{E1C096CA-DD7F-0549-9DE2-1759D3B47EA7}" presName="rootConnector" presStyleLbl="node3" presStyleIdx="17" presStyleCnt="31"/>
      <dgm:spPr/>
    </dgm:pt>
    <dgm:pt modelId="{CC6C73B2-F1F9-FB4A-A3FD-823DBA7DE5CC}" type="pres">
      <dgm:prSet presAssocID="{E1C096CA-DD7F-0549-9DE2-1759D3B47EA7}" presName="hierChild4" presStyleCnt="0"/>
      <dgm:spPr/>
    </dgm:pt>
    <dgm:pt modelId="{03F0DD68-3BFD-B04D-8EE1-66312B14D811}" type="pres">
      <dgm:prSet presAssocID="{E1C096CA-DD7F-0549-9DE2-1759D3B47EA7}" presName="hierChild5" presStyleCnt="0"/>
      <dgm:spPr/>
    </dgm:pt>
    <dgm:pt modelId="{C4004A40-A02F-A24F-8968-254307570D4A}" type="pres">
      <dgm:prSet presAssocID="{2C9F0E27-26B4-5445-B8A2-FE67D2B9BE82}" presName="Name37" presStyleLbl="parChTrans1D3" presStyleIdx="18" presStyleCnt="31"/>
      <dgm:spPr/>
    </dgm:pt>
    <dgm:pt modelId="{D923BF2A-F3DB-DD42-B7DC-1A175DF13EFD}" type="pres">
      <dgm:prSet presAssocID="{87CC8675-7FE3-3846-9C6E-E8B0056C72CC}" presName="hierRoot2" presStyleCnt="0">
        <dgm:presLayoutVars>
          <dgm:hierBranch val="init"/>
        </dgm:presLayoutVars>
      </dgm:prSet>
      <dgm:spPr/>
    </dgm:pt>
    <dgm:pt modelId="{23DC5A22-1286-5147-BB1A-5B95250E6F65}" type="pres">
      <dgm:prSet presAssocID="{87CC8675-7FE3-3846-9C6E-E8B0056C72CC}" presName="rootComposite" presStyleCnt="0"/>
      <dgm:spPr/>
    </dgm:pt>
    <dgm:pt modelId="{41439D02-41BB-DB47-9FD7-12048674E083}" type="pres">
      <dgm:prSet presAssocID="{87CC8675-7FE3-3846-9C6E-E8B0056C72CC}" presName="rootText" presStyleLbl="node3" presStyleIdx="18" presStyleCnt="31">
        <dgm:presLayoutVars>
          <dgm:chPref val="3"/>
        </dgm:presLayoutVars>
      </dgm:prSet>
      <dgm:spPr/>
    </dgm:pt>
    <dgm:pt modelId="{7F7AE3AA-C789-524A-86D0-67222B55429E}" type="pres">
      <dgm:prSet presAssocID="{87CC8675-7FE3-3846-9C6E-E8B0056C72CC}" presName="rootConnector" presStyleLbl="node3" presStyleIdx="18" presStyleCnt="31"/>
      <dgm:spPr/>
    </dgm:pt>
    <dgm:pt modelId="{71764087-15F4-784E-A91E-E575524988AD}" type="pres">
      <dgm:prSet presAssocID="{87CC8675-7FE3-3846-9C6E-E8B0056C72CC}" presName="hierChild4" presStyleCnt="0"/>
      <dgm:spPr/>
    </dgm:pt>
    <dgm:pt modelId="{5E7C2A20-7B89-4B4D-AB43-5BF1431ECFEB}" type="pres">
      <dgm:prSet presAssocID="{87CC8675-7FE3-3846-9C6E-E8B0056C72CC}" presName="hierChild5" presStyleCnt="0"/>
      <dgm:spPr/>
    </dgm:pt>
    <dgm:pt modelId="{75A1C909-2D56-1E43-A4F0-3CE4D2D387A4}" type="pres">
      <dgm:prSet presAssocID="{DCDDB5A6-0548-A547-ADF9-9617D3744015}" presName="Name37" presStyleLbl="parChTrans1D3" presStyleIdx="19" presStyleCnt="31"/>
      <dgm:spPr/>
    </dgm:pt>
    <dgm:pt modelId="{D6F82105-C1A1-7749-A9AE-8AE03BA49BA0}" type="pres">
      <dgm:prSet presAssocID="{F94C4E6A-2D10-3944-894F-0AE03D204446}" presName="hierRoot2" presStyleCnt="0">
        <dgm:presLayoutVars>
          <dgm:hierBranch val="init"/>
        </dgm:presLayoutVars>
      </dgm:prSet>
      <dgm:spPr/>
    </dgm:pt>
    <dgm:pt modelId="{E2B7152E-FA23-F040-9CE9-27DC585F736B}" type="pres">
      <dgm:prSet presAssocID="{F94C4E6A-2D10-3944-894F-0AE03D204446}" presName="rootComposite" presStyleCnt="0"/>
      <dgm:spPr/>
    </dgm:pt>
    <dgm:pt modelId="{E40338D6-C8F2-D043-B30A-AE12C590B0D3}" type="pres">
      <dgm:prSet presAssocID="{F94C4E6A-2D10-3944-894F-0AE03D204446}" presName="rootText" presStyleLbl="node3" presStyleIdx="19" presStyleCnt="31">
        <dgm:presLayoutVars>
          <dgm:chPref val="3"/>
        </dgm:presLayoutVars>
      </dgm:prSet>
      <dgm:spPr/>
    </dgm:pt>
    <dgm:pt modelId="{3317C409-554C-5747-AECB-0AEA5CCCA17A}" type="pres">
      <dgm:prSet presAssocID="{F94C4E6A-2D10-3944-894F-0AE03D204446}" presName="rootConnector" presStyleLbl="node3" presStyleIdx="19" presStyleCnt="31"/>
      <dgm:spPr/>
    </dgm:pt>
    <dgm:pt modelId="{98C3EA7C-026F-7B4A-AF11-9BDC42436C00}" type="pres">
      <dgm:prSet presAssocID="{F94C4E6A-2D10-3944-894F-0AE03D204446}" presName="hierChild4" presStyleCnt="0"/>
      <dgm:spPr/>
    </dgm:pt>
    <dgm:pt modelId="{5A344459-B6BA-064A-B116-922F9D755358}" type="pres">
      <dgm:prSet presAssocID="{F94C4E6A-2D10-3944-894F-0AE03D204446}" presName="hierChild5" presStyleCnt="0"/>
      <dgm:spPr/>
    </dgm:pt>
    <dgm:pt modelId="{D969C72F-FD1C-7D4C-8427-0D86D46D67B9}" type="pres">
      <dgm:prSet presAssocID="{D39EB4F6-D047-A04F-8607-DC2AA8846BFD}" presName="Name37" presStyleLbl="parChTrans1D3" presStyleIdx="20" presStyleCnt="31"/>
      <dgm:spPr/>
    </dgm:pt>
    <dgm:pt modelId="{2F31FC3F-CE29-2F4F-BA8F-3969AF389DB9}" type="pres">
      <dgm:prSet presAssocID="{D1B79DE3-55E7-F349-B648-B2D29F5D5CA3}" presName="hierRoot2" presStyleCnt="0">
        <dgm:presLayoutVars>
          <dgm:hierBranch val="init"/>
        </dgm:presLayoutVars>
      </dgm:prSet>
      <dgm:spPr/>
    </dgm:pt>
    <dgm:pt modelId="{EFE7B46E-8FD7-754F-B2BF-4F6E69C488FA}" type="pres">
      <dgm:prSet presAssocID="{D1B79DE3-55E7-F349-B648-B2D29F5D5CA3}" presName="rootComposite" presStyleCnt="0"/>
      <dgm:spPr/>
    </dgm:pt>
    <dgm:pt modelId="{103D39B3-5A05-6543-B504-333D79A14F6D}" type="pres">
      <dgm:prSet presAssocID="{D1B79DE3-55E7-F349-B648-B2D29F5D5CA3}" presName="rootText" presStyleLbl="node3" presStyleIdx="20" presStyleCnt="31">
        <dgm:presLayoutVars>
          <dgm:chPref val="3"/>
        </dgm:presLayoutVars>
      </dgm:prSet>
      <dgm:spPr/>
    </dgm:pt>
    <dgm:pt modelId="{5EBFDC25-9D9F-644B-815E-015B54E0A48E}" type="pres">
      <dgm:prSet presAssocID="{D1B79DE3-55E7-F349-B648-B2D29F5D5CA3}" presName="rootConnector" presStyleLbl="node3" presStyleIdx="20" presStyleCnt="31"/>
      <dgm:spPr/>
    </dgm:pt>
    <dgm:pt modelId="{49A3DEB1-DF11-364A-BE3F-78745862E2D4}" type="pres">
      <dgm:prSet presAssocID="{D1B79DE3-55E7-F349-B648-B2D29F5D5CA3}" presName="hierChild4" presStyleCnt="0"/>
      <dgm:spPr/>
    </dgm:pt>
    <dgm:pt modelId="{046A453C-2506-1C4B-B5C5-BC784A93D118}" type="pres">
      <dgm:prSet presAssocID="{D1B79DE3-55E7-F349-B648-B2D29F5D5CA3}" presName="hierChild5" presStyleCnt="0"/>
      <dgm:spPr/>
    </dgm:pt>
    <dgm:pt modelId="{C5649BC8-90EA-AD49-9EA7-6525FCCC205C}" type="pres">
      <dgm:prSet presAssocID="{1000A342-97BC-AD46-B61E-E412848FEB3A}" presName="Name37" presStyleLbl="parChTrans1D3" presStyleIdx="21" presStyleCnt="31"/>
      <dgm:spPr/>
    </dgm:pt>
    <dgm:pt modelId="{5AF4308C-C663-8346-B532-E6B3644995A0}" type="pres">
      <dgm:prSet presAssocID="{002723D6-1AFC-154B-B4F7-385AB2F4AF45}" presName="hierRoot2" presStyleCnt="0">
        <dgm:presLayoutVars>
          <dgm:hierBranch val="init"/>
        </dgm:presLayoutVars>
      </dgm:prSet>
      <dgm:spPr/>
    </dgm:pt>
    <dgm:pt modelId="{D6F88184-9FC5-5B42-811B-6B321F1550D7}" type="pres">
      <dgm:prSet presAssocID="{002723D6-1AFC-154B-B4F7-385AB2F4AF45}" presName="rootComposite" presStyleCnt="0"/>
      <dgm:spPr/>
    </dgm:pt>
    <dgm:pt modelId="{F18AB952-D04F-7F40-A2F9-A699F63B7CE2}" type="pres">
      <dgm:prSet presAssocID="{002723D6-1AFC-154B-B4F7-385AB2F4AF45}" presName="rootText" presStyleLbl="node3" presStyleIdx="21" presStyleCnt="31">
        <dgm:presLayoutVars>
          <dgm:chPref val="3"/>
        </dgm:presLayoutVars>
      </dgm:prSet>
      <dgm:spPr/>
    </dgm:pt>
    <dgm:pt modelId="{1D8AE317-8D69-924E-857D-5F81218DF748}" type="pres">
      <dgm:prSet presAssocID="{002723D6-1AFC-154B-B4F7-385AB2F4AF45}" presName="rootConnector" presStyleLbl="node3" presStyleIdx="21" presStyleCnt="31"/>
      <dgm:spPr/>
    </dgm:pt>
    <dgm:pt modelId="{DBB5ADF3-D8EF-5D48-9CB2-87B64A6A7A10}" type="pres">
      <dgm:prSet presAssocID="{002723D6-1AFC-154B-B4F7-385AB2F4AF45}" presName="hierChild4" presStyleCnt="0"/>
      <dgm:spPr/>
    </dgm:pt>
    <dgm:pt modelId="{F6032272-2246-6647-8573-DE9F0E7AB001}" type="pres">
      <dgm:prSet presAssocID="{002723D6-1AFC-154B-B4F7-385AB2F4AF45}" presName="hierChild5" presStyleCnt="0"/>
      <dgm:spPr/>
    </dgm:pt>
    <dgm:pt modelId="{772DEA9E-1D73-1B4D-A073-3B7323DF296D}" type="pres">
      <dgm:prSet presAssocID="{3F4A0FE7-6EC8-A243-9A27-9A07963C7FC1}" presName="hierChild5" presStyleCnt="0"/>
      <dgm:spPr/>
    </dgm:pt>
    <dgm:pt modelId="{A661200A-7B4F-664E-A113-6A4D254F7DA3}" type="pres">
      <dgm:prSet presAssocID="{B7453E83-2EC5-834E-83E7-2B1AEBE5AC1B}" presName="Name37" presStyleLbl="parChTrans1D2" presStyleIdx="4" presStyleCnt="12"/>
      <dgm:spPr/>
    </dgm:pt>
    <dgm:pt modelId="{C9258E64-4579-2B40-85E3-0A7DD4B6BF59}" type="pres">
      <dgm:prSet presAssocID="{3999ED16-8D9A-994D-AD57-01F9DCD7F461}" presName="hierRoot2" presStyleCnt="0">
        <dgm:presLayoutVars>
          <dgm:hierBranch val="init"/>
        </dgm:presLayoutVars>
      </dgm:prSet>
      <dgm:spPr/>
    </dgm:pt>
    <dgm:pt modelId="{E848FCD9-2BAD-914F-9F98-582FCC84CEEB}" type="pres">
      <dgm:prSet presAssocID="{3999ED16-8D9A-994D-AD57-01F9DCD7F461}" presName="rootComposite" presStyleCnt="0"/>
      <dgm:spPr/>
    </dgm:pt>
    <dgm:pt modelId="{CD9E7E62-815F-534E-9F8B-831B12B59EF1}" type="pres">
      <dgm:prSet presAssocID="{3999ED16-8D9A-994D-AD57-01F9DCD7F461}" presName="rootText" presStyleLbl="node2" presStyleIdx="4" presStyleCnt="12">
        <dgm:presLayoutVars>
          <dgm:chPref val="3"/>
        </dgm:presLayoutVars>
      </dgm:prSet>
      <dgm:spPr/>
    </dgm:pt>
    <dgm:pt modelId="{405BB46A-873E-8742-9206-77EA2A346879}" type="pres">
      <dgm:prSet presAssocID="{3999ED16-8D9A-994D-AD57-01F9DCD7F461}" presName="rootConnector" presStyleLbl="node2" presStyleIdx="4" presStyleCnt="12"/>
      <dgm:spPr/>
    </dgm:pt>
    <dgm:pt modelId="{10479CF0-24BE-C24A-BA15-175BA34A5E05}" type="pres">
      <dgm:prSet presAssocID="{3999ED16-8D9A-994D-AD57-01F9DCD7F461}" presName="hierChild4" presStyleCnt="0"/>
      <dgm:spPr/>
    </dgm:pt>
    <dgm:pt modelId="{A46E6877-6E7F-614C-A80C-05ECD0CA809A}" type="pres">
      <dgm:prSet presAssocID="{3999ED16-8D9A-994D-AD57-01F9DCD7F461}" presName="hierChild5" presStyleCnt="0"/>
      <dgm:spPr/>
    </dgm:pt>
    <dgm:pt modelId="{F493921F-679F-E94B-A158-BF8784861211}" type="pres">
      <dgm:prSet presAssocID="{5A321337-6FFF-944E-AB91-570EBF7752BD}" presName="Name37" presStyleLbl="parChTrans1D2" presStyleIdx="5" presStyleCnt="12"/>
      <dgm:spPr/>
    </dgm:pt>
    <dgm:pt modelId="{EEA1CA06-935A-E242-A30D-4EBC33CC8E76}" type="pres">
      <dgm:prSet presAssocID="{5A5F466C-3673-0D43-9E3B-1E1B85130B4E}" presName="hierRoot2" presStyleCnt="0">
        <dgm:presLayoutVars>
          <dgm:hierBranch val="init"/>
        </dgm:presLayoutVars>
      </dgm:prSet>
      <dgm:spPr/>
    </dgm:pt>
    <dgm:pt modelId="{B1A99135-6251-C04F-ACFB-DA38E0D8BD39}" type="pres">
      <dgm:prSet presAssocID="{5A5F466C-3673-0D43-9E3B-1E1B85130B4E}" presName="rootComposite" presStyleCnt="0"/>
      <dgm:spPr/>
    </dgm:pt>
    <dgm:pt modelId="{7798905C-826B-6940-8B75-2F61C73C513A}" type="pres">
      <dgm:prSet presAssocID="{5A5F466C-3673-0D43-9E3B-1E1B85130B4E}" presName="rootText" presStyleLbl="node2" presStyleIdx="5" presStyleCnt="12">
        <dgm:presLayoutVars>
          <dgm:chPref val="3"/>
        </dgm:presLayoutVars>
      </dgm:prSet>
      <dgm:spPr/>
    </dgm:pt>
    <dgm:pt modelId="{CCCF73AB-EF24-EA49-9894-82C6FDEDD200}" type="pres">
      <dgm:prSet presAssocID="{5A5F466C-3673-0D43-9E3B-1E1B85130B4E}" presName="rootConnector" presStyleLbl="node2" presStyleIdx="5" presStyleCnt="12"/>
      <dgm:spPr/>
    </dgm:pt>
    <dgm:pt modelId="{82324E36-C130-2749-BAD1-1A5B63A0DEE7}" type="pres">
      <dgm:prSet presAssocID="{5A5F466C-3673-0D43-9E3B-1E1B85130B4E}" presName="hierChild4" presStyleCnt="0"/>
      <dgm:spPr/>
    </dgm:pt>
    <dgm:pt modelId="{CC99638D-B8AB-4945-902F-C545D2121F6C}" type="pres">
      <dgm:prSet presAssocID="{5A5F466C-3673-0D43-9E3B-1E1B85130B4E}" presName="hierChild5" presStyleCnt="0"/>
      <dgm:spPr/>
    </dgm:pt>
    <dgm:pt modelId="{DB18A195-F748-724E-AB66-FDAD157BAA0D}" type="pres">
      <dgm:prSet presAssocID="{1D88C60B-7864-A949-9496-A39B2F6F3BCD}" presName="Name37" presStyleLbl="parChTrans1D2" presStyleIdx="6" presStyleCnt="12"/>
      <dgm:spPr/>
    </dgm:pt>
    <dgm:pt modelId="{BB725DFF-A901-394A-9C41-326FB3E19DDB}" type="pres">
      <dgm:prSet presAssocID="{82D7EE80-F5BD-0D45-B930-C64D168639BA}" presName="hierRoot2" presStyleCnt="0">
        <dgm:presLayoutVars>
          <dgm:hierBranch val="init"/>
        </dgm:presLayoutVars>
      </dgm:prSet>
      <dgm:spPr/>
    </dgm:pt>
    <dgm:pt modelId="{F27085FD-8934-AB44-AF59-808545F5FCE9}" type="pres">
      <dgm:prSet presAssocID="{82D7EE80-F5BD-0D45-B930-C64D168639BA}" presName="rootComposite" presStyleCnt="0"/>
      <dgm:spPr/>
    </dgm:pt>
    <dgm:pt modelId="{3E99D973-34CF-B54F-89D1-2F24C406BF5C}" type="pres">
      <dgm:prSet presAssocID="{82D7EE80-F5BD-0D45-B930-C64D168639BA}" presName="rootText" presStyleLbl="node2" presStyleIdx="6" presStyleCnt="12">
        <dgm:presLayoutVars>
          <dgm:chPref val="3"/>
        </dgm:presLayoutVars>
      </dgm:prSet>
      <dgm:spPr/>
    </dgm:pt>
    <dgm:pt modelId="{623FC1C4-5D5D-3B45-97F7-E10958D5063F}" type="pres">
      <dgm:prSet presAssocID="{82D7EE80-F5BD-0D45-B930-C64D168639BA}" presName="rootConnector" presStyleLbl="node2" presStyleIdx="6" presStyleCnt="12"/>
      <dgm:spPr/>
    </dgm:pt>
    <dgm:pt modelId="{906B9E03-1389-4F48-8302-1C7FD51ADA73}" type="pres">
      <dgm:prSet presAssocID="{82D7EE80-F5BD-0D45-B930-C64D168639BA}" presName="hierChild4" presStyleCnt="0"/>
      <dgm:spPr/>
    </dgm:pt>
    <dgm:pt modelId="{FD7F614E-8271-8A4D-BE03-5907018F96CB}" type="pres">
      <dgm:prSet presAssocID="{95C8F93D-5B8C-7746-AE42-007DB9D9FC72}" presName="Name37" presStyleLbl="parChTrans1D3" presStyleIdx="22" presStyleCnt="31"/>
      <dgm:spPr/>
    </dgm:pt>
    <dgm:pt modelId="{48009054-2375-EA45-AD04-936B2FEBACFD}" type="pres">
      <dgm:prSet presAssocID="{04B3BAFE-0A56-B945-A142-5EA5905DB0AC}" presName="hierRoot2" presStyleCnt="0">
        <dgm:presLayoutVars>
          <dgm:hierBranch val="init"/>
        </dgm:presLayoutVars>
      </dgm:prSet>
      <dgm:spPr/>
    </dgm:pt>
    <dgm:pt modelId="{FC2E97A4-8F28-5940-80C7-6DEB91A165A9}" type="pres">
      <dgm:prSet presAssocID="{04B3BAFE-0A56-B945-A142-5EA5905DB0AC}" presName="rootComposite" presStyleCnt="0"/>
      <dgm:spPr/>
    </dgm:pt>
    <dgm:pt modelId="{0D5DBA8E-EA91-A64E-9F71-006301742C7E}" type="pres">
      <dgm:prSet presAssocID="{04B3BAFE-0A56-B945-A142-5EA5905DB0AC}" presName="rootText" presStyleLbl="node3" presStyleIdx="22" presStyleCnt="31">
        <dgm:presLayoutVars>
          <dgm:chPref val="3"/>
        </dgm:presLayoutVars>
      </dgm:prSet>
      <dgm:spPr/>
    </dgm:pt>
    <dgm:pt modelId="{FD15045D-B1EC-7047-B9E0-667D98D8131B}" type="pres">
      <dgm:prSet presAssocID="{04B3BAFE-0A56-B945-A142-5EA5905DB0AC}" presName="rootConnector" presStyleLbl="node3" presStyleIdx="22" presStyleCnt="31"/>
      <dgm:spPr/>
    </dgm:pt>
    <dgm:pt modelId="{C1A518BD-C80B-4A42-8438-252ABEBE3C2C}" type="pres">
      <dgm:prSet presAssocID="{04B3BAFE-0A56-B945-A142-5EA5905DB0AC}" presName="hierChild4" presStyleCnt="0"/>
      <dgm:spPr/>
    </dgm:pt>
    <dgm:pt modelId="{4805AA35-2C82-F345-9B6B-7CCC7A505016}" type="pres">
      <dgm:prSet presAssocID="{04B3BAFE-0A56-B945-A142-5EA5905DB0AC}" presName="hierChild5" presStyleCnt="0"/>
      <dgm:spPr/>
    </dgm:pt>
    <dgm:pt modelId="{99940546-D0C6-5B4C-8C11-9C951449A065}" type="pres">
      <dgm:prSet presAssocID="{2E335D00-4A94-B147-B4D3-93879A59D830}" presName="Name37" presStyleLbl="parChTrans1D3" presStyleIdx="23" presStyleCnt="31"/>
      <dgm:spPr/>
    </dgm:pt>
    <dgm:pt modelId="{06B18DD4-8794-0A47-83BA-134E5D595635}" type="pres">
      <dgm:prSet presAssocID="{931DE6BB-8AEB-4145-92D5-F2C11CF2F7A7}" presName="hierRoot2" presStyleCnt="0">
        <dgm:presLayoutVars>
          <dgm:hierBranch val="init"/>
        </dgm:presLayoutVars>
      </dgm:prSet>
      <dgm:spPr/>
    </dgm:pt>
    <dgm:pt modelId="{6859D260-51AD-704B-9FDE-92DC93F10C5C}" type="pres">
      <dgm:prSet presAssocID="{931DE6BB-8AEB-4145-92D5-F2C11CF2F7A7}" presName="rootComposite" presStyleCnt="0"/>
      <dgm:spPr/>
    </dgm:pt>
    <dgm:pt modelId="{285ADF23-7879-5746-AB97-A765E0D226AC}" type="pres">
      <dgm:prSet presAssocID="{931DE6BB-8AEB-4145-92D5-F2C11CF2F7A7}" presName="rootText" presStyleLbl="node3" presStyleIdx="23" presStyleCnt="31">
        <dgm:presLayoutVars>
          <dgm:chPref val="3"/>
        </dgm:presLayoutVars>
      </dgm:prSet>
      <dgm:spPr/>
    </dgm:pt>
    <dgm:pt modelId="{4D53CF99-BDAA-1B45-9703-6848A33E776B}" type="pres">
      <dgm:prSet presAssocID="{931DE6BB-8AEB-4145-92D5-F2C11CF2F7A7}" presName="rootConnector" presStyleLbl="node3" presStyleIdx="23" presStyleCnt="31"/>
      <dgm:spPr/>
    </dgm:pt>
    <dgm:pt modelId="{41379C0E-0C69-4F43-95DD-23FB45F0CC68}" type="pres">
      <dgm:prSet presAssocID="{931DE6BB-8AEB-4145-92D5-F2C11CF2F7A7}" presName="hierChild4" presStyleCnt="0"/>
      <dgm:spPr/>
    </dgm:pt>
    <dgm:pt modelId="{259880C2-DDFB-014F-B173-DF0FCBCD72D3}" type="pres">
      <dgm:prSet presAssocID="{931DE6BB-8AEB-4145-92D5-F2C11CF2F7A7}" presName="hierChild5" presStyleCnt="0"/>
      <dgm:spPr/>
    </dgm:pt>
    <dgm:pt modelId="{AE505C16-ACA3-994B-A309-C52636717A44}" type="pres">
      <dgm:prSet presAssocID="{A7DCF2D0-DCA3-0A4E-B6C1-F2A4D5919542}" presName="Name37" presStyleLbl="parChTrans1D3" presStyleIdx="24" presStyleCnt="31"/>
      <dgm:spPr/>
    </dgm:pt>
    <dgm:pt modelId="{4274EEF6-C2D9-D046-AD56-A708A6ECBE2C}" type="pres">
      <dgm:prSet presAssocID="{1E6DAB93-9A89-BF4C-83DD-C419728F665D}" presName="hierRoot2" presStyleCnt="0">
        <dgm:presLayoutVars>
          <dgm:hierBranch val="init"/>
        </dgm:presLayoutVars>
      </dgm:prSet>
      <dgm:spPr/>
    </dgm:pt>
    <dgm:pt modelId="{F6E8A29B-903C-DB42-84A8-1EA8EA6DAF7E}" type="pres">
      <dgm:prSet presAssocID="{1E6DAB93-9A89-BF4C-83DD-C419728F665D}" presName="rootComposite" presStyleCnt="0"/>
      <dgm:spPr/>
    </dgm:pt>
    <dgm:pt modelId="{A86EA799-2364-304E-9CDA-62BFB7792D17}" type="pres">
      <dgm:prSet presAssocID="{1E6DAB93-9A89-BF4C-83DD-C419728F665D}" presName="rootText" presStyleLbl="node3" presStyleIdx="24" presStyleCnt="31">
        <dgm:presLayoutVars>
          <dgm:chPref val="3"/>
        </dgm:presLayoutVars>
      </dgm:prSet>
      <dgm:spPr/>
    </dgm:pt>
    <dgm:pt modelId="{7260D717-0539-C644-880F-F27B3BA5930D}" type="pres">
      <dgm:prSet presAssocID="{1E6DAB93-9A89-BF4C-83DD-C419728F665D}" presName="rootConnector" presStyleLbl="node3" presStyleIdx="24" presStyleCnt="31"/>
      <dgm:spPr/>
    </dgm:pt>
    <dgm:pt modelId="{3F876417-BCC6-B547-B0EF-FADF4AF6DAD7}" type="pres">
      <dgm:prSet presAssocID="{1E6DAB93-9A89-BF4C-83DD-C419728F665D}" presName="hierChild4" presStyleCnt="0"/>
      <dgm:spPr/>
    </dgm:pt>
    <dgm:pt modelId="{256BC1C4-2AF0-434B-BA56-69F7F53BF06B}" type="pres">
      <dgm:prSet presAssocID="{1E6DAB93-9A89-BF4C-83DD-C419728F665D}" presName="hierChild5" presStyleCnt="0"/>
      <dgm:spPr/>
    </dgm:pt>
    <dgm:pt modelId="{2BA58AFA-1DBE-0946-A8CA-38EF9A63532A}" type="pres">
      <dgm:prSet presAssocID="{82D7EE80-F5BD-0D45-B930-C64D168639BA}" presName="hierChild5" presStyleCnt="0"/>
      <dgm:spPr/>
    </dgm:pt>
    <dgm:pt modelId="{4104EB83-30C5-AE48-8A93-BA87EE1C7B09}" type="pres">
      <dgm:prSet presAssocID="{9E41EFD3-0D62-7A44-BE06-CE732DC3DF65}" presName="Name37" presStyleLbl="parChTrans1D2" presStyleIdx="7" presStyleCnt="12"/>
      <dgm:spPr/>
    </dgm:pt>
    <dgm:pt modelId="{B3665AFB-DC40-214F-8ACD-50B7A816D8D0}" type="pres">
      <dgm:prSet presAssocID="{0F2010DA-01E1-5043-919F-A8A9B80F159E}" presName="hierRoot2" presStyleCnt="0">
        <dgm:presLayoutVars>
          <dgm:hierBranch val="init"/>
        </dgm:presLayoutVars>
      </dgm:prSet>
      <dgm:spPr/>
    </dgm:pt>
    <dgm:pt modelId="{5CC60B78-872D-AF44-BF69-627056F2B327}" type="pres">
      <dgm:prSet presAssocID="{0F2010DA-01E1-5043-919F-A8A9B80F159E}" presName="rootComposite" presStyleCnt="0"/>
      <dgm:spPr/>
    </dgm:pt>
    <dgm:pt modelId="{D9D9F031-BC9A-AB4F-80E9-4ECB530BE830}" type="pres">
      <dgm:prSet presAssocID="{0F2010DA-01E1-5043-919F-A8A9B80F159E}" presName="rootText" presStyleLbl="node2" presStyleIdx="7" presStyleCnt="12">
        <dgm:presLayoutVars>
          <dgm:chPref val="3"/>
        </dgm:presLayoutVars>
      </dgm:prSet>
      <dgm:spPr/>
    </dgm:pt>
    <dgm:pt modelId="{322FD3F5-C5A4-0A4D-BA12-5944B563D84A}" type="pres">
      <dgm:prSet presAssocID="{0F2010DA-01E1-5043-919F-A8A9B80F159E}" presName="rootConnector" presStyleLbl="node2" presStyleIdx="7" presStyleCnt="12"/>
      <dgm:spPr/>
    </dgm:pt>
    <dgm:pt modelId="{1C43078D-55C1-7640-BDDF-3DD12722BC5A}" type="pres">
      <dgm:prSet presAssocID="{0F2010DA-01E1-5043-919F-A8A9B80F159E}" presName="hierChild4" presStyleCnt="0"/>
      <dgm:spPr/>
    </dgm:pt>
    <dgm:pt modelId="{5E859941-3B0F-034B-9C8B-0F6C7B5274B1}" type="pres">
      <dgm:prSet presAssocID="{0F2010DA-01E1-5043-919F-A8A9B80F159E}" presName="hierChild5" presStyleCnt="0"/>
      <dgm:spPr/>
    </dgm:pt>
    <dgm:pt modelId="{EC1FE527-A4F4-0743-BCE5-7D36EF2DB624}" type="pres">
      <dgm:prSet presAssocID="{4B16EEE4-9A48-904A-A152-CC4E9C0C5291}" presName="Name37" presStyleLbl="parChTrans1D2" presStyleIdx="8" presStyleCnt="12"/>
      <dgm:spPr/>
    </dgm:pt>
    <dgm:pt modelId="{D34B5F83-5EF9-0C45-B791-E707DFDDDF53}" type="pres">
      <dgm:prSet presAssocID="{E9A782B7-E9E6-CF4D-9E95-6C9AABB8970E}" presName="hierRoot2" presStyleCnt="0">
        <dgm:presLayoutVars>
          <dgm:hierBranch val="init"/>
        </dgm:presLayoutVars>
      </dgm:prSet>
      <dgm:spPr/>
    </dgm:pt>
    <dgm:pt modelId="{B1F960F3-88F9-2C46-8DD5-E8F94810F77C}" type="pres">
      <dgm:prSet presAssocID="{E9A782B7-E9E6-CF4D-9E95-6C9AABB8970E}" presName="rootComposite" presStyleCnt="0"/>
      <dgm:spPr/>
    </dgm:pt>
    <dgm:pt modelId="{EAB2EB15-1A26-B84B-9FF8-BA2190D4B929}" type="pres">
      <dgm:prSet presAssocID="{E9A782B7-E9E6-CF4D-9E95-6C9AABB8970E}" presName="rootText" presStyleLbl="node2" presStyleIdx="8" presStyleCnt="12">
        <dgm:presLayoutVars>
          <dgm:chPref val="3"/>
        </dgm:presLayoutVars>
      </dgm:prSet>
      <dgm:spPr/>
    </dgm:pt>
    <dgm:pt modelId="{27876DC4-1316-3B46-B490-6F25B994D938}" type="pres">
      <dgm:prSet presAssocID="{E9A782B7-E9E6-CF4D-9E95-6C9AABB8970E}" presName="rootConnector" presStyleLbl="node2" presStyleIdx="8" presStyleCnt="12"/>
      <dgm:spPr/>
    </dgm:pt>
    <dgm:pt modelId="{584962CD-4250-1146-8676-804B8D7D9957}" type="pres">
      <dgm:prSet presAssocID="{E9A782B7-E9E6-CF4D-9E95-6C9AABB8970E}" presName="hierChild4" presStyleCnt="0"/>
      <dgm:spPr/>
    </dgm:pt>
    <dgm:pt modelId="{9613EA0F-B862-5242-8402-D0890506B6F1}" type="pres">
      <dgm:prSet presAssocID="{E9A782B7-E9E6-CF4D-9E95-6C9AABB8970E}" presName="hierChild5" presStyleCnt="0"/>
      <dgm:spPr/>
    </dgm:pt>
    <dgm:pt modelId="{7AF76FDF-642D-D548-B3EA-69203945F7F3}" type="pres">
      <dgm:prSet presAssocID="{59353210-6E32-A442-BDFE-5A7237850F16}" presName="Name37" presStyleLbl="parChTrans1D2" presStyleIdx="9" presStyleCnt="12"/>
      <dgm:spPr/>
    </dgm:pt>
    <dgm:pt modelId="{64D163BD-45E5-6545-88BC-EAEE8A5319D5}" type="pres">
      <dgm:prSet presAssocID="{8EE87F98-0722-AE41-9AE3-10D65A072AEC}" presName="hierRoot2" presStyleCnt="0">
        <dgm:presLayoutVars>
          <dgm:hierBranch val="init"/>
        </dgm:presLayoutVars>
      </dgm:prSet>
      <dgm:spPr/>
    </dgm:pt>
    <dgm:pt modelId="{4C72B577-1642-854F-94DC-23E5452DE44A}" type="pres">
      <dgm:prSet presAssocID="{8EE87F98-0722-AE41-9AE3-10D65A072AEC}" presName="rootComposite" presStyleCnt="0"/>
      <dgm:spPr/>
    </dgm:pt>
    <dgm:pt modelId="{B90663E1-F3C0-214E-B777-D209377DFC73}" type="pres">
      <dgm:prSet presAssocID="{8EE87F98-0722-AE41-9AE3-10D65A072AEC}" presName="rootText" presStyleLbl="node2" presStyleIdx="9" presStyleCnt="12">
        <dgm:presLayoutVars>
          <dgm:chPref val="3"/>
        </dgm:presLayoutVars>
      </dgm:prSet>
      <dgm:spPr/>
    </dgm:pt>
    <dgm:pt modelId="{21111536-9597-BF48-A6D6-8EE30656B9B4}" type="pres">
      <dgm:prSet presAssocID="{8EE87F98-0722-AE41-9AE3-10D65A072AEC}" presName="rootConnector" presStyleLbl="node2" presStyleIdx="9" presStyleCnt="12"/>
      <dgm:spPr/>
    </dgm:pt>
    <dgm:pt modelId="{746844A9-2228-0B49-97B7-846CC2D65735}" type="pres">
      <dgm:prSet presAssocID="{8EE87F98-0722-AE41-9AE3-10D65A072AEC}" presName="hierChild4" presStyleCnt="0"/>
      <dgm:spPr/>
    </dgm:pt>
    <dgm:pt modelId="{DA28A6A2-ABC7-3046-88C2-DE15EB0043CB}" type="pres">
      <dgm:prSet presAssocID="{94654423-6395-A046-83AB-14E3B1BABB92}" presName="Name37" presStyleLbl="parChTrans1D3" presStyleIdx="25" presStyleCnt="31"/>
      <dgm:spPr/>
    </dgm:pt>
    <dgm:pt modelId="{A0969AD7-1B9A-E740-852B-A114CC28F996}" type="pres">
      <dgm:prSet presAssocID="{A76765B9-4D43-3A42-8A9A-3815630E6F0D}" presName="hierRoot2" presStyleCnt="0">
        <dgm:presLayoutVars>
          <dgm:hierBranch val="init"/>
        </dgm:presLayoutVars>
      </dgm:prSet>
      <dgm:spPr/>
    </dgm:pt>
    <dgm:pt modelId="{5C903BF7-22C3-784C-A610-E4338519685F}" type="pres">
      <dgm:prSet presAssocID="{A76765B9-4D43-3A42-8A9A-3815630E6F0D}" presName="rootComposite" presStyleCnt="0"/>
      <dgm:spPr/>
    </dgm:pt>
    <dgm:pt modelId="{94F8A485-3372-D345-A1C0-879FF38C538C}" type="pres">
      <dgm:prSet presAssocID="{A76765B9-4D43-3A42-8A9A-3815630E6F0D}" presName="rootText" presStyleLbl="node3" presStyleIdx="25" presStyleCnt="31">
        <dgm:presLayoutVars>
          <dgm:chPref val="3"/>
        </dgm:presLayoutVars>
      </dgm:prSet>
      <dgm:spPr/>
    </dgm:pt>
    <dgm:pt modelId="{966A015B-B85A-9A43-A7F5-44E5621951D7}" type="pres">
      <dgm:prSet presAssocID="{A76765B9-4D43-3A42-8A9A-3815630E6F0D}" presName="rootConnector" presStyleLbl="node3" presStyleIdx="25" presStyleCnt="31"/>
      <dgm:spPr/>
    </dgm:pt>
    <dgm:pt modelId="{BFB23BDF-88E8-9C4C-ABC3-21EFBB969FF3}" type="pres">
      <dgm:prSet presAssocID="{A76765B9-4D43-3A42-8A9A-3815630E6F0D}" presName="hierChild4" presStyleCnt="0"/>
      <dgm:spPr/>
    </dgm:pt>
    <dgm:pt modelId="{C6472901-CF85-E046-A97A-23A72BE1BB16}" type="pres">
      <dgm:prSet presAssocID="{A76765B9-4D43-3A42-8A9A-3815630E6F0D}" presName="hierChild5" presStyleCnt="0"/>
      <dgm:spPr/>
    </dgm:pt>
    <dgm:pt modelId="{82130693-C853-7048-AD32-DF5DD3EB5D4A}" type="pres">
      <dgm:prSet presAssocID="{0015ACBA-4CAC-914E-A5A2-8737849E5277}" presName="Name37" presStyleLbl="parChTrans1D3" presStyleIdx="26" presStyleCnt="31"/>
      <dgm:spPr/>
    </dgm:pt>
    <dgm:pt modelId="{73B652CA-FFEF-FF40-9ECE-91EEBF73C0AB}" type="pres">
      <dgm:prSet presAssocID="{1F7E1A10-6416-6642-80CA-3DC5BA26C1FC}" presName="hierRoot2" presStyleCnt="0">
        <dgm:presLayoutVars>
          <dgm:hierBranch val="init"/>
        </dgm:presLayoutVars>
      </dgm:prSet>
      <dgm:spPr/>
    </dgm:pt>
    <dgm:pt modelId="{4F8C2AC3-3FDB-924F-A029-5434D538351B}" type="pres">
      <dgm:prSet presAssocID="{1F7E1A10-6416-6642-80CA-3DC5BA26C1FC}" presName="rootComposite" presStyleCnt="0"/>
      <dgm:spPr/>
    </dgm:pt>
    <dgm:pt modelId="{C34EDAEC-695E-114E-9C0F-34254AE885E2}" type="pres">
      <dgm:prSet presAssocID="{1F7E1A10-6416-6642-80CA-3DC5BA26C1FC}" presName="rootText" presStyleLbl="node3" presStyleIdx="26" presStyleCnt="31">
        <dgm:presLayoutVars>
          <dgm:chPref val="3"/>
        </dgm:presLayoutVars>
      </dgm:prSet>
      <dgm:spPr/>
    </dgm:pt>
    <dgm:pt modelId="{C70D5819-85CB-424A-A97F-AA8C5338164E}" type="pres">
      <dgm:prSet presAssocID="{1F7E1A10-6416-6642-80CA-3DC5BA26C1FC}" presName="rootConnector" presStyleLbl="node3" presStyleIdx="26" presStyleCnt="31"/>
      <dgm:spPr/>
    </dgm:pt>
    <dgm:pt modelId="{4F3B4C04-34C5-2F4E-B8A4-A78AB1ACC46D}" type="pres">
      <dgm:prSet presAssocID="{1F7E1A10-6416-6642-80CA-3DC5BA26C1FC}" presName="hierChild4" presStyleCnt="0"/>
      <dgm:spPr/>
    </dgm:pt>
    <dgm:pt modelId="{B60561CE-5CB7-114C-84DB-5194E9BED2F2}" type="pres">
      <dgm:prSet presAssocID="{1F7E1A10-6416-6642-80CA-3DC5BA26C1FC}" presName="hierChild5" presStyleCnt="0"/>
      <dgm:spPr/>
    </dgm:pt>
    <dgm:pt modelId="{210DD4AE-D6B2-4745-9B85-5727685EECD5}" type="pres">
      <dgm:prSet presAssocID="{85E96FAB-A8B7-DD42-851E-5434F68D7047}" presName="Name37" presStyleLbl="parChTrans1D3" presStyleIdx="27" presStyleCnt="31"/>
      <dgm:spPr/>
    </dgm:pt>
    <dgm:pt modelId="{C36110CA-6B97-CB43-8014-B56D913747AC}" type="pres">
      <dgm:prSet presAssocID="{40225B0D-1296-3446-A2BF-598A256F0F02}" presName="hierRoot2" presStyleCnt="0">
        <dgm:presLayoutVars>
          <dgm:hierBranch val="init"/>
        </dgm:presLayoutVars>
      </dgm:prSet>
      <dgm:spPr/>
    </dgm:pt>
    <dgm:pt modelId="{C78BAC54-C379-8941-A693-56772D2DB245}" type="pres">
      <dgm:prSet presAssocID="{40225B0D-1296-3446-A2BF-598A256F0F02}" presName="rootComposite" presStyleCnt="0"/>
      <dgm:spPr/>
    </dgm:pt>
    <dgm:pt modelId="{DEBBF79A-E120-9D43-8E99-80ECE050A89E}" type="pres">
      <dgm:prSet presAssocID="{40225B0D-1296-3446-A2BF-598A256F0F02}" presName="rootText" presStyleLbl="node3" presStyleIdx="27" presStyleCnt="31">
        <dgm:presLayoutVars>
          <dgm:chPref val="3"/>
        </dgm:presLayoutVars>
      </dgm:prSet>
      <dgm:spPr/>
    </dgm:pt>
    <dgm:pt modelId="{E29DB1AB-E9A4-5447-AD14-07E5D145C9EB}" type="pres">
      <dgm:prSet presAssocID="{40225B0D-1296-3446-A2BF-598A256F0F02}" presName="rootConnector" presStyleLbl="node3" presStyleIdx="27" presStyleCnt="31"/>
      <dgm:spPr/>
    </dgm:pt>
    <dgm:pt modelId="{D38AC38D-918B-0342-82BB-0FC6453ABB46}" type="pres">
      <dgm:prSet presAssocID="{40225B0D-1296-3446-A2BF-598A256F0F02}" presName="hierChild4" presStyleCnt="0"/>
      <dgm:spPr/>
    </dgm:pt>
    <dgm:pt modelId="{3706A43D-256D-3842-A29B-12F54DA3BDE5}" type="pres">
      <dgm:prSet presAssocID="{40225B0D-1296-3446-A2BF-598A256F0F02}" presName="hierChild5" presStyleCnt="0"/>
      <dgm:spPr/>
    </dgm:pt>
    <dgm:pt modelId="{58D468F7-FC8A-BF45-B69E-7611AB71D941}" type="pres">
      <dgm:prSet presAssocID="{8EE87F98-0722-AE41-9AE3-10D65A072AEC}" presName="hierChild5" presStyleCnt="0"/>
      <dgm:spPr/>
    </dgm:pt>
    <dgm:pt modelId="{D5A116B0-8330-8D46-BDBD-B25A7E515A94}" type="pres">
      <dgm:prSet presAssocID="{EF71605F-73D0-AD4D-9CB9-8C016739ED4B}" presName="Name37" presStyleLbl="parChTrans1D2" presStyleIdx="10" presStyleCnt="12"/>
      <dgm:spPr/>
    </dgm:pt>
    <dgm:pt modelId="{5B4807C8-26A0-4C42-89F8-EADABE21EEDD}" type="pres">
      <dgm:prSet presAssocID="{5D138D1A-2E70-C448-A188-D2A26F8FB1FE}" presName="hierRoot2" presStyleCnt="0">
        <dgm:presLayoutVars>
          <dgm:hierBranch val="init"/>
        </dgm:presLayoutVars>
      </dgm:prSet>
      <dgm:spPr/>
    </dgm:pt>
    <dgm:pt modelId="{2610840D-C501-A748-9196-BC2B0DEE2DE9}" type="pres">
      <dgm:prSet presAssocID="{5D138D1A-2E70-C448-A188-D2A26F8FB1FE}" presName="rootComposite" presStyleCnt="0"/>
      <dgm:spPr/>
    </dgm:pt>
    <dgm:pt modelId="{906C5558-9DFE-5246-91F5-6E45A5C906B5}" type="pres">
      <dgm:prSet presAssocID="{5D138D1A-2E70-C448-A188-D2A26F8FB1FE}" presName="rootText" presStyleLbl="node2" presStyleIdx="10" presStyleCnt="12">
        <dgm:presLayoutVars>
          <dgm:chPref val="3"/>
        </dgm:presLayoutVars>
      </dgm:prSet>
      <dgm:spPr/>
    </dgm:pt>
    <dgm:pt modelId="{3AFE529D-480A-9341-A72E-FC026CE693EF}" type="pres">
      <dgm:prSet presAssocID="{5D138D1A-2E70-C448-A188-D2A26F8FB1FE}" presName="rootConnector" presStyleLbl="node2" presStyleIdx="10" presStyleCnt="12"/>
      <dgm:spPr/>
    </dgm:pt>
    <dgm:pt modelId="{D12AB303-E89B-824C-90B4-14DCAFFF0FC8}" type="pres">
      <dgm:prSet presAssocID="{5D138D1A-2E70-C448-A188-D2A26F8FB1FE}" presName="hierChild4" presStyleCnt="0"/>
      <dgm:spPr/>
    </dgm:pt>
    <dgm:pt modelId="{EFBA89FE-B6AF-6741-AD8C-AB775857AA31}" type="pres">
      <dgm:prSet presAssocID="{E46D172C-94CF-6D4E-828A-BFC929778398}" presName="Name37" presStyleLbl="parChTrans1D3" presStyleIdx="28" presStyleCnt="31"/>
      <dgm:spPr/>
    </dgm:pt>
    <dgm:pt modelId="{6DCF54D4-046B-6344-8F8A-583304FFF4CD}" type="pres">
      <dgm:prSet presAssocID="{6187F44A-3424-674C-8E31-2766123D6D37}" presName="hierRoot2" presStyleCnt="0">
        <dgm:presLayoutVars>
          <dgm:hierBranch val="init"/>
        </dgm:presLayoutVars>
      </dgm:prSet>
      <dgm:spPr/>
    </dgm:pt>
    <dgm:pt modelId="{8352FBFC-7EAA-2441-9401-B2645006EB38}" type="pres">
      <dgm:prSet presAssocID="{6187F44A-3424-674C-8E31-2766123D6D37}" presName="rootComposite" presStyleCnt="0"/>
      <dgm:spPr/>
    </dgm:pt>
    <dgm:pt modelId="{519F6E6A-3CF7-7C4D-984B-026453B9981A}" type="pres">
      <dgm:prSet presAssocID="{6187F44A-3424-674C-8E31-2766123D6D37}" presName="rootText" presStyleLbl="node3" presStyleIdx="28" presStyleCnt="31">
        <dgm:presLayoutVars>
          <dgm:chPref val="3"/>
        </dgm:presLayoutVars>
      </dgm:prSet>
      <dgm:spPr/>
    </dgm:pt>
    <dgm:pt modelId="{ACBD3218-EECF-E644-88C4-09925CC8CC24}" type="pres">
      <dgm:prSet presAssocID="{6187F44A-3424-674C-8E31-2766123D6D37}" presName="rootConnector" presStyleLbl="node3" presStyleIdx="28" presStyleCnt="31"/>
      <dgm:spPr/>
    </dgm:pt>
    <dgm:pt modelId="{9868C3C7-39FE-A54A-9E62-A434423ECB29}" type="pres">
      <dgm:prSet presAssocID="{6187F44A-3424-674C-8E31-2766123D6D37}" presName="hierChild4" presStyleCnt="0"/>
      <dgm:spPr/>
    </dgm:pt>
    <dgm:pt modelId="{C13E8D3F-4191-FF4E-8285-020F03954303}" type="pres">
      <dgm:prSet presAssocID="{6187F44A-3424-674C-8E31-2766123D6D37}" presName="hierChild5" presStyleCnt="0"/>
      <dgm:spPr/>
    </dgm:pt>
    <dgm:pt modelId="{6DFE3BC7-71A2-E940-9CF2-3D949E35EA03}" type="pres">
      <dgm:prSet presAssocID="{B696AF5C-9DA0-D54B-A7AA-8E0BEBAC2158}" presName="Name37" presStyleLbl="parChTrans1D3" presStyleIdx="29" presStyleCnt="31"/>
      <dgm:spPr/>
    </dgm:pt>
    <dgm:pt modelId="{12367858-2FF7-0043-A9B6-49EBA947B483}" type="pres">
      <dgm:prSet presAssocID="{7864BE0C-0912-2349-AFEE-6874FF750845}" presName="hierRoot2" presStyleCnt="0">
        <dgm:presLayoutVars>
          <dgm:hierBranch val="init"/>
        </dgm:presLayoutVars>
      </dgm:prSet>
      <dgm:spPr/>
    </dgm:pt>
    <dgm:pt modelId="{B3193F16-E0C8-D441-BF49-8027628D9DD1}" type="pres">
      <dgm:prSet presAssocID="{7864BE0C-0912-2349-AFEE-6874FF750845}" presName="rootComposite" presStyleCnt="0"/>
      <dgm:spPr/>
    </dgm:pt>
    <dgm:pt modelId="{4320EC20-9264-6947-974C-F568F8EE5929}" type="pres">
      <dgm:prSet presAssocID="{7864BE0C-0912-2349-AFEE-6874FF750845}" presName="rootText" presStyleLbl="node3" presStyleIdx="29" presStyleCnt="31">
        <dgm:presLayoutVars>
          <dgm:chPref val="3"/>
        </dgm:presLayoutVars>
      </dgm:prSet>
      <dgm:spPr/>
    </dgm:pt>
    <dgm:pt modelId="{FB6DD277-FE4F-904B-9D9E-F8188FBE9B5A}" type="pres">
      <dgm:prSet presAssocID="{7864BE0C-0912-2349-AFEE-6874FF750845}" presName="rootConnector" presStyleLbl="node3" presStyleIdx="29" presStyleCnt="31"/>
      <dgm:spPr/>
    </dgm:pt>
    <dgm:pt modelId="{891ED847-9330-674F-A507-E158CAEFA74C}" type="pres">
      <dgm:prSet presAssocID="{7864BE0C-0912-2349-AFEE-6874FF750845}" presName="hierChild4" presStyleCnt="0"/>
      <dgm:spPr/>
    </dgm:pt>
    <dgm:pt modelId="{225D8F97-15CC-614B-A3FF-FB6FE65A470E}" type="pres">
      <dgm:prSet presAssocID="{7864BE0C-0912-2349-AFEE-6874FF750845}" presName="hierChild5" presStyleCnt="0"/>
      <dgm:spPr/>
    </dgm:pt>
    <dgm:pt modelId="{DAE445DD-91D3-024A-9F66-3FB55773BC67}" type="pres">
      <dgm:prSet presAssocID="{BF6F48D0-7920-154D-A2AA-5EFCA3A8B74D}" presName="Name37" presStyleLbl="parChTrans1D3" presStyleIdx="30" presStyleCnt="31"/>
      <dgm:spPr/>
    </dgm:pt>
    <dgm:pt modelId="{50FAA5FE-B3C2-FB45-94A7-27BDD7AC47EB}" type="pres">
      <dgm:prSet presAssocID="{45EF161D-0FC1-7643-91E6-A01314A232D7}" presName="hierRoot2" presStyleCnt="0">
        <dgm:presLayoutVars>
          <dgm:hierBranch val="init"/>
        </dgm:presLayoutVars>
      </dgm:prSet>
      <dgm:spPr/>
    </dgm:pt>
    <dgm:pt modelId="{F0599287-49DB-C844-8143-22B683CFB7AF}" type="pres">
      <dgm:prSet presAssocID="{45EF161D-0FC1-7643-91E6-A01314A232D7}" presName="rootComposite" presStyleCnt="0"/>
      <dgm:spPr/>
    </dgm:pt>
    <dgm:pt modelId="{F1A082FC-8270-CC4A-8976-2DED0A06355F}" type="pres">
      <dgm:prSet presAssocID="{45EF161D-0FC1-7643-91E6-A01314A232D7}" presName="rootText" presStyleLbl="node3" presStyleIdx="30" presStyleCnt="31">
        <dgm:presLayoutVars>
          <dgm:chPref val="3"/>
        </dgm:presLayoutVars>
      </dgm:prSet>
      <dgm:spPr/>
    </dgm:pt>
    <dgm:pt modelId="{77E9152F-2B18-3140-B19F-F8FFAE0DF488}" type="pres">
      <dgm:prSet presAssocID="{45EF161D-0FC1-7643-91E6-A01314A232D7}" presName="rootConnector" presStyleLbl="node3" presStyleIdx="30" presStyleCnt="31"/>
      <dgm:spPr/>
    </dgm:pt>
    <dgm:pt modelId="{D3F4F33B-6318-C147-88EC-8397E7E75836}" type="pres">
      <dgm:prSet presAssocID="{45EF161D-0FC1-7643-91E6-A01314A232D7}" presName="hierChild4" presStyleCnt="0"/>
      <dgm:spPr/>
    </dgm:pt>
    <dgm:pt modelId="{C933E93D-4E1C-0B47-A4E3-E0A8945A8C49}" type="pres">
      <dgm:prSet presAssocID="{45EF161D-0FC1-7643-91E6-A01314A232D7}" presName="hierChild5" presStyleCnt="0"/>
      <dgm:spPr/>
    </dgm:pt>
    <dgm:pt modelId="{0FD74C73-38C8-C94D-9E5D-36A764E33D35}" type="pres">
      <dgm:prSet presAssocID="{5D138D1A-2E70-C448-A188-D2A26F8FB1FE}" presName="hierChild5" presStyleCnt="0"/>
      <dgm:spPr/>
    </dgm:pt>
    <dgm:pt modelId="{EAA33C1E-CE84-2145-8A69-5353355B0233}" type="pres">
      <dgm:prSet presAssocID="{474AC346-8A1A-364B-9F8A-3F2538A68744}" presName="Name37" presStyleLbl="parChTrans1D2" presStyleIdx="11" presStyleCnt="12"/>
      <dgm:spPr/>
    </dgm:pt>
    <dgm:pt modelId="{C5516420-CC22-9945-9500-71BDF5F446BB}" type="pres">
      <dgm:prSet presAssocID="{FFD01256-09DD-2B43-9818-6FABDBC59942}" presName="hierRoot2" presStyleCnt="0">
        <dgm:presLayoutVars>
          <dgm:hierBranch val="init"/>
        </dgm:presLayoutVars>
      </dgm:prSet>
      <dgm:spPr/>
    </dgm:pt>
    <dgm:pt modelId="{C6D938CE-A4BF-354F-9633-B5537D486B9E}" type="pres">
      <dgm:prSet presAssocID="{FFD01256-09DD-2B43-9818-6FABDBC59942}" presName="rootComposite" presStyleCnt="0"/>
      <dgm:spPr/>
    </dgm:pt>
    <dgm:pt modelId="{045A3E34-AC9D-0A49-BB6E-CE164D2F28AA}" type="pres">
      <dgm:prSet presAssocID="{FFD01256-09DD-2B43-9818-6FABDBC59942}" presName="rootText" presStyleLbl="node2" presStyleIdx="11" presStyleCnt="12">
        <dgm:presLayoutVars>
          <dgm:chPref val="3"/>
        </dgm:presLayoutVars>
      </dgm:prSet>
      <dgm:spPr/>
    </dgm:pt>
    <dgm:pt modelId="{AF31131D-5A05-0F49-93D0-5F42990B20E8}" type="pres">
      <dgm:prSet presAssocID="{FFD01256-09DD-2B43-9818-6FABDBC59942}" presName="rootConnector" presStyleLbl="node2" presStyleIdx="11" presStyleCnt="12"/>
      <dgm:spPr/>
    </dgm:pt>
    <dgm:pt modelId="{D4FA939D-133E-0442-A411-7D59BB539344}" type="pres">
      <dgm:prSet presAssocID="{FFD01256-09DD-2B43-9818-6FABDBC59942}" presName="hierChild4" presStyleCnt="0"/>
      <dgm:spPr/>
    </dgm:pt>
    <dgm:pt modelId="{43DD5BF2-85E8-0A4A-BBF4-E1E374889969}" type="pres">
      <dgm:prSet presAssocID="{FFD01256-09DD-2B43-9818-6FABDBC59942}" presName="hierChild5" presStyleCnt="0"/>
      <dgm:spPr/>
    </dgm:pt>
    <dgm:pt modelId="{D7386FE6-6389-BF42-9F4E-7D691B821B3B}" type="pres">
      <dgm:prSet presAssocID="{E71D10B8-7B98-614C-B65A-754DBF8B4E18}" presName="hierChild3" presStyleCnt="0"/>
      <dgm:spPr/>
    </dgm:pt>
  </dgm:ptLst>
  <dgm:cxnLst>
    <dgm:cxn modelId="{D728F400-6990-D145-8F81-BD2BA151562A}" srcId="{E71D10B8-7B98-614C-B65A-754DBF8B4E18}" destId="{B62973CC-F376-8F47-A92E-4078D629AA69}" srcOrd="0" destOrd="0" parTransId="{1B75729E-E45F-6B4F-992A-AD2192DA70D6}" sibTransId="{A748F430-D04C-DF4F-B1A8-FC9BC13A5726}"/>
    <dgm:cxn modelId="{F5421702-63F8-444E-AB28-56CCA696B123}" type="presOf" srcId="{547BFEDF-9E50-7D46-8635-79909A23D560}" destId="{1EB93A1B-6CCC-044C-9464-126654AEE853}" srcOrd="0" destOrd="0" presId="urn:microsoft.com/office/officeart/2005/8/layout/orgChart1"/>
    <dgm:cxn modelId="{C97E9202-ECAE-3846-A17C-B646CA8A8F28}" type="presOf" srcId="{5B729EB0-8ABF-FC44-92B4-EC815D245072}" destId="{AE71D538-302C-0642-AD0C-28B31FA53614}" srcOrd="0" destOrd="0" presId="urn:microsoft.com/office/officeart/2005/8/layout/orgChart1"/>
    <dgm:cxn modelId="{9FE40D04-E7D8-584E-97CC-004A7E293C18}" type="presOf" srcId="{F304DECE-D33C-3D41-8965-35549EFF8AAB}" destId="{87A1425B-D812-7249-AEA3-444B61A7FD4A}" srcOrd="0" destOrd="0" presId="urn:microsoft.com/office/officeart/2005/8/layout/orgChart1"/>
    <dgm:cxn modelId="{32A2DB09-6516-C544-AE50-05C17048A9A9}" type="presOf" srcId="{5D138D1A-2E70-C448-A188-D2A26F8FB1FE}" destId="{906C5558-9DFE-5246-91F5-6E45A5C906B5}" srcOrd="0" destOrd="0" presId="urn:microsoft.com/office/officeart/2005/8/layout/orgChart1"/>
    <dgm:cxn modelId="{01280B0A-7C76-E84A-BA50-8B0AF0DB1AFF}" type="presOf" srcId="{EF71605F-73D0-AD4D-9CB9-8C016739ED4B}" destId="{D5A116B0-8330-8D46-BDBD-B25A7E515A94}" srcOrd="0" destOrd="0" presId="urn:microsoft.com/office/officeart/2005/8/layout/orgChart1"/>
    <dgm:cxn modelId="{019C920D-3E83-5140-8896-70DF735632A5}" type="presOf" srcId="{CCDA8B10-3430-EC45-A410-0E35A8CBF0F9}" destId="{54160FF4-8E62-C145-8842-553E15BB86E7}" srcOrd="0" destOrd="0" presId="urn:microsoft.com/office/officeart/2005/8/layout/orgChart1"/>
    <dgm:cxn modelId="{E501480E-C65D-EC48-BB10-201477DB0ABB}" type="presOf" srcId="{0D8DF9AD-1F0F-D944-BA14-A1F76E855D07}" destId="{B3F5BEE2-D0D2-8349-95CB-EB5B4EB5137E}" srcOrd="1" destOrd="0" presId="urn:microsoft.com/office/officeart/2005/8/layout/orgChart1"/>
    <dgm:cxn modelId="{A1978B0E-D29C-C848-BE68-671AC1E56B15}" type="presOf" srcId="{B1611D0B-FA71-2745-B866-465F3C802F90}" destId="{E20C9D90-1082-1743-AF8B-70C159C54AD8}" srcOrd="0" destOrd="0" presId="urn:microsoft.com/office/officeart/2005/8/layout/orgChart1"/>
    <dgm:cxn modelId="{F5D5FC0E-818D-C040-BC19-6CCD8EBE76EF}" type="presOf" srcId="{DCDDB5A6-0548-A547-ADF9-9617D3744015}" destId="{75A1C909-2D56-1E43-A4F0-3CE4D2D387A4}" srcOrd="0" destOrd="0" presId="urn:microsoft.com/office/officeart/2005/8/layout/orgChart1"/>
    <dgm:cxn modelId="{4F5BF710-0ED5-024B-99C2-0B6387A7D870}" type="presOf" srcId="{EB718A73-6DBC-3549-B586-C89ECD3EC855}" destId="{875B1C2F-FDA1-EE4F-9182-BC52FFBF8BBB}" srcOrd="0" destOrd="0" presId="urn:microsoft.com/office/officeart/2005/8/layout/orgChart1"/>
    <dgm:cxn modelId="{C73B5D13-CB54-2648-9266-A22C3E8AFEF4}" type="presOf" srcId="{3999ED16-8D9A-994D-AD57-01F9DCD7F461}" destId="{CD9E7E62-815F-534E-9F8B-831B12B59EF1}" srcOrd="0" destOrd="0" presId="urn:microsoft.com/office/officeart/2005/8/layout/orgChart1"/>
    <dgm:cxn modelId="{2AB0DD13-B45E-284C-828C-3A3BB6A7590E}" type="presOf" srcId="{A76765B9-4D43-3A42-8A9A-3815630E6F0D}" destId="{94F8A485-3372-D345-A1C0-879FF38C538C}" srcOrd="0" destOrd="0" presId="urn:microsoft.com/office/officeart/2005/8/layout/orgChart1"/>
    <dgm:cxn modelId="{4C23D517-3EE1-AC4B-BBB1-09F0E8386CDA}" srcId="{82D7EE80-F5BD-0D45-B930-C64D168639BA}" destId="{931DE6BB-8AEB-4145-92D5-F2C11CF2F7A7}" srcOrd="1" destOrd="0" parTransId="{2E335D00-4A94-B147-B4D3-93879A59D830}" sibTransId="{96E76320-7394-2F41-A0E4-59AD2E8311C6}"/>
    <dgm:cxn modelId="{2A095118-D85D-994C-9B73-A9A68A3550CD}" type="presOf" srcId="{04B3BAFE-0A56-B945-A142-5EA5905DB0AC}" destId="{0D5DBA8E-EA91-A64E-9F71-006301742C7E}" srcOrd="0" destOrd="0" presId="urn:microsoft.com/office/officeart/2005/8/layout/orgChart1"/>
    <dgm:cxn modelId="{7F3A8D18-2569-C946-BBEC-52B4E086010C}" srcId="{3F4A0FE7-6EC8-A243-9A27-9A07963C7FC1}" destId="{E1C096CA-DD7F-0549-9DE2-1759D3B47EA7}" srcOrd="1" destOrd="0" parTransId="{7234D429-4E7B-3F46-BBE5-DF6A52081F6C}" sibTransId="{409F82E3-C206-5A42-9CF8-05DCDB4D1059}"/>
    <dgm:cxn modelId="{E1CA0719-4F60-5D44-99C9-D31498C1F2BC}" type="presOf" srcId="{19C73AFF-C83F-9643-BFB4-C8BF032B5D22}" destId="{26E3B294-03E7-9746-A8B0-CFE626445EF4}" srcOrd="0" destOrd="0" presId="urn:microsoft.com/office/officeart/2005/8/layout/orgChart1"/>
    <dgm:cxn modelId="{9E6C6720-D53E-134C-A35D-4286D7ACB75F}" type="presOf" srcId="{361336D1-3DA5-4B44-BBEF-C37F2E32256D}" destId="{CFADFE40-363E-C445-B2F4-549E2763C1D6}" srcOrd="1" destOrd="0" presId="urn:microsoft.com/office/officeart/2005/8/layout/orgChart1"/>
    <dgm:cxn modelId="{6DA97420-6EFA-0541-8217-1C4776574E60}" srcId="{3F4A0FE7-6EC8-A243-9A27-9A07963C7FC1}" destId="{87CC8675-7FE3-3846-9C6E-E8B0056C72CC}" srcOrd="2" destOrd="0" parTransId="{2C9F0E27-26B4-5445-B8A2-FE67D2B9BE82}" sibTransId="{D4C2ABE5-6B36-374E-82F3-14FDEDB6A264}"/>
    <dgm:cxn modelId="{5A214922-DF1F-FF43-9FEC-81F7E738D8DA}" type="presOf" srcId="{5EA70322-9055-8543-9C80-07BCD72D8BE9}" destId="{BFF34C08-7413-5A4F-A27B-CC7F0F65FB31}" srcOrd="1" destOrd="0" presId="urn:microsoft.com/office/officeart/2005/8/layout/orgChart1"/>
    <dgm:cxn modelId="{C1B4A124-0117-B344-8344-F7DFA7509CBB}" type="presOf" srcId="{3B55F898-E5F8-2A41-A134-E70CE96D7D54}" destId="{5B7EB03C-FE27-C64C-9698-7DED70923EB0}" srcOrd="0" destOrd="0" presId="urn:microsoft.com/office/officeart/2005/8/layout/orgChart1"/>
    <dgm:cxn modelId="{6481C829-5063-0F4E-BB23-E878F3873BB8}" type="presOf" srcId="{14B9CEE2-204B-F14E-9204-16CB81D1C0CB}" destId="{AF76D9EE-93DA-164F-AF31-E8C1634E839F}" srcOrd="0" destOrd="0" presId="urn:microsoft.com/office/officeart/2005/8/layout/orgChart1"/>
    <dgm:cxn modelId="{E8F6E229-C654-1D4A-B5DE-F02C41CDEDB5}" srcId="{B62973CC-F376-8F47-A92E-4078D629AA69}" destId="{81FEE1CA-37CA-164E-B297-CCD5EF81651F}" srcOrd="1" destOrd="0" parTransId="{86E13EBF-20D5-C84E-8E1F-085151885EE3}" sibTransId="{69304A0C-5B81-E540-8089-81ED759AC0FB}"/>
    <dgm:cxn modelId="{56B8C82B-B353-7345-A203-7D414B3E7FD3}" srcId="{E71D10B8-7B98-614C-B65A-754DBF8B4E18}" destId="{5D138D1A-2E70-C448-A188-D2A26F8FB1FE}" srcOrd="10" destOrd="0" parTransId="{EF71605F-73D0-AD4D-9CB9-8C016739ED4B}" sibTransId="{FD2E13AE-0F45-6542-826D-76EC5FA65351}"/>
    <dgm:cxn modelId="{B519752C-5BBA-EF49-A74F-4736121909A0}" srcId="{E71D10B8-7B98-614C-B65A-754DBF8B4E18}" destId="{3999ED16-8D9A-994D-AD57-01F9DCD7F461}" srcOrd="4" destOrd="0" parTransId="{B7453E83-2EC5-834E-83E7-2B1AEBE5AC1B}" sibTransId="{9ACBD608-7618-014A-8D9D-E3E4EBD08AC3}"/>
    <dgm:cxn modelId="{968A9A2C-FBE7-BA41-B5B5-4DEBF85AE3FC}" type="presOf" srcId="{A76765B9-4D43-3A42-8A9A-3815630E6F0D}" destId="{966A015B-B85A-9A43-A7F5-44E5621951D7}" srcOrd="1" destOrd="0" presId="urn:microsoft.com/office/officeart/2005/8/layout/orgChart1"/>
    <dgm:cxn modelId="{B1F1F02E-6B31-A549-8A46-C3825C629C26}" srcId="{B62973CC-F376-8F47-A92E-4078D629AA69}" destId="{34AB0C17-043E-FA47-9FA6-6531624B3518}" srcOrd="6" destOrd="0" parTransId="{6BEB1830-94BD-8040-9ABA-78C268AB16C2}" sibTransId="{FABE1A71-5CB3-CC48-9DF6-2EE158DF3DB5}"/>
    <dgm:cxn modelId="{D41D612F-13B8-9746-A175-C1FCF7231EDE}" srcId="{30060D60-DA37-DF4C-A6AD-A772A38C8893}" destId="{9654E679-F63A-DC4A-AC5A-F64A6BF52E2E}" srcOrd="0" destOrd="0" parTransId="{5B729EB0-8ABF-FC44-92B4-EC815D245072}" sibTransId="{29FD5CEE-7342-E44E-8521-CEC02A1A7146}"/>
    <dgm:cxn modelId="{31A65530-1B87-0845-B729-790D791D8339}" srcId="{E71D10B8-7B98-614C-B65A-754DBF8B4E18}" destId="{8EE87F98-0722-AE41-9AE3-10D65A072AEC}" srcOrd="9" destOrd="0" parTransId="{59353210-6E32-A442-BDFE-5A7237850F16}" sibTransId="{87F200C5-A8D5-C147-8ACA-75F2791E6A1B}"/>
    <dgm:cxn modelId="{68367730-0496-4A4A-84F6-7C8EAA83B3C3}" type="presOf" srcId="{87CC8675-7FE3-3846-9C6E-E8B0056C72CC}" destId="{7F7AE3AA-C789-524A-86D0-67222B55429E}" srcOrd="1" destOrd="0" presId="urn:microsoft.com/office/officeart/2005/8/layout/orgChart1"/>
    <dgm:cxn modelId="{72DF2133-7932-4E43-9720-90C254F432C3}" srcId="{5D138D1A-2E70-C448-A188-D2A26F8FB1FE}" destId="{6187F44A-3424-674C-8E31-2766123D6D37}" srcOrd="0" destOrd="0" parTransId="{E46D172C-94CF-6D4E-828A-BFC929778398}" sibTransId="{30F656D6-31CA-5E45-B171-8510431ED1AB}"/>
    <dgm:cxn modelId="{AB016A35-3927-7C42-B1AC-A8893B78FE8D}" type="presOf" srcId="{F94C4E6A-2D10-3944-894F-0AE03D204446}" destId="{E40338D6-C8F2-D043-B30A-AE12C590B0D3}" srcOrd="0" destOrd="0" presId="urn:microsoft.com/office/officeart/2005/8/layout/orgChart1"/>
    <dgm:cxn modelId="{738D7035-C946-4E42-B6B5-FCC4DD721066}" type="presOf" srcId="{6BEB1830-94BD-8040-9ABA-78C268AB16C2}" destId="{5143EA03-4F53-1243-AA19-AC8DC6169504}" srcOrd="0" destOrd="0" presId="urn:microsoft.com/office/officeart/2005/8/layout/orgChart1"/>
    <dgm:cxn modelId="{435BDA35-9020-334E-8BE5-EEF32392C4A8}" type="presOf" srcId="{87CC8675-7FE3-3846-9C6E-E8B0056C72CC}" destId="{41439D02-41BB-DB47-9FD7-12048674E083}" srcOrd="0" destOrd="0" presId="urn:microsoft.com/office/officeart/2005/8/layout/orgChart1"/>
    <dgm:cxn modelId="{7758DF35-2D17-5345-A3CC-39309FBA2D81}" type="presOf" srcId="{F5C4EC1E-3240-EF4A-AFEB-69F259871FF3}" destId="{27A35E38-5001-5C4F-8F6A-D3BC1B9EF2B0}" srcOrd="0" destOrd="0" presId="urn:microsoft.com/office/officeart/2005/8/layout/orgChart1"/>
    <dgm:cxn modelId="{2844E935-31CC-3D4D-ACD5-48F04C479537}" type="presOf" srcId="{6C57EE3B-E142-8144-94A2-E79EC8D9FCE0}" destId="{16668204-BC02-0440-9AD3-15638CA7A084}" srcOrd="0" destOrd="0" presId="urn:microsoft.com/office/officeart/2005/8/layout/orgChart1"/>
    <dgm:cxn modelId="{1417C436-9293-E74B-BB36-0D3DD2D6FB64}" srcId="{E71D10B8-7B98-614C-B65A-754DBF8B4E18}" destId="{E279B087-7F19-3945-851C-E98EBFF9431F}" srcOrd="2" destOrd="0" parTransId="{EB718A73-6DBC-3549-B586-C89ECD3EC855}" sibTransId="{5346C032-5974-3D4C-873E-116E7645D757}"/>
    <dgm:cxn modelId="{4C825437-F4B1-2A4F-AB86-DF482A38A2EB}" type="presOf" srcId="{30060D60-DA37-DF4C-A6AD-A772A38C8893}" destId="{1E1C48E1-8AFE-FF42-B625-4EAB9D90CD48}" srcOrd="0" destOrd="0" presId="urn:microsoft.com/office/officeart/2005/8/layout/orgChart1"/>
    <dgm:cxn modelId="{3A8DF838-657F-B64F-A5AF-0F0209B3C0C7}" srcId="{E71D10B8-7B98-614C-B65A-754DBF8B4E18}" destId="{3F4A0FE7-6EC8-A243-9A27-9A07963C7FC1}" srcOrd="3" destOrd="0" parTransId="{BFDFAF2C-05B4-9940-BA37-4C95FE7498AE}" sibTransId="{FB6526B3-5361-5F4E-B04F-FC0EE17F3A56}"/>
    <dgm:cxn modelId="{8561923A-3F41-254E-AD8A-8526DFF5453A}" type="presOf" srcId="{35DDB907-1FB7-404D-B928-0FB80560BD91}" destId="{6A01F948-BFCE-CF46-9D91-C895460A39FF}" srcOrd="1" destOrd="0" presId="urn:microsoft.com/office/officeart/2005/8/layout/orgChart1"/>
    <dgm:cxn modelId="{F3D82A3B-0431-EC4F-A1F7-30E71E60CDBD}" type="presOf" srcId="{40225B0D-1296-3446-A2BF-598A256F0F02}" destId="{E29DB1AB-E9A4-5447-AD14-07E5D145C9EB}" srcOrd="1" destOrd="0" presId="urn:microsoft.com/office/officeart/2005/8/layout/orgChart1"/>
    <dgm:cxn modelId="{EA25353C-649A-7D47-B6CA-D5B0123B07EE}" type="presOf" srcId="{6187F44A-3424-674C-8E31-2766123D6D37}" destId="{ACBD3218-EECF-E644-88C4-09925CC8CC24}" srcOrd="1" destOrd="0" presId="urn:microsoft.com/office/officeart/2005/8/layout/orgChart1"/>
    <dgm:cxn modelId="{4ACB1F3E-8C08-3A41-8D6A-156AF8E4037C}" type="presOf" srcId="{FCC21189-A1E0-6E45-9C46-B83C240A9C4D}" destId="{F456E329-8383-6B4C-A3A7-5AD9CFCCE2F8}" srcOrd="0" destOrd="0" presId="urn:microsoft.com/office/officeart/2005/8/layout/orgChart1"/>
    <dgm:cxn modelId="{E6BED23E-B9EB-7640-A843-C472A48EB7D8}" type="presOf" srcId="{BFDFAF2C-05B4-9940-BA37-4C95FE7498AE}" destId="{EE3F6510-2226-4F41-8C42-66C44E0CFA65}" srcOrd="0" destOrd="0" presId="urn:microsoft.com/office/officeart/2005/8/layout/orgChart1"/>
    <dgm:cxn modelId="{4035E93E-D26E-5245-92CF-9BE6B336CDD7}" type="presOf" srcId="{1F7E1A10-6416-6642-80CA-3DC5BA26C1FC}" destId="{C70D5819-85CB-424A-A97F-AA8C5338164E}" srcOrd="1" destOrd="0" presId="urn:microsoft.com/office/officeart/2005/8/layout/orgChart1"/>
    <dgm:cxn modelId="{63A4EB3E-2744-F14B-B1DC-1ABFFD620436}" type="presOf" srcId="{19C73AFF-C83F-9643-BFB4-C8BF032B5D22}" destId="{D7E544A6-6B8A-D94D-87AC-6861FC4AFF83}" srcOrd="1" destOrd="0" presId="urn:microsoft.com/office/officeart/2005/8/layout/orgChart1"/>
    <dgm:cxn modelId="{1B315D41-CEBF-364F-94EA-FA23CCD7C8E4}" srcId="{B62973CC-F376-8F47-A92E-4078D629AA69}" destId="{5EA70322-9055-8543-9C80-07BCD72D8BE9}" srcOrd="2" destOrd="0" parTransId="{14B9CEE2-204B-F14E-9204-16CB81D1C0CB}" sibTransId="{90DE34A9-8541-424D-9B81-A7ED776E8754}"/>
    <dgm:cxn modelId="{2B92D642-E588-B542-85F8-D1C83316568F}" srcId="{30060D60-DA37-DF4C-A6AD-A772A38C8893}" destId="{FCC21189-A1E0-6E45-9C46-B83C240A9C4D}" srcOrd="1" destOrd="0" parTransId="{4E2FE06D-5C65-0745-B946-7C254ACD4468}" sibTransId="{6D915819-B13B-A64E-894A-20287AD8A3D8}"/>
    <dgm:cxn modelId="{01220045-59C0-1D49-AAD2-55B0605B798D}" srcId="{B62973CC-F376-8F47-A92E-4078D629AA69}" destId="{C49D244E-A2BF-4C42-B801-AE66A750ED88}" srcOrd="3" destOrd="0" parTransId="{6C57EE3B-E142-8144-94A2-E79EC8D9FCE0}" sibTransId="{D75E2AF9-23E7-BD49-B941-B1AA6A924843}"/>
    <dgm:cxn modelId="{AA295146-63F5-B949-BF16-9EE3922951CE}" type="presOf" srcId="{6513CB88-8E79-3F4D-86BD-F65876282F1C}" destId="{F6153490-599E-F948-AD87-856E98BB725A}" srcOrd="0" destOrd="0" presId="urn:microsoft.com/office/officeart/2005/8/layout/orgChart1"/>
    <dgm:cxn modelId="{6CB6A846-DCFF-084A-9C48-C3E229CA78A0}" type="presOf" srcId="{29C3CE61-2DF8-E64A-A953-E357A0A2C32E}" destId="{03BAE310-BC2B-9446-A0FD-B8A899A686B0}" srcOrd="1" destOrd="0" presId="urn:microsoft.com/office/officeart/2005/8/layout/orgChart1"/>
    <dgm:cxn modelId="{FDBA9149-D685-424F-B033-1A1B928277FF}" type="presOf" srcId="{3F4A0FE7-6EC8-A243-9A27-9A07963C7FC1}" destId="{3B832AB0-813F-8A4D-9DBC-F29FB389B14B}" srcOrd="1" destOrd="0" presId="urn:microsoft.com/office/officeart/2005/8/layout/orgChart1"/>
    <dgm:cxn modelId="{9A35FB4A-2A97-5E4E-9040-C1F15A7CF9E6}" type="presOf" srcId="{3999ED16-8D9A-994D-AD57-01F9DCD7F461}" destId="{405BB46A-873E-8742-9206-77EA2A346879}" srcOrd="1" destOrd="0" presId="urn:microsoft.com/office/officeart/2005/8/layout/orgChart1"/>
    <dgm:cxn modelId="{6481E74E-0765-4B4F-8BEA-88301764C103}" srcId="{E71D10B8-7B98-614C-B65A-754DBF8B4E18}" destId="{E9A782B7-E9E6-CF4D-9E95-6C9AABB8970E}" srcOrd="8" destOrd="0" parTransId="{4B16EEE4-9A48-904A-A152-CC4E9C0C5291}" sibTransId="{F4900374-4382-9443-B4A3-4D73372A3019}"/>
    <dgm:cxn modelId="{AE5DF850-8E4D-FF49-AB32-802A69B2D884}" type="presOf" srcId="{1BDEDF98-919C-DE44-A88F-9AB68DF0A07C}" destId="{152C07F6-BDD1-0243-9B00-C7B6DC87264B}" srcOrd="1" destOrd="0" presId="urn:microsoft.com/office/officeart/2005/8/layout/orgChart1"/>
    <dgm:cxn modelId="{F2187252-DECD-9243-9B13-C3C321409492}" type="presOf" srcId="{E1C096CA-DD7F-0549-9DE2-1759D3B47EA7}" destId="{109D602E-6EA5-6F46-A0E0-56AAFED7731D}" srcOrd="1" destOrd="0" presId="urn:microsoft.com/office/officeart/2005/8/layout/orgChart1"/>
    <dgm:cxn modelId="{40E1FA54-8742-104D-895B-D8E7B9D22617}" srcId="{E71D10B8-7B98-614C-B65A-754DBF8B4E18}" destId="{0F2010DA-01E1-5043-919F-A8A9B80F159E}" srcOrd="7" destOrd="0" parTransId="{9E41EFD3-0D62-7A44-BE06-CE732DC3DF65}" sibTransId="{4AE63392-4A07-7E4E-825D-B2EC2AD1BA24}"/>
    <dgm:cxn modelId="{5D846955-CC55-E447-9124-F899E14FC1B2}" srcId="{8EE87F98-0722-AE41-9AE3-10D65A072AEC}" destId="{40225B0D-1296-3446-A2BF-598A256F0F02}" srcOrd="2" destOrd="0" parTransId="{85E96FAB-A8B7-DD42-851E-5434F68D7047}" sibTransId="{DD539CA4-BD24-4B48-86C3-ED02EF7ADADE}"/>
    <dgm:cxn modelId="{EBBE4856-BD0C-D84A-B8AD-CC770EB0FE1C}" type="presOf" srcId="{9E41EFD3-0D62-7A44-BE06-CE732DC3DF65}" destId="{4104EB83-30C5-AE48-8A93-BA87EE1C7B09}" srcOrd="0" destOrd="0" presId="urn:microsoft.com/office/officeart/2005/8/layout/orgChart1"/>
    <dgm:cxn modelId="{94097A57-F09D-FA4C-A7CB-C14BCF532024}" type="presOf" srcId="{6187F44A-3424-674C-8E31-2766123D6D37}" destId="{519F6E6A-3CF7-7C4D-984B-026453B9981A}" srcOrd="0" destOrd="0" presId="urn:microsoft.com/office/officeart/2005/8/layout/orgChart1"/>
    <dgm:cxn modelId="{4B955C59-42F4-BD46-9227-F4CC590964AD}" type="presOf" srcId="{45EF161D-0FC1-7643-91E6-A01314A232D7}" destId="{F1A082FC-8270-CC4A-8976-2DED0A06355F}" srcOrd="0" destOrd="0" presId="urn:microsoft.com/office/officeart/2005/8/layout/orgChart1"/>
    <dgm:cxn modelId="{ED45B659-3599-084A-8D2A-F6FD91440F3F}" type="presOf" srcId="{1000A342-97BC-AD46-B61E-E412848FEB3A}" destId="{C5649BC8-90EA-AD49-9EA7-6525FCCC205C}" srcOrd="0" destOrd="0" presId="urn:microsoft.com/office/officeart/2005/8/layout/orgChart1"/>
    <dgm:cxn modelId="{F9A1EF5A-D418-C742-A08E-5AEA44361D71}" type="presOf" srcId="{354CD02A-C4C4-FF45-9639-8A6D60A4DC57}" destId="{D5C67982-CCE2-6B41-AD7B-766CE33A5078}" srcOrd="0" destOrd="0" presId="urn:microsoft.com/office/officeart/2005/8/layout/orgChart1"/>
    <dgm:cxn modelId="{BD5F095D-4B2F-E94B-862A-335D60B7B2E4}" type="presOf" srcId="{E279B087-7F19-3945-851C-E98EBFF9431F}" destId="{5D11E05B-277A-3945-A710-3DDBF62391A6}" srcOrd="1" destOrd="0" presId="urn:microsoft.com/office/officeart/2005/8/layout/orgChart1"/>
    <dgm:cxn modelId="{865D305E-5CED-8B48-AB3B-A7C24EDF90D6}" type="presOf" srcId="{931DE6BB-8AEB-4145-92D5-F2C11CF2F7A7}" destId="{285ADF23-7879-5746-AB97-A765E0D226AC}" srcOrd="0" destOrd="0" presId="urn:microsoft.com/office/officeart/2005/8/layout/orgChart1"/>
    <dgm:cxn modelId="{18F95B5F-7525-ED45-8AC1-5E057598C591}" type="presOf" srcId="{D1B79DE3-55E7-F349-B648-B2D29F5D5CA3}" destId="{103D39B3-5A05-6543-B504-333D79A14F6D}" srcOrd="0" destOrd="0" presId="urn:microsoft.com/office/officeart/2005/8/layout/orgChart1"/>
    <dgm:cxn modelId="{E27E0362-F939-A74C-946F-8EDC2C8DF6B2}" srcId="{8EE87F98-0722-AE41-9AE3-10D65A072AEC}" destId="{A76765B9-4D43-3A42-8A9A-3815630E6F0D}" srcOrd="0" destOrd="0" parTransId="{94654423-6395-A046-83AB-14E3B1BABB92}" sibTransId="{84B30CC9-7BF1-3A42-9A8F-840793BF4EF9}"/>
    <dgm:cxn modelId="{BB0C9C62-0409-4544-805A-733884A3D959}" type="presOf" srcId="{002723D6-1AFC-154B-B4F7-385AB2F4AF45}" destId="{F18AB952-D04F-7F40-A2F9-A699F63B7CE2}" srcOrd="0" destOrd="0" presId="urn:microsoft.com/office/officeart/2005/8/layout/orgChart1"/>
    <dgm:cxn modelId="{AF554763-FF1C-D146-9795-49AE71CECBF7}" type="presOf" srcId="{7234D429-4E7B-3F46-BBE5-DF6A52081F6C}" destId="{6135F8A5-94CA-6A45-BE91-6606BAAEFF5C}" srcOrd="0" destOrd="0" presId="urn:microsoft.com/office/officeart/2005/8/layout/orgChart1"/>
    <dgm:cxn modelId="{D3CF5566-A501-7E46-941D-AD74B4EE1003}" type="presOf" srcId="{E9A782B7-E9E6-CF4D-9E95-6C9AABB8970E}" destId="{EAB2EB15-1A26-B84B-9FF8-BA2190D4B929}" srcOrd="0" destOrd="0" presId="urn:microsoft.com/office/officeart/2005/8/layout/orgChart1"/>
    <dgm:cxn modelId="{100DB166-D686-2D4C-A456-B55B2D40E0E0}" type="presOf" srcId="{0D8DF9AD-1F0F-D944-BA14-A1F76E855D07}" destId="{654227FF-4C80-D340-95A7-86316BED48D7}" srcOrd="0" destOrd="0" presId="urn:microsoft.com/office/officeart/2005/8/layout/orgChart1"/>
    <dgm:cxn modelId="{74D9F366-7157-B94E-BC47-2062DD8EA0E8}" type="presOf" srcId="{4E40247B-BE58-AE48-94B6-98F8350BB0C5}" destId="{72487F77-9012-124B-BD42-FAC83C344859}" srcOrd="0" destOrd="0" presId="urn:microsoft.com/office/officeart/2005/8/layout/orgChart1"/>
    <dgm:cxn modelId="{34721E67-FC83-1247-8E8A-4638BA007D3C}" type="presOf" srcId="{81FEE1CA-37CA-164E-B297-CCD5EF81651F}" destId="{70113AE1-ED2F-B945-8287-C64AED068141}" srcOrd="1" destOrd="0" presId="urn:microsoft.com/office/officeart/2005/8/layout/orgChart1"/>
    <dgm:cxn modelId="{5FA19367-1A02-0041-A2AA-396EF12E0B6D}" type="presOf" srcId="{0D21D480-CF42-664D-81CF-E7C5A4AC05B8}" destId="{42872DF8-A8B6-D641-953C-1449509124AC}" srcOrd="0" destOrd="0" presId="urn:microsoft.com/office/officeart/2005/8/layout/orgChart1"/>
    <dgm:cxn modelId="{7872DC68-09C5-7543-8885-3EB592178493}" type="presOf" srcId="{1B75729E-E45F-6B4F-992A-AD2192DA70D6}" destId="{02E31AC4-2C90-B547-A6F0-DD3A86E1ED40}" srcOrd="0" destOrd="0" presId="urn:microsoft.com/office/officeart/2005/8/layout/orgChart1"/>
    <dgm:cxn modelId="{44C5336C-82CD-F148-B886-26FD9677180E}" type="presOf" srcId="{81FEE1CA-37CA-164E-B297-CCD5EF81651F}" destId="{49221596-EC48-D54C-A0EC-252E0B4C2950}" srcOrd="0" destOrd="0" presId="urn:microsoft.com/office/officeart/2005/8/layout/orgChart1"/>
    <dgm:cxn modelId="{A4DCAF6C-6081-1D4A-BD84-85A65952D15F}" srcId="{3F4A0FE7-6EC8-A243-9A27-9A07963C7FC1}" destId="{0D8DF9AD-1F0F-D944-BA14-A1F76E855D07}" srcOrd="0" destOrd="0" parTransId="{F304DECE-D33C-3D41-8965-35549EFF8AAB}" sibTransId="{0B5C4A61-C28B-F749-95CA-E4220BF5F85D}"/>
    <dgm:cxn modelId="{3ED03B6D-BCAA-8341-8CFE-D657089689C4}" type="presOf" srcId="{CD78F064-8436-4C45-85FF-581961244B5A}" destId="{29327A23-D2C5-1048-B772-5FD546B4B06A}" srcOrd="0" destOrd="0" presId="urn:microsoft.com/office/officeart/2005/8/layout/orgChart1"/>
    <dgm:cxn modelId="{8D22F86D-8727-8343-A6DA-75CFFBF91330}" srcId="{E71D10B8-7B98-614C-B65A-754DBF8B4E18}" destId="{30060D60-DA37-DF4C-A6AD-A772A38C8893}" srcOrd="1" destOrd="0" parTransId="{354CD02A-C4C4-FF45-9639-8A6D60A4DC57}" sibTransId="{F5402AFB-9828-2944-9EFE-66BA4330156F}"/>
    <dgm:cxn modelId="{5838256E-194F-9D40-B7E1-08F013F19152}" type="presOf" srcId="{2C9F0E27-26B4-5445-B8A2-FE67D2B9BE82}" destId="{C4004A40-A02F-A24F-8968-254307570D4A}" srcOrd="0" destOrd="0" presId="urn:microsoft.com/office/officeart/2005/8/layout/orgChart1"/>
    <dgm:cxn modelId="{FF6D2871-6B91-0A42-A00B-AD01B2EEC503}" type="presOf" srcId="{95C8F93D-5B8C-7746-AE42-007DB9D9FC72}" destId="{FD7F614E-8271-8A4D-BE03-5907018F96CB}" srcOrd="0" destOrd="0" presId="urn:microsoft.com/office/officeart/2005/8/layout/orgChart1"/>
    <dgm:cxn modelId="{DEE77D71-23D2-D144-BEC8-81D0A72C23EE}" type="presOf" srcId="{0015ACBA-4CAC-914E-A5A2-8737849E5277}" destId="{82130693-C853-7048-AD32-DF5DD3EB5D4A}" srcOrd="0" destOrd="0" presId="urn:microsoft.com/office/officeart/2005/8/layout/orgChart1"/>
    <dgm:cxn modelId="{52010372-DC98-AB47-A258-21482F927746}" srcId="{5D138D1A-2E70-C448-A188-D2A26F8FB1FE}" destId="{45EF161D-0FC1-7643-91E6-A01314A232D7}" srcOrd="2" destOrd="0" parTransId="{BF6F48D0-7920-154D-A2AA-5EFCA3A8B74D}" sibTransId="{F3D61BFB-3032-8C4A-BD04-34E17A6D7B24}"/>
    <dgm:cxn modelId="{08190C72-041D-374C-A66A-B5899D401BB6}" type="presOf" srcId="{1D88C60B-7864-A949-9496-A39B2F6F3BCD}" destId="{DB18A195-F748-724E-AB66-FDAD157BAA0D}" srcOrd="0" destOrd="0" presId="urn:microsoft.com/office/officeart/2005/8/layout/orgChart1"/>
    <dgm:cxn modelId="{965A2573-A98A-D745-A313-9E839D4F7458}" type="presOf" srcId="{4E2FE06D-5C65-0745-B946-7C254ACD4468}" destId="{F3CFACCC-5132-B643-BD21-A7538A057EFA}" srcOrd="0" destOrd="0" presId="urn:microsoft.com/office/officeart/2005/8/layout/orgChart1"/>
    <dgm:cxn modelId="{79435473-A362-8147-8D3F-9E4C4CC3BC2D}" srcId="{8EE87F98-0722-AE41-9AE3-10D65A072AEC}" destId="{1F7E1A10-6416-6642-80CA-3DC5BA26C1FC}" srcOrd="1" destOrd="0" parTransId="{0015ACBA-4CAC-914E-A5A2-8737849E5277}" sibTransId="{8FA3C708-71D0-2D4D-B06C-670BFA6162AA}"/>
    <dgm:cxn modelId="{12489574-5635-354B-B5C7-85426499A529}" type="presOf" srcId="{361336D1-3DA5-4B44-BBEF-C37F2E32256D}" destId="{410C27E5-7AB6-CD4D-A8E0-205458E1E10A}" srcOrd="0" destOrd="0" presId="urn:microsoft.com/office/officeart/2005/8/layout/orgChart1"/>
    <dgm:cxn modelId="{EE1BB074-0C02-2E44-9735-3C2D4C8614E0}" type="presOf" srcId="{2E335D00-4A94-B147-B4D3-93879A59D830}" destId="{99940546-D0C6-5B4C-8C11-9C951449A065}" srcOrd="0" destOrd="0" presId="urn:microsoft.com/office/officeart/2005/8/layout/orgChart1"/>
    <dgm:cxn modelId="{0D111976-5AA8-8742-9763-1D04F241E8C9}" type="presOf" srcId="{7864BE0C-0912-2349-AFEE-6874FF750845}" destId="{FB6DD277-FE4F-904B-9D9E-F8188FBE9B5A}" srcOrd="1" destOrd="0" presId="urn:microsoft.com/office/officeart/2005/8/layout/orgChart1"/>
    <dgm:cxn modelId="{173F547C-8EE3-4B43-8A3C-03298414AA21}" type="presOf" srcId="{3F4A0FE7-6EC8-A243-9A27-9A07963C7FC1}" destId="{DA76CF5C-F287-2248-9707-1656D4CDE967}" srcOrd="0" destOrd="0" presId="urn:microsoft.com/office/officeart/2005/8/layout/orgChart1"/>
    <dgm:cxn modelId="{840A477E-009C-8444-A11B-3A1B04F0D634}" type="presOf" srcId="{474AC346-8A1A-364B-9F8A-3F2538A68744}" destId="{EAA33C1E-CE84-2145-8A69-5353355B0233}" srcOrd="0" destOrd="0" presId="urn:microsoft.com/office/officeart/2005/8/layout/orgChart1"/>
    <dgm:cxn modelId="{A253CE7E-467A-2C4E-9BFE-F8B3F67C4689}" type="presOf" srcId="{5EA70322-9055-8543-9C80-07BCD72D8BE9}" destId="{98D792AF-CDF7-434B-B463-2EF1B46184C5}" srcOrd="0" destOrd="0" presId="urn:microsoft.com/office/officeart/2005/8/layout/orgChart1"/>
    <dgm:cxn modelId="{3ED5DA7E-E7A5-204D-8B29-2E197519375D}" type="presOf" srcId="{D1B79DE3-55E7-F349-B648-B2D29F5D5CA3}" destId="{5EBFDC25-9D9F-644B-815E-015B54E0A48E}" srcOrd="1" destOrd="0" presId="urn:microsoft.com/office/officeart/2005/8/layout/orgChart1"/>
    <dgm:cxn modelId="{569BFC7E-EFC3-6040-94F2-0F5A36472541}" type="presOf" srcId="{29C3CE61-2DF8-E64A-A953-E357A0A2C32E}" destId="{CC40CBF2-2108-EA43-8C74-334D143064B5}" srcOrd="0" destOrd="0" presId="urn:microsoft.com/office/officeart/2005/8/layout/orgChart1"/>
    <dgm:cxn modelId="{9005E27F-8B14-404A-8275-76A5DD77EF26}" srcId="{E71D10B8-7B98-614C-B65A-754DBF8B4E18}" destId="{5A5F466C-3673-0D43-9E3B-1E1B85130B4E}" srcOrd="5" destOrd="0" parTransId="{5A321337-6FFF-944E-AB91-570EBF7752BD}" sibTransId="{190A6A02-8C0F-5A47-B9C1-BF25C35A7EBF}"/>
    <dgm:cxn modelId="{F7D54881-34C7-834A-88E6-FA9C9D4A5B2C}" type="presOf" srcId="{E279B087-7F19-3945-851C-E98EBFF9431F}" destId="{7F36BEDA-47A8-5C4E-B3FF-670277CEC28D}" srcOrd="0" destOrd="0" presId="urn:microsoft.com/office/officeart/2005/8/layout/orgChart1"/>
    <dgm:cxn modelId="{28502C82-0A48-DE41-B60B-01A5B578BB35}" type="presOf" srcId="{712DEB19-41B9-744C-90AF-A6B3DB201EC6}" destId="{C71A74CA-221D-9246-B046-4382F248B28F}" srcOrd="1" destOrd="0" presId="urn:microsoft.com/office/officeart/2005/8/layout/orgChart1"/>
    <dgm:cxn modelId="{D2B20A83-CC39-3440-A787-6945DF7E0022}" type="presOf" srcId="{40225B0D-1296-3446-A2BF-598A256F0F02}" destId="{DEBBF79A-E120-9D43-8E99-80ECE050A89E}" srcOrd="0" destOrd="0" presId="urn:microsoft.com/office/officeart/2005/8/layout/orgChart1"/>
    <dgm:cxn modelId="{B6EB2E87-D351-A040-82A2-1BE7E1669807}" type="presOf" srcId="{94654423-6395-A046-83AB-14E3B1BABB92}" destId="{DA28A6A2-ABC7-3046-88C2-DE15EB0043CB}" srcOrd="0" destOrd="0" presId="urn:microsoft.com/office/officeart/2005/8/layout/orgChart1"/>
    <dgm:cxn modelId="{63C7E687-BE8C-2E41-A387-20AF4A88C62D}" type="presOf" srcId="{C49D244E-A2BF-4C42-B801-AE66A750ED88}" destId="{FC1ADB1A-E257-4845-81E1-006FE3163F37}" srcOrd="0" destOrd="0" presId="urn:microsoft.com/office/officeart/2005/8/layout/orgChart1"/>
    <dgm:cxn modelId="{A838098A-08FD-6E41-8A52-52499CC0CDF0}" type="presOf" srcId="{E4326A12-3B88-3E49-B117-8A49C9EFD15F}" destId="{DAB284D3-9B39-584F-B187-2E61ADA713EF}" srcOrd="0" destOrd="0" presId="urn:microsoft.com/office/officeart/2005/8/layout/orgChart1"/>
    <dgm:cxn modelId="{FC4AF38A-26FC-AD4A-BC4D-FC4A92DCC65D}" type="presOf" srcId="{5A321337-6FFF-944E-AB91-570EBF7752BD}" destId="{F493921F-679F-E94B-A158-BF8784861211}" srcOrd="0" destOrd="0" presId="urn:microsoft.com/office/officeart/2005/8/layout/orgChart1"/>
    <dgm:cxn modelId="{4AC15391-C479-DB43-9341-E3D3C2F1981D}" type="presOf" srcId="{34AB0C17-043E-FA47-9FA6-6531624B3518}" destId="{B7FC68D5-203A-5F4C-8175-2B29138A98A2}" srcOrd="0" destOrd="0" presId="urn:microsoft.com/office/officeart/2005/8/layout/orgChart1"/>
    <dgm:cxn modelId="{45E73292-FDE5-0B42-A568-F23A3B18B96A}" srcId="{E71D10B8-7B98-614C-B65A-754DBF8B4E18}" destId="{82D7EE80-F5BD-0D45-B930-C64D168639BA}" srcOrd="6" destOrd="0" parTransId="{1D88C60B-7864-A949-9496-A39B2F6F3BCD}" sibTransId="{C2DDC069-035C-8444-B060-BB068755BE7A}"/>
    <dgm:cxn modelId="{9524A092-3B2E-3445-8018-10D675A25FEC}" type="presOf" srcId="{4B16EEE4-9A48-904A-A152-CC4E9C0C5291}" destId="{EC1FE527-A4F4-0743-BCE5-7D36EF2DB624}" srcOrd="0" destOrd="0" presId="urn:microsoft.com/office/officeart/2005/8/layout/orgChart1"/>
    <dgm:cxn modelId="{81E0D892-E22F-2D48-8913-8A374167BAB5}" type="presOf" srcId="{B7D6C13A-9776-944A-A8F6-E476E6CBF173}" destId="{C1994360-E290-624B-BFB9-1336D7708EC7}" srcOrd="0" destOrd="0" presId="urn:microsoft.com/office/officeart/2005/8/layout/orgChart1"/>
    <dgm:cxn modelId="{3461C193-27BA-884A-9724-99894EDFCB86}" type="presOf" srcId="{34AB0C17-043E-FA47-9FA6-6531624B3518}" destId="{0991DF64-64A1-EF45-9D24-05263B622C79}" srcOrd="1" destOrd="0" presId="urn:microsoft.com/office/officeart/2005/8/layout/orgChart1"/>
    <dgm:cxn modelId="{76EA5A94-E05F-5641-9436-DDC7A8BFABD2}" type="presOf" srcId="{BF6F48D0-7920-154D-A2AA-5EFCA3A8B74D}" destId="{DAE445DD-91D3-024A-9F66-3FB55773BC67}" srcOrd="0" destOrd="0" presId="urn:microsoft.com/office/officeart/2005/8/layout/orgChart1"/>
    <dgm:cxn modelId="{55064F95-163C-0A4E-A370-33F634830E4A}" type="presOf" srcId="{F94C4E6A-2D10-3944-894F-0AE03D204446}" destId="{3317C409-554C-5747-AECB-0AEA5CCCA17A}" srcOrd="1" destOrd="0" presId="urn:microsoft.com/office/officeart/2005/8/layout/orgChart1"/>
    <dgm:cxn modelId="{BF674197-F36B-074A-A602-E850DC86AD0B}" type="presOf" srcId="{85E96FAB-A8B7-DD42-851E-5434F68D7047}" destId="{210DD4AE-D6B2-4745-9B85-5727685EECD5}" srcOrd="0" destOrd="0" presId="urn:microsoft.com/office/officeart/2005/8/layout/orgChart1"/>
    <dgm:cxn modelId="{A086A698-CA68-5E40-9839-BBC690E07010}" type="presOf" srcId="{35DDB907-1FB7-404D-B928-0FB80560BD91}" destId="{DD33D608-17FB-8F43-9A39-B0377ADA84D2}" srcOrd="0" destOrd="0" presId="urn:microsoft.com/office/officeart/2005/8/layout/orgChart1"/>
    <dgm:cxn modelId="{6F5A8D99-A2E3-DC48-8F56-BC8CE9300FA5}" srcId="{3B55F898-E5F8-2A41-A134-E70CE96D7D54}" destId="{E71D10B8-7B98-614C-B65A-754DBF8B4E18}" srcOrd="0" destOrd="0" parTransId="{58FDFDA4-A9CB-E44E-B7AF-8032891D6181}" sibTransId="{AB80C8B8-C6B2-CC43-B3F0-11E3964CF57F}"/>
    <dgm:cxn modelId="{38297A9A-9961-0943-904B-2A275C343D4B}" type="presOf" srcId="{547BFEDF-9E50-7D46-8635-79909A23D560}" destId="{1DDE363C-E214-304F-9E57-C24BF87A807B}" srcOrd="1" destOrd="0" presId="urn:microsoft.com/office/officeart/2005/8/layout/orgChart1"/>
    <dgm:cxn modelId="{2B9BDB9A-AFDF-FF48-96E1-44CFB5E0A1C4}" type="presOf" srcId="{D39EB4F6-D047-A04F-8607-DC2AA8846BFD}" destId="{D969C72F-FD1C-7D4C-8427-0D86D46D67B9}" srcOrd="0" destOrd="0" presId="urn:microsoft.com/office/officeart/2005/8/layout/orgChart1"/>
    <dgm:cxn modelId="{0263399C-EEC2-484F-BC92-67271F8F75E3}" srcId="{30060D60-DA37-DF4C-A6AD-A772A38C8893}" destId="{CD78F064-8436-4C45-85FF-581961244B5A}" srcOrd="5" destOrd="0" parTransId="{B7D6C13A-9776-944A-A8F6-E476E6CBF173}" sibTransId="{937B2281-C986-764D-9009-7FAE65D388AE}"/>
    <dgm:cxn modelId="{411AD09C-34BB-5F40-80FF-5693A883ACDD}" type="presOf" srcId="{30060D60-DA37-DF4C-A6AD-A772A38C8893}" destId="{FF8398AE-C064-6446-95FB-1EC2B9654B03}" srcOrd="1" destOrd="0" presId="urn:microsoft.com/office/officeart/2005/8/layout/orgChart1"/>
    <dgm:cxn modelId="{ACE6D39C-008B-E34B-A5FF-118961FA4102}" type="presOf" srcId="{FFD01256-09DD-2B43-9818-6FABDBC59942}" destId="{045A3E34-AC9D-0A49-BB6E-CE164D2F28AA}" srcOrd="0" destOrd="0" presId="urn:microsoft.com/office/officeart/2005/8/layout/orgChart1"/>
    <dgm:cxn modelId="{6030DA9C-8DC4-F044-95BC-F38ED6D2224D}" type="presOf" srcId="{E71D10B8-7B98-614C-B65A-754DBF8B4E18}" destId="{96B24DAA-EC3E-D849-94CB-32167D1E122F}" srcOrd="0" destOrd="0" presId="urn:microsoft.com/office/officeart/2005/8/layout/orgChart1"/>
    <dgm:cxn modelId="{74BDE59C-04FC-374E-AF42-43D0EE4080DF}" type="presOf" srcId="{6513CB88-8E79-3F4D-86BD-F65876282F1C}" destId="{42FAF648-C8D2-2047-92C8-319759C9055C}" srcOrd="1" destOrd="0" presId="urn:microsoft.com/office/officeart/2005/8/layout/orgChart1"/>
    <dgm:cxn modelId="{DD13689E-3476-3A44-96B6-A908E0899267}" type="presOf" srcId="{86E13EBF-20D5-C84E-8E1F-085151885EE3}" destId="{D93FADE7-7464-1440-84DC-EB86A3356736}" srcOrd="0" destOrd="0" presId="urn:microsoft.com/office/officeart/2005/8/layout/orgChart1"/>
    <dgm:cxn modelId="{23C4ACA3-16CB-DC45-90BF-F6064DBEE64F}" type="presOf" srcId="{1BDEDF98-919C-DE44-A88F-9AB68DF0A07C}" destId="{0E4CD05E-A08F-7F45-BF46-87A9B69047E0}" srcOrd="0" destOrd="0" presId="urn:microsoft.com/office/officeart/2005/8/layout/orgChart1"/>
    <dgm:cxn modelId="{FA16AAA4-1529-5C45-BAEE-DEB469BB337E}" type="presOf" srcId="{B7453E83-2EC5-834E-83E7-2B1AEBE5AC1B}" destId="{A661200A-7B4F-664E-A113-6A4D254F7DA3}" srcOrd="0" destOrd="0" presId="urn:microsoft.com/office/officeart/2005/8/layout/orgChart1"/>
    <dgm:cxn modelId="{142976A7-8C05-094A-A2D8-31FF6C88008C}" type="presOf" srcId="{5D138D1A-2E70-C448-A188-D2A26F8FB1FE}" destId="{3AFE529D-480A-9341-A72E-FC026CE693EF}" srcOrd="1" destOrd="0" presId="urn:microsoft.com/office/officeart/2005/8/layout/orgChart1"/>
    <dgm:cxn modelId="{59008EA7-5ACA-5142-80F8-4651F28D5112}" type="presOf" srcId="{E1C096CA-DD7F-0549-9DE2-1759D3B47EA7}" destId="{CDF14506-DB18-724E-A3B4-F4B373A98ED4}" srcOrd="0" destOrd="0" presId="urn:microsoft.com/office/officeart/2005/8/layout/orgChart1"/>
    <dgm:cxn modelId="{645B1AAB-C725-EC40-BB02-86B54121ED1D}" type="presOf" srcId="{B62973CC-F376-8F47-A92E-4078D629AA69}" destId="{FC08025D-3C9D-0B4E-BAEE-7F741925AFE4}" srcOrd="1" destOrd="0" presId="urn:microsoft.com/office/officeart/2005/8/layout/orgChart1"/>
    <dgm:cxn modelId="{0E6DF1AB-1E9A-8648-9134-00F26E036D84}" srcId="{82D7EE80-F5BD-0D45-B930-C64D168639BA}" destId="{1E6DAB93-9A89-BF4C-83DD-C419728F665D}" srcOrd="2" destOrd="0" parTransId="{A7DCF2D0-DCA3-0A4E-B6C1-F2A4D5919542}" sibTransId="{86158C72-0B4E-B144-85ED-8E950F9941F8}"/>
    <dgm:cxn modelId="{12AEF9AE-A25D-6444-97B8-169E26866B33}" type="presOf" srcId="{1E6DAB93-9A89-BF4C-83DD-C419728F665D}" destId="{A86EA799-2364-304E-9CDA-62BFB7792D17}" srcOrd="0" destOrd="0" presId="urn:microsoft.com/office/officeart/2005/8/layout/orgChart1"/>
    <dgm:cxn modelId="{690F1DB0-983F-3442-822F-B394B3618E47}" type="presOf" srcId="{712DEB19-41B9-744C-90AF-A6B3DB201EC6}" destId="{537A90A6-DEED-1C49-836E-84276ADABB91}" srcOrd="0" destOrd="0" presId="urn:microsoft.com/office/officeart/2005/8/layout/orgChart1"/>
    <dgm:cxn modelId="{A12000B1-59C2-ED46-9C68-6CE96AC3467C}" srcId="{E279B087-7F19-3945-851C-E98EBFF9431F}" destId="{35DDB907-1FB7-404D-B928-0FB80560BD91}" srcOrd="0" destOrd="0" parTransId="{E4326A12-3B88-3E49-B117-8A49C9EFD15F}" sibTransId="{353DA603-0255-C441-99F5-3B6D8CA12301}"/>
    <dgm:cxn modelId="{E31C1AB1-2CCE-BA4D-A6DF-3EA63C16D392}" type="presOf" srcId="{34DDA8BF-1118-D646-9E7F-AE964A5979BF}" destId="{F0440360-8E9B-494B-B0F0-2FA929723DEF}" srcOrd="0" destOrd="0" presId="urn:microsoft.com/office/officeart/2005/8/layout/orgChart1"/>
    <dgm:cxn modelId="{302E64B2-1B16-DF45-930C-FF77DFA648A5}" type="presOf" srcId="{AA73AEE9-382A-4E45-8175-95A6E2D909B6}" destId="{E2CA2971-2ED7-714D-B53F-866C41A7774B}" srcOrd="0" destOrd="0" presId="urn:microsoft.com/office/officeart/2005/8/layout/orgChart1"/>
    <dgm:cxn modelId="{1ABE1BB6-52CB-7B47-9D0B-8413287DEF71}" type="presOf" srcId="{FFD01256-09DD-2B43-9818-6FABDBC59942}" destId="{AF31131D-5A05-0F49-93D0-5F42990B20E8}" srcOrd="1" destOrd="0" presId="urn:microsoft.com/office/officeart/2005/8/layout/orgChart1"/>
    <dgm:cxn modelId="{375DDAB7-3D27-E24C-B706-E2D90F938E53}" type="presOf" srcId="{45EF161D-0FC1-7643-91E6-A01314A232D7}" destId="{77E9152F-2B18-3140-B19F-F8FFAE0DF488}" srcOrd="1" destOrd="0" presId="urn:microsoft.com/office/officeart/2005/8/layout/orgChart1"/>
    <dgm:cxn modelId="{86DD64B9-627C-3545-BF15-2F5EC36C5390}" type="presOf" srcId="{82D7EE80-F5BD-0D45-B930-C64D168639BA}" destId="{3E99D973-34CF-B54F-89D1-2F24C406BF5C}" srcOrd="0" destOrd="0" presId="urn:microsoft.com/office/officeart/2005/8/layout/orgChart1"/>
    <dgm:cxn modelId="{5C80C7B9-F7CA-5740-9582-8BA12A5441EF}" type="presOf" srcId="{0D21D480-CF42-664D-81CF-E7C5A4AC05B8}" destId="{1831EBC2-5ACA-D74E-944A-5565FCD04359}" srcOrd="1" destOrd="0" presId="urn:microsoft.com/office/officeart/2005/8/layout/orgChart1"/>
    <dgm:cxn modelId="{C4944BBB-CF35-7145-9EC8-2BA8DF68CCD6}" type="presOf" srcId="{B62973CC-F376-8F47-A92E-4078D629AA69}" destId="{38682B92-3E1F-244B-9830-28131C82CDBD}" srcOrd="0" destOrd="0" presId="urn:microsoft.com/office/officeart/2005/8/layout/orgChart1"/>
    <dgm:cxn modelId="{7D3FBBBD-EA7B-AC4F-B65B-5C9ED7A07993}" type="presOf" srcId="{FCC21189-A1E0-6E45-9C46-B83C240A9C4D}" destId="{A843FDA8-7238-0243-87A0-51E0412E7019}" srcOrd="1" destOrd="0" presId="urn:microsoft.com/office/officeart/2005/8/layout/orgChart1"/>
    <dgm:cxn modelId="{20AD1EBF-0F5F-5640-B6B2-D53B67D29436}" srcId="{B62973CC-F376-8F47-A92E-4078D629AA69}" destId="{1BDEDF98-919C-DE44-A88F-9AB68DF0A07C}" srcOrd="4" destOrd="0" parTransId="{F5C4EC1E-3240-EF4A-AFEB-69F259871FF3}" sibTransId="{EF7B24AC-4FAD-9143-A1B4-CBA09F7842EB}"/>
    <dgm:cxn modelId="{3F2B5EC1-6C4F-AD4B-9C49-2D9A2DF71F49}" type="presOf" srcId="{931DE6BB-8AEB-4145-92D5-F2C11CF2F7A7}" destId="{4D53CF99-BDAA-1B45-9703-6848A33E776B}" srcOrd="1" destOrd="0" presId="urn:microsoft.com/office/officeart/2005/8/layout/orgChart1"/>
    <dgm:cxn modelId="{1B77F4C1-9598-B94A-A15D-790BEF69BD45}" srcId="{30060D60-DA37-DF4C-A6AD-A772A38C8893}" destId="{19C73AFF-C83F-9643-BFB4-C8BF032B5D22}" srcOrd="6" destOrd="0" parTransId="{34DDA8BF-1118-D646-9E7F-AE964A5979BF}" sibTransId="{5AF58A07-79BB-8747-902C-7FF07C0DAB9E}"/>
    <dgm:cxn modelId="{FAFCB4C2-D75D-C346-9960-74CA9674BF43}" type="presOf" srcId="{E9A782B7-E9E6-CF4D-9E95-6C9AABB8970E}" destId="{27876DC4-1316-3B46-B490-6F25B994D938}" srcOrd="1" destOrd="0" presId="urn:microsoft.com/office/officeart/2005/8/layout/orgChart1"/>
    <dgm:cxn modelId="{AD7AC9C5-666F-2E44-84D3-CF9CE95D86E9}" type="presOf" srcId="{B696AF5C-9DA0-D54B-A7AA-8E0BEBAC2158}" destId="{6DFE3BC7-71A2-E940-9CF2-3D949E35EA03}" srcOrd="0" destOrd="0" presId="urn:microsoft.com/office/officeart/2005/8/layout/orgChart1"/>
    <dgm:cxn modelId="{D63DEAC9-9C72-F148-9589-4486C467201B}" type="presOf" srcId="{1F7E1A10-6416-6642-80CA-3DC5BA26C1FC}" destId="{C34EDAEC-695E-114E-9C0F-34254AE885E2}" srcOrd="0" destOrd="0" presId="urn:microsoft.com/office/officeart/2005/8/layout/orgChart1"/>
    <dgm:cxn modelId="{B79E6CCA-F821-E94F-A5CD-532EED950935}" type="presOf" srcId="{8EE87F98-0722-AE41-9AE3-10D65A072AEC}" destId="{21111536-9597-BF48-A6D6-8EE30656B9B4}" srcOrd="1" destOrd="0" presId="urn:microsoft.com/office/officeart/2005/8/layout/orgChart1"/>
    <dgm:cxn modelId="{B4A214CB-358C-CD4E-8C28-082AF8BD443E}" type="presOf" srcId="{A7DCF2D0-DCA3-0A4E-B6C1-F2A4D5919542}" destId="{AE505C16-ACA3-994B-A309-C52636717A44}" srcOrd="0" destOrd="0" presId="urn:microsoft.com/office/officeart/2005/8/layout/orgChart1"/>
    <dgm:cxn modelId="{40527AD0-2212-8741-9B9C-3D5FADC24302}" type="presOf" srcId="{002723D6-1AFC-154B-B4F7-385AB2F4AF45}" destId="{1D8AE317-8D69-924E-857D-5F81218DF748}" srcOrd="1" destOrd="0" presId="urn:microsoft.com/office/officeart/2005/8/layout/orgChart1"/>
    <dgm:cxn modelId="{F158B9D1-441F-4748-9F2B-C99A14F9E8B1}" srcId="{E279B087-7F19-3945-851C-E98EBFF9431F}" destId="{29C3CE61-2DF8-E64A-A953-E357A0A2C32E}" srcOrd="1" destOrd="0" parTransId="{B1611D0B-FA71-2745-B866-465F3C802F90}" sibTransId="{217C82DA-E6BB-CF47-901A-81A793807261}"/>
    <dgm:cxn modelId="{3F5F3CD3-8B41-0F4F-A0A2-9A5099660B94}" type="presOf" srcId="{E71D10B8-7B98-614C-B65A-754DBF8B4E18}" destId="{E8591EDE-786E-3D45-B256-90AFE48B74CF}" srcOrd="1" destOrd="0" presId="urn:microsoft.com/office/officeart/2005/8/layout/orgChart1"/>
    <dgm:cxn modelId="{503CA2D3-4467-044B-8FFD-9D1DD39638DE}" srcId="{B62973CC-F376-8F47-A92E-4078D629AA69}" destId="{547BFEDF-9E50-7D46-8635-79909A23D560}" srcOrd="5" destOrd="0" parTransId="{CCDA8B10-3430-EC45-A410-0E35A8CBF0F9}" sibTransId="{38BEF6CE-7320-8744-B43E-51B8CA052652}"/>
    <dgm:cxn modelId="{A26BC0D3-62FA-AD46-90C0-DE9B39ACB540}" type="presOf" srcId="{9654E679-F63A-DC4A-AC5A-F64A6BF52E2E}" destId="{410A54BA-3C9C-614D-B408-0DCD1AE3BE9E}" srcOrd="0" destOrd="0" presId="urn:microsoft.com/office/officeart/2005/8/layout/orgChart1"/>
    <dgm:cxn modelId="{11AAC6D3-4FB3-6B41-9306-64CC5CFFB4DA}" srcId="{E71D10B8-7B98-614C-B65A-754DBF8B4E18}" destId="{FFD01256-09DD-2B43-9818-6FABDBC59942}" srcOrd="11" destOrd="0" parTransId="{474AC346-8A1A-364B-9F8A-3F2538A68744}" sibTransId="{2C797C89-1E57-4447-B430-E98D6B312560}"/>
    <dgm:cxn modelId="{0BD9CFD4-25BE-B94E-B85D-01B38C4CE43D}" srcId="{82D7EE80-F5BD-0D45-B930-C64D168639BA}" destId="{04B3BAFE-0A56-B945-A142-5EA5905DB0AC}" srcOrd="0" destOrd="0" parTransId="{95C8F93D-5B8C-7746-AE42-007DB9D9FC72}" sibTransId="{800030E0-DF50-5B4F-B0B2-D3A3143F1FAF}"/>
    <dgm:cxn modelId="{CF7A50D5-D0F3-C947-AEA6-B67EC89C689D}" type="presOf" srcId="{1E6DAB93-9A89-BF4C-83DD-C419728F665D}" destId="{7260D717-0539-C644-880F-F27B3BA5930D}" srcOrd="1" destOrd="0" presId="urn:microsoft.com/office/officeart/2005/8/layout/orgChart1"/>
    <dgm:cxn modelId="{C10DF0D5-105F-4F4B-A333-0707C04C314B}" type="presOf" srcId="{0F2010DA-01E1-5043-919F-A8A9B80F159E}" destId="{322FD3F5-C5A4-0A4D-BA12-5944B563D84A}" srcOrd="1" destOrd="0" presId="urn:microsoft.com/office/officeart/2005/8/layout/orgChart1"/>
    <dgm:cxn modelId="{632813D9-4436-624A-A0B2-011A89DA6E76}" type="presOf" srcId="{5A5F466C-3673-0D43-9E3B-1E1B85130B4E}" destId="{7798905C-826B-6940-8B75-2F61C73C513A}" srcOrd="0" destOrd="0" presId="urn:microsoft.com/office/officeart/2005/8/layout/orgChart1"/>
    <dgm:cxn modelId="{DAD8CDDC-9A96-D840-B806-B4D6C6338B57}" type="presOf" srcId="{9654E679-F63A-DC4A-AC5A-F64A6BF52E2E}" destId="{D0316117-2BA0-2E48-9E5C-E2DC43CE4575}" srcOrd="1" destOrd="0" presId="urn:microsoft.com/office/officeart/2005/8/layout/orgChart1"/>
    <dgm:cxn modelId="{D17C94DD-2F7A-7044-83C1-B45A9995AA50}" srcId="{3F4A0FE7-6EC8-A243-9A27-9A07963C7FC1}" destId="{002723D6-1AFC-154B-B4F7-385AB2F4AF45}" srcOrd="5" destOrd="0" parTransId="{1000A342-97BC-AD46-B61E-E412848FEB3A}" sibTransId="{603A69F1-B0DF-6848-AF50-B3BA7CC337F9}"/>
    <dgm:cxn modelId="{F5B674DF-0235-C440-B4F1-7CF18CFFBA37}" type="presOf" srcId="{8EE87F98-0722-AE41-9AE3-10D65A072AEC}" destId="{B90663E1-F3C0-214E-B777-D209377DFC73}" srcOrd="0" destOrd="0" presId="urn:microsoft.com/office/officeart/2005/8/layout/orgChart1"/>
    <dgm:cxn modelId="{294480E1-0548-754B-9A09-180722CBB3E1}" type="presOf" srcId="{59353210-6E32-A442-BDFE-5A7237850F16}" destId="{7AF76FDF-642D-D548-B3EA-69203945F7F3}" srcOrd="0" destOrd="0" presId="urn:microsoft.com/office/officeart/2005/8/layout/orgChart1"/>
    <dgm:cxn modelId="{D6D17AE3-BE7F-964D-896D-13D3901DA0EA}" type="presOf" srcId="{E46D172C-94CF-6D4E-828A-BFC929778398}" destId="{EFBA89FE-B6AF-6741-AD8C-AB775857AA31}" srcOrd="0" destOrd="0" presId="urn:microsoft.com/office/officeart/2005/8/layout/orgChart1"/>
    <dgm:cxn modelId="{267682EB-9115-A140-B9E3-0127CF7B9594}" srcId="{B62973CC-F376-8F47-A92E-4078D629AA69}" destId="{0D21D480-CF42-664D-81CF-E7C5A4AC05B8}" srcOrd="0" destOrd="0" parTransId="{0A8B71B4-D437-9944-B21C-30B43189EECD}" sibTransId="{E3E26CDD-D484-7D44-8E5A-915E2B4ABFF0}"/>
    <dgm:cxn modelId="{9C193DEC-927A-2644-84A1-D2358494987F}" type="presOf" srcId="{C49D244E-A2BF-4C42-B801-AE66A750ED88}" destId="{06C79C90-ED0F-D94E-B3DE-322286B7A657}" srcOrd="1" destOrd="0" presId="urn:microsoft.com/office/officeart/2005/8/layout/orgChart1"/>
    <dgm:cxn modelId="{65C640EC-28D3-3D47-A2A8-4F57E8B41576}" srcId="{3F4A0FE7-6EC8-A243-9A27-9A07963C7FC1}" destId="{F94C4E6A-2D10-3944-894F-0AE03D204446}" srcOrd="3" destOrd="0" parTransId="{DCDDB5A6-0548-A547-ADF9-9617D3744015}" sibTransId="{EC8D1C0D-F30A-AD42-8DC3-BF123C67F84B}"/>
    <dgm:cxn modelId="{DC4E0FEE-CD4E-3B41-B097-44C7D3980742}" type="presOf" srcId="{04B3BAFE-0A56-B945-A142-5EA5905DB0AC}" destId="{FD15045D-B1EC-7047-B9E0-667D98D8131B}" srcOrd="1" destOrd="0" presId="urn:microsoft.com/office/officeart/2005/8/layout/orgChart1"/>
    <dgm:cxn modelId="{0CE263EF-1784-A847-BEFC-678843628B7D}" srcId="{30060D60-DA37-DF4C-A6AD-A772A38C8893}" destId="{712DEB19-41B9-744C-90AF-A6B3DB201EC6}" srcOrd="2" destOrd="0" parTransId="{E791E650-5C45-EE45-8FD5-9D1C46563B7C}" sibTransId="{A8105D83-0676-B941-853C-66B0C3B305D7}"/>
    <dgm:cxn modelId="{2E8168EF-A418-8A4C-A0C6-8112BD39745C}" type="presOf" srcId="{7864BE0C-0912-2349-AFEE-6874FF750845}" destId="{4320EC20-9264-6947-974C-F568F8EE5929}" srcOrd="0" destOrd="0" presId="urn:microsoft.com/office/officeart/2005/8/layout/orgChart1"/>
    <dgm:cxn modelId="{68436AEF-A80B-904F-AFAE-75B92C243558}" srcId="{30060D60-DA37-DF4C-A6AD-A772A38C8893}" destId="{6513CB88-8E79-3F4D-86BD-F65876282F1C}" srcOrd="4" destOrd="0" parTransId="{4E40247B-BE58-AE48-94B6-98F8350BB0C5}" sibTransId="{93EA8878-C92C-C646-9C18-E43343BB1409}"/>
    <dgm:cxn modelId="{EB5704F2-0D9A-AD46-BAEF-E428820E6931}" type="presOf" srcId="{5A5F466C-3673-0D43-9E3B-1E1B85130B4E}" destId="{CCCF73AB-EF24-EA49-9894-82C6FDEDD200}" srcOrd="1" destOrd="0" presId="urn:microsoft.com/office/officeart/2005/8/layout/orgChart1"/>
    <dgm:cxn modelId="{597A53F4-577B-9C4B-86DD-A29B69149D54}" type="presOf" srcId="{82D7EE80-F5BD-0D45-B930-C64D168639BA}" destId="{623FC1C4-5D5D-3B45-97F7-E10958D5063F}" srcOrd="1" destOrd="0" presId="urn:microsoft.com/office/officeart/2005/8/layout/orgChart1"/>
    <dgm:cxn modelId="{58D1FFF4-C934-E141-ADE1-86B5D726D7F0}" srcId="{30060D60-DA37-DF4C-A6AD-A772A38C8893}" destId="{361336D1-3DA5-4B44-BBEF-C37F2E32256D}" srcOrd="3" destOrd="0" parTransId="{AA73AEE9-382A-4E45-8175-95A6E2D909B6}" sibTransId="{4D8DEC27-3782-D347-AF70-8EB2A9C11FF1}"/>
    <dgm:cxn modelId="{E08B33F8-E8D4-1941-A979-44249293AEED}" type="presOf" srcId="{0F2010DA-01E1-5043-919F-A8A9B80F159E}" destId="{D9D9F031-BC9A-AB4F-80E9-4ECB530BE830}" srcOrd="0" destOrd="0" presId="urn:microsoft.com/office/officeart/2005/8/layout/orgChart1"/>
    <dgm:cxn modelId="{91FDF7F8-3435-084B-97BC-1493305A1CEF}" srcId="{5D138D1A-2E70-C448-A188-D2A26F8FB1FE}" destId="{7864BE0C-0912-2349-AFEE-6874FF750845}" srcOrd="1" destOrd="0" parTransId="{B696AF5C-9DA0-D54B-A7AA-8E0BEBAC2158}" sibTransId="{908B1263-E203-9540-B705-C9D4254780F5}"/>
    <dgm:cxn modelId="{2BAE79F9-546F-704A-BC34-F884D59F930E}" type="presOf" srcId="{E791E650-5C45-EE45-8FD5-9D1C46563B7C}" destId="{6A026ECB-4551-3B4A-9526-50EDAA9085FE}" srcOrd="0" destOrd="0" presId="urn:microsoft.com/office/officeart/2005/8/layout/orgChart1"/>
    <dgm:cxn modelId="{059A71FA-B886-A34C-9FF3-26F3EF9CE5BE}" type="presOf" srcId="{CD78F064-8436-4C45-85FF-581961244B5A}" destId="{22AD7524-2FEC-5D4D-B5F0-EC18AA5BA059}" srcOrd="1" destOrd="0" presId="urn:microsoft.com/office/officeart/2005/8/layout/orgChart1"/>
    <dgm:cxn modelId="{0B69A3FB-8ACD-2445-A3AD-B0AA09270A5C}" srcId="{3F4A0FE7-6EC8-A243-9A27-9A07963C7FC1}" destId="{D1B79DE3-55E7-F349-B648-B2D29F5D5CA3}" srcOrd="4" destOrd="0" parTransId="{D39EB4F6-D047-A04F-8607-DC2AA8846BFD}" sibTransId="{6283AFC7-52A0-5543-BD44-3F67AC4396EB}"/>
    <dgm:cxn modelId="{D71140FC-65BD-554C-921B-8ED00F4DAD6F}" type="presOf" srcId="{0A8B71B4-D437-9944-B21C-30B43189EECD}" destId="{3340661C-5D10-6043-98C1-55C4BEF5B71F}" srcOrd="0" destOrd="0" presId="urn:microsoft.com/office/officeart/2005/8/layout/orgChart1"/>
    <dgm:cxn modelId="{D5418337-FE10-E845-B49B-1ED78C13472C}" type="presParOf" srcId="{5B7EB03C-FE27-C64C-9698-7DED70923EB0}" destId="{BFFC5F00-DE08-0A4B-866C-3D604E15EE76}" srcOrd="0" destOrd="0" presId="urn:microsoft.com/office/officeart/2005/8/layout/orgChart1"/>
    <dgm:cxn modelId="{47B7ACE0-4BA9-3740-B6FB-7A43BB49AF8E}" type="presParOf" srcId="{BFFC5F00-DE08-0A4B-866C-3D604E15EE76}" destId="{7CB34836-D4FD-D04A-813F-88060D17D154}" srcOrd="0" destOrd="0" presId="urn:microsoft.com/office/officeart/2005/8/layout/orgChart1"/>
    <dgm:cxn modelId="{1B8B4488-1B49-1F4C-8E1E-9D2C2E0D2E94}" type="presParOf" srcId="{7CB34836-D4FD-D04A-813F-88060D17D154}" destId="{96B24DAA-EC3E-D849-94CB-32167D1E122F}" srcOrd="0" destOrd="0" presId="urn:microsoft.com/office/officeart/2005/8/layout/orgChart1"/>
    <dgm:cxn modelId="{CCAA5298-4F8A-A945-8158-4084679E9661}" type="presParOf" srcId="{7CB34836-D4FD-D04A-813F-88060D17D154}" destId="{E8591EDE-786E-3D45-B256-90AFE48B74CF}" srcOrd="1" destOrd="0" presId="urn:microsoft.com/office/officeart/2005/8/layout/orgChart1"/>
    <dgm:cxn modelId="{255F3A8E-F369-FD42-8DE7-3BC35B0BBDA8}" type="presParOf" srcId="{BFFC5F00-DE08-0A4B-866C-3D604E15EE76}" destId="{F6346919-12E2-F941-98DF-2FD29BE27243}" srcOrd="1" destOrd="0" presId="urn:microsoft.com/office/officeart/2005/8/layout/orgChart1"/>
    <dgm:cxn modelId="{8EB802E6-82F6-DB4E-8F98-F6AED286267C}" type="presParOf" srcId="{F6346919-12E2-F941-98DF-2FD29BE27243}" destId="{02E31AC4-2C90-B547-A6F0-DD3A86E1ED40}" srcOrd="0" destOrd="0" presId="urn:microsoft.com/office/officeart/2005/8/layout/orgChart1"/>
    <dgm:cxn modelId="{F12C70C3-A056-2C4A-B494-D3ABA304AB45}" type="presParOf" srcId="{F6346919-12E2-F941-98DF-2FD29BE27243}" destId="{910CEABC-B6A3-E541-AA30-54520577BF82}" srcOrd="1" destOrd="0" presId="urn:microsoft.com/office/officeart/2005/8/layout/orgChart1"/>
    <dgm:cxn modelId="{0F4316A6-0F89-5C42-991D-56D526A55D7C}" type="presParOf" srcId="{910CEABC-B6A3-E541-AA30-54520577BF82}" destId="{F3C9F246-97BB-B845-A936-C045B8EFD6BC}" srcOrd="0" destOrd="0" presId="urn:microsoft.com/office/officeart/2005/8/layout/orgChart1"/>
    <dgm:cxn modelId="{E6825154-61EE-FD48-803F-704FB6A92217}" type="presParOf" srcId="{F3C9F246-97BB-B845-A936-C045B8EFD6BC}" destId="{38682B92-3E1F-244B-9830-28131C82CDBD}" srcOrd="0" destOrd="0" presId="urn:microsoft.com/office/officeart/2005/8/layout/orgChart1"/>
    <dgm:cxn modelId="{713C02AB-9CCF-CD44-83CE-EC4E7C0FA634}" type="presParOf" srcId="{F3C9F246-97BB-B845-A936-C045B8EFD6BC}" destId="{FC08025D-3C9D-0B4E-BAEE-7F741925AFE4}" srcOrd="1" destOrd="0" presId="urn:microsoft.com/office/officeart/2005/8/layout/orgChart1"/>
    <dgm:cxn modelId="{B982B8A9-58D8-6F47-A294-EDC221418F2E}" type="presParOf" srcId="{910CEABC-B6A3-E541-AA30-54520577BF82}" destId="{5CFD3012-EEC3-A34D-81C7-50D3FD57AFAB}" srcOrd="1" destOrd="0" presId="urn:microsoft.com/office/officeart/2005/8/layout/orgChart1"/>
    <dgm:cxn modelId="{415AD0CE-4255-5144-A156-4D4B66B097AF}" type="presParOf" srcId="{5CFD3012-EEC3-A34D-81C7-50D3FD57AFAB}" destId="{3340661C-5D10-6043-98C1-55C4BEF5B71F}" srcOrd="0" destOrd="0" presId="urn:microsoft.com/office/officeart/2005/8/layout/orgChart1"/>
    <dgm:cxn modelId="{AFF5957D-6A83-104E-AB11-7FB119A1BFCC}" type="presParOf" srcId="{5CFD3012-EEC3-A34D-81C7-50D3FD57AFAB}" destId="{B7671005-104F-C44B-859D-24B7E29F7ADB}" srcOrd="1" destOrd="0" presId="urn:microsoft.com/office/officeart/2005/8/layout/orgChart1"/>
    <dgm:cxn modelId="{CFD67310-205B-1945-8438-904A36077D1B}" type="presParOf" srcId="{B7671005-104F-C44B-859D-24B7E29F7ADB}" destId="{DD07B58E-00C6-5447-89C0-1DB6EF9C2C6E}" srcOrd="0" destOrd="0" presId="urn:microsoft.com/office/officeart/2005/8/layout/orgChart1"/>
    <dgm:cxn modelId="{2CC59757-B613-AD4A-855A-321C10B80AB4}" type="presParOf" srcId="{DD07B58E-00C6-5447-89C0-1DB6EF9C2C6E}" destId="{42872DF8-A8B6-D641-953C-1449509124AC}" srcOrd="0" destOrd="0" presId="urn:microsoft.com/office/officeart/2005/8/layout/orgChart1"/>
    <dgm:cxn modelId="{0D954869-3CD8-044F-A53C-C309BD686AFA}" type="presParOf" srcId="{DD07B58E-00C6-5447-89C0-1DB6EF9C2C6E}" destId="{1831EBC2-5ACA-D74E-944A-5565FCD04359}" srcOrd="1" destOrd="0" presId="urn:microsoft.com/office/officeart/2005/8/layout/orgChart1"/>
    <dgm:cxn modelId="{1969CF72-0FBC-B244-A3D1-D0F467AF7604}" type="presParOf" srcId="{B7671005-104F-C44B-859D-24B7E29F7ADB}" destId="{C022F8F1-0604-824F-AC59-CA85F17CCAF4}" srcOrd="1" destOrd="0" presId="urn:microsoft.com/office/officeart/2005/8/layout/orgChart1"/>
    <dgm:cxn modelId="{BDD68F54-117A-D440-8E9F-2FFC7E931B6F}" type="presParOf" srcId="{B7671005-104F-C44B-859D-24B7E29F7ADB}" destId="{B15C9E94-8154-5B4D-8CA9-801FC5B6578B}" srcOrd="2" destOrd="0" presId="urn:microsoft.com/office/officeart/2005/8/layout/orgChart1"/>
    <dgm:cxn modelId="{7B920F04-68B9-7E4A-BDEC-FDD8ABF97160}" type="presParOf" srcId="{5CFD3012-EEC3-A34D-81C7-50D3FD57AFAB}" destId="{D93FADE7-7464-1440-84DC-EB86A3356736}" srcOrd="2" destOrd="0" presId="urn:microsoft.com/office/officeart/2005/8/layout/orgChart1"/>
    <dgm:cxn modelId="{D3C30F89-2940-7A4F-8C6B-E95DCB404DAA}" type="presParOf" srcId="{5CFD3012-EEC3-A34D-81C7-50D3FD57AFAB}" destId="{F1D7E596-2B11-AB4C-860E-BD8FCC0EF1A0}" srcOrd="3" destOrd="0" presId="urn:microsoft.com/office/officeart/2005/8/layout/orgChart1"/>
    <dgm:cxn modelId="{9C931011-3092-5843-BE25-0D31E36442FB}" type="presParOf" srcId="{F1D7E596-2B11-AB4C-860E-BD8FCC0EF1A0}" destId="{C9F67BDD-4F9B-174A-BB98-49194D0AE2D5}" srcOrd="0" destOrd="0" presId="urn:microsoft.com/office/officeart/2005/8/layout/orgChart1"/>
    <dgm:cxn modelId="{1A5A3074-5120-7C4D-95CD-81BB95A80E95}" type="presParOf" srcId="{C9F67BDD-4F9B-174A-BB98-49194D0AE2D5}" destId="{49221596-EC48-D54C-A0EC-252E0B4C2950}" srcOrd="0" destOrd="0" presId="urn:microsoft.com/office/officeart/2005/8/layout/orgChart1"/>
    <dgm:cxn modelId="{E0D2E7EE-73F0-2F47-8061-58FA8710B770}" type="presParOf" srcId="{C9F67BDD-4F9B-174A-BB98-49194D0AE2D5}" destId="{70113AE1-ED2F-B945-8287-C64AED068141}" srcOrd="1" destOrd="0" presId="urn:microsoft.com/office/officeart/2005/8/layout/orgChart1"/>
    <dgm:cxn modelId="{FC29730C-FD51-CE4C-93F8-5BDD2C9B16EF}" type="presParOf" srcId="{F1D7E596-2B11-AB4C-860E-BD8FCC0EF1A0}" destId="{C98EE0F9-C8A9-0042-B49A-1914E716412C}" srcOrd="1" destOrd="0" presId="urn:microsoft.com/office/officeart/2005/8/layout/orgChart1"/>
    <dgm:cxn modelId="{0033F126-9249-D34F-B934-5609CB387988}" type="presParOf" srcId="{F1D7E596-2B11-AB4C-860E-BD8FCC0EF1A0}" destId="{AB462EAB-4611-4747-82F9-9CFE2E756A1E}" srcOrd="2" destOrd="0" presId="urn:microsoft.com/office/officeart/2005/8/layout/orgChart1"/>
    <dgm:cxn modelId="{FB67227D-B16E-E342-9777-B3497A91A1C6}" type="presParOf" srcId="{5CFD3012-EEC3-A34D-81C7-50D3FD57AFAB}" destId="{AF76D9EE-93DA-164F-AF31-E8C1634E839F}" srcOrd="4" destOrd="0" presId="urn:microsoft.com/office/officeart/2005/8/layout/orgChart1"/>
    <dgm:cxn modelId="{678E9B02-C4C8-C847-9EB6-94C5B086415E}" type="presParOf" srcId="{5CFD3012-EEC3-A34D-81C7-50D3FD57AFAB}" destId="{E35F99FB-691F-8A49-A950-D73700688C36}" srcOrd="5" destOrd="0" presId="urn:microsoft.com/office/officeart/2005/8/layout/orgChart1"/>
    <dgm:cxn modelId="{8CF9A73D-13B1-1F46-839C-D9C09D6471B8}" type="presParOf" srcId="{E35F99FB-691F-8A49-A950-D73700688C36}" destId="{FBBA2EFE-028C-C848-8DD7-F75272D5EFED}" srcOrd="0" destOrd="0" presId="urn:microsoft.com/office/officeart/2005/8/layout/orgChart1"/>
    <dgm:cxn modelId="{77706CAE-CB76-6F49-AA29-D41B4B442A14}" type="presParOf" srcId="{FBBA2EFE-028C-C848-8DD7-F75272D5EFED}" destId="{98D792AF-CDF7-434B-B463-2EF1B46184C5}" srcOrd="0" destOrd="0" presId="urn:microsoft.com/office/officeart/2005/8/layout/orgChart1"/>
    <dgm:cxn modelId="{A4A0CD1A-398E-0A4E-B092-C0D684C818A3}" type="presParOf" srcId="{FBBA2EFE-028C-C848-8DD7-F75272D5EFED}" destId="{BFF34C08-7413-5A4F-A27B-CC7F0F65FB31}" srcOrd="1" destOrd="0" presId="urn:microsoft.com/office/officeart/2005/8/layout/orgChart1"/>
    <dgm:cxn modelId="{170EF196-9D33-574D-B874-4A326DB7439E}" type="presParOf" srcId="{E35F99FB-691F-8A49-A950-D73700688C36}" destId="{A565D5FE-8DEB-8E45-B5AE-ED0E668C65E7}" srcOrd="1" destOrd="0" presId="urn:microsoft.com/office/officeart/2005/8/layout/orgChart1"/>
    <dgm:cxn modelId="{8080E592-1640-364A-A57B-8071E3067FB1}" type="presParOf" srcId="{E35F99FB-691F-8A49-A950-D73700688C36}" destId="{1245129C-0833-4F45-8BBF-12190422B6D5}" srcOrd="2" destOrd="0" presId="urn:microsoft.com/office/officeart/2005/8/layout/orgChart1"/>
    <dgm:cxn modelId="{2E80CF15-C94D-1D48-8B2F-CB63ED3377FD}" type="presParOf" srcId="{5CFD3012-EEC3-A34D-81C7-50D3FD57AFAB}" destId="{16668204-BC02-0440-9AD3-15638CA7A084}" srcOrd="6" destOrd="0" presId="urn:microsoft.com/office/officeart/2005/8/layout/orgChart1"/>
    <dgm:cxn modelId="{39B9916F-0C20-3E4A-9F7C-5B0BF339DD81}" type="presParOf" srcId="{5CFD3012-EEC3-A34D-81C7-50D3FD57AFAB}" destId="{B38A3885-EA71-AD4E-A36D-166F5BE46824}" srcOrd="7" destOrd="0" presId="urn:microsoft.com/office/officeart/2005/8/layout/orgChart1"/>
    <dgm:cxn modelId="{0245BBE2-F481-7645-9279-61533A910081}" type="presParOf" srcId="{B38A3885-EA71-AD4E-A36D-166F5BE46824}" destId="{7AC439D9-D087-124E-938F-86184C397AD6}" srcOrd="0" destOrd="0" presId="urn:microsoft.com/office/officeart/2005/8/layout/orgChart1"/>
    <dgm:cxn modelId="{08F0F06D-85BC-614B-9363-1B92D9118B76}" type="presParOf" srcId="{7AC439D9-D087-124E-938F-86184C397AD6}" destId="{FC1ADB1A-E257-4845-81E1-006FE3163F37}" srcOrd="0" destOrd="0" presId="urn:microsoft.com/office/officeart/2005/8/layout/orgChart1"/>
    <dgm:cxn modelId="{1A9AB60C-4779-FD44-A4CA-792C853EFCBE}" type="presParOf" srcId="{7AC439D9-D087-124E-938F-86184C397AD6}" destId="{06C79C90-ED0F-D94E-B3DE-322286B7A657}" srcOrd="1" destOrd="0" presId="urn:microsoft.com/office/officeart/2005/8/layout/orgChart1"/>
    <dgm:cxn modelId="{1776EA00-86D3-CF40-B0D4-9A43DC1D1D5F}" type="presParOf" srcId="{B38A3885-EA71-AD4E-A36D-166F5BE46824}" destId="{963191AB-72FF-AA45-9A42-770E65A4723A}" srcOrd="1" destOrd="0" presId="urn:microsoft.com/office/officeart/2005/8/layout/orgChart1"/>
    <dgm:cxn modelId="{AB366E8A-CE22-2D4F-8207-34D6F0D40445}" type="presParOf" srcId="{B38A3885-EA71-AD4E-A36D-166F5BE46824}" destId="{F660014B-A770-F94D-8327-92B89ED907A9}" srcOrd="2" destOrd="0" presId="urn:microsoft.com/office/officeart/2005/8/layout/orgChart1"/>
    <dgm:cxn modelId="{927773AE-9356-794C-BA75-473CD1E4619A}" type="presParOf" srcId="{5CFD3012-EEC3-A34D-81C7-50D3FD57AFAB}" destId="{27A35E38-5001-5C4F-8F6A-D3BC1B9EF2B0}" srcOrd="8" destOrd="0" presId="urn:microsoft.com/office/officeart/2005/8/layout/orgChart1"/>
    <dgm:cxn modelId="{93324FC5-2F66-1B41-A8C0-E5FDE378E6DB}" type="presParOf" srcId="{5CFD3012-EEC3-A34D-81C7-50D3FD57AFAB}" destId="{6C76971D-750E-0B45-B43E-FF60C1FD7DF9}" srcOrd="9" destOrd="0" presId="urn:microsoft.com/office/officeart/2005/8/layout/orgChart1"/>
    <dgm:cxn modelId="{2D916236-EE18-474F-820C-C6087E74A261}" type="presParOf" srcId="{6C76971D-750E-0B45-B43E-FF60C1FD7DF9}" destId="{42FCBE42-0B6E-E547-9911-9B0E645918B7}" srcOrd="0" destOrd="0" presId="urn:microsoft.com/office/officeart/2005/8/layout/orgChart1"/>
    <dgm:cxn modelId="{CC5A9A4F-E0EA-DC45-AF9F-EA8CB90EB442}" type="presParOf" srcId="{42FCBE42-0B6E-E547-9911-9B0E645918B7}" destId="{0E4CD05E-A08F-7F45-BF46-87A9B69047E0}" srcOrd="0" destOrd="0" presId="urn:microsoft.com/office/officeart/2005/8/layout/orgChart1"/>
    <dgm:cxn modelId="{37283024-D01E-444A-88AD-86BF012365EB}" type="presParOf" srcId="{42FCBE42-0B6E-E547-9911-9B0E645918B7}" destId="{152C07F6-BDD1-0243-9B00-C7B6DC87264B}" srcOrd="1" destOrd="0" presId="urn:microsoft.com/office/officeart/2005/8/layout/orgChart1"/>
    <dgm:cxn modelId="{BC8B127D-B0F4-1842-B385-E35FF4DE8BA9}" type="presParOf" srcId="{6C76971D-750E-0B45-B43E-FF60C1FD7DF9}" destId="{5F0067C5-0F21-3C4E-B720-27E903AAE899}" srcOrd="1" destOrd="0" presId="urn:microsoft.com/office/officeart/2005/8/layout/orgChart1"/>
    <dgm:cxn modelId="{DF2A5C4E-5E7D-8846-8989-BCE0BE1228FA}" type="presParOf" srcId="{6C76971D-750E-0B45-B43E-FF60C1FD7DF9}" destId="{D7D2708E-BAD3-6248-B695-D30C06871EEE}" srcOrd="2" destOrd="0" presId="urn:microsoft.com/office/officeart/2005/8/layout/orgChart1"/>
    <dgm:cxn modelId="{1B2BDADF-C83A-014F-AD23-1F9C1E90C13C}" type="presParOf" srcId="{5CFD3012-EEC3-A34D-81C7-50D3FD57AFAB}" destId="{54160FF4-8E62-C145-8842-553E15BB86E7}" srcOrd="10" destOrd="0" presId="urn:microsoft.com/office/officeart/2005/8/layout/orgChart1"/>
    <dgm:cxn modelId="{916DFD2E-33AA-E64C-BD91-865BE0AF05AF}" type="presParOf" srcId="{5CFD3012-EEC3-A34D-81C7-50D3FD57AFAB}" destId="{E7FF2CA6-CAF9-E741-9CEA-68F69F15EC8A}" srcOrd="11" destOrd="0" presId="urn:microsoft.com/office/officeart/2005/8/layout/orgChart1"/>
    <dgm:cxn modelId="{A92BFCB8-C144-B944-8F7A-0DFCDC58290C}" type="presParOf" srcId="{E7FF2CA6-CAF9-E741-9CEA-68F69F15EC8A}" destId="{641BEA28-F466-264F-80DC-AD224A26DB33}" srcOrd="0" destOrd="0" presId="urn:microsoft.com/office/officeart/2005/8/layout/orgChart1"/>
    <dgm:cxn modelId="{4CEF799E-FC4F-A242-8BBD-26B3C59AE3C0}" type="presParOf" srcId="{641BEA28-F466-264F-80DC-AD224A26DB33}" destId="{1EB93A1B-6CCC-044C-9464-126654AEE853}" srcOrd="0" destOrd="0" presId="urn:microsoft.com/office/officeart/2005/8/layout/orgChart1"/>
    <dgm:cxn modelId="{D4EF7304-AEDA-DE4A-93F4-206E96742A90}" type="presParOf" srcId="{641BEA28-F466-264F-80DC-AD224A26DB33}" destId="{1DDE363C-E214-304F-9E57-C24BF87A807B}" srcOrd="1" destOrd="0" presId="urn:microsoft.com/office/officeart/2005/8/layout/orgChart1"/>
    <dgm:cxn modelId="{FF0F117F-639A-E74D-B05C-613C3DBF3226}" type="presParOf" srcId="{E7FF2CA6-CAF9-E741-9CEA-68F69F15EC8A}" destId="{443B2113-1A6A-7B46-877E-8CE585A12079}" srcOrd="1" destOrd="0" presId="urn:microsoft.com/office/officeart/2005/8/layout/orgChart1"/>
    <dgm:cxn modelId="{A6B2FBBD-F3DA-FC4C-8921-3FB836656824}" type="presParOf" srcId="{E7FF2CA6-CAF9-E741-9CEA-68F69F15EC8A}" destId="{C50EE514-3E9A-3C41-9B66-B4D9776A544E}" srcOrd="2" destOrd="0" presId="urn:microsoft.com/office/officeart/2005/8/layout/orgChart1"/>
    <dgm:cxn modelId="{738B3434-E25B-6240-BB77-6FE25208F515}" type="presParOf" srcId="{5CFD3012-EEC3-A34D-81C7-50D3FD57AFAB}" destId="{5143EA03-4F53-1243-AA19-AC8DC6169504}" srcOrd="12" destOrd="0" presId="urn:microsoft.com/office/officeart/2005/8/layout/orgChart1"/>
    <dgm:cxn modelId="{ECAB8467-5B57-324A-9F45-0B97E0B280D0}" type="presParOf" srcId="{5CFD3012-EEC3-A34D-81C7-50D3FD57AFAB}" destId="{99922AB4-A90B-AB4E-B452-89A097D305FA}" srcOrd="13" destOrd="0" presId="urn:microsoft.com/office/officeart/2005/8/layout/orgChart1"/>
    <dgm:cxn modelId="{9F13C50D-7E78-0D4A-816E-C76A7B1BA300}" type="presParOf" srcId="{99922AB4-A90B-AB4E-B452-89A097D305FA}" destId="{11CFDFEE-B278-8747-82B3-9C4E54478A1D}" srcOrd="0" destOrd="0" presId="urn:microsoft.com/office/officeart/2005/8/layout/orgChart1"/>
    <dgm:cxn modelId="{CA66BBA8-52FC-414F-875E-2D25A1EF9168}" type="presParOf" srcId="{11CFDFEE-B278-8747-82B3-9C4E54478A1D}" destId="{B7FC68D5-203A-5F4C-8175-2B29138A98A2}" srcOrd="0" destOrd="0" presId="urn:microsoft.com/office/officeart/2005/8/layout/orgChart1"/>
    <dgm:cxn modelId="{ABACCA4C-7035-2E4F-96AE-A4531B6367D1}" type="presParOf" srcId="{11CFDFEE-B278-8747-82B3-9C4E54478A1D}" destId="{0991DF64-64A1-EF45-9D24-05263B622C79}" srcOrd="1" destOrd="0" presId="urn:microsoft.com/office/officeart/2005/8/layout/orgChart1"/>
    <dgm:cxn modelId="{B1FB9F4D-91F3-0C4F-BEA2-7AFDC7F8752C}" type="presParOf" srcId="{99922AB4-A90B-AB4E-B452-89A097D305FA}" destId="{457A7616-CAE6-1D4E-982F-58F5DFB766C2}" srcOrd="1" destOrd="0" presId="urn:microsoft.com/office/officeart/2005/8/layout/orgChart1"/>
    <dgm:cxn modelId="{077FAE9A-5EEF-424E-B0A0-27D8AD6DFB5A}" type="presParOf" srcId="{99922AB4-A90B-AB4E-B452-89A097D305FA}" destId="{297503B1-3D8C-C041-9AC7-9E629246836B}" srcOrd="2" destOrd="0" presId="urn:microsoft.com/office/officeart/2005/8/layout/orgChart1"/>
    <dgm:cxn modelId="{D40E900B-01C8-B24A-A6E7-AEDE271DFC0F}" type="presParOf" srcId="{910CEABC-B6A3-E541-AA30-54520577BF82}" destId="{3E7CB9EE-19CC-D341-BD25-FCB8DDF2F564}" srcOrd="2" destOrd="0" presId="urn:microsoft.com/office/officeart/2005/8/layout/orgChart1"/>
    <dgm:cxn modelId="{E50BE75D-3333-7049-8512-F459E9072EEB}" type="presParOf" srcId="{F6346919-12E2-F941-98DF-2FD29BE27243}" destId="{D5C67982-CCE2-6B41-AD7B-766CE33A5078}" srcOrd="2" destOrd="0" presId="urn:microsoft.com/office/officeart/2005/8/layout/orgChart1"/>
    <dgm:cxn modelId="{DD760EA7-204F-0146-A54F-2E1CB857A86C}" type="presParOf" srcId="{F6346919-12E2-F941-98DF-2FD29BE27243}" destId="{92A15838-B9D4-844E-8911-D5679A830288}" srcOrd="3" destOrd="0" presId="urn:microsoft.com/office/officeart/2005/8/layout/orgChart1"/>
    <dgm:cxn modelId="{FC5ABF49-001C-404B-9617-02FFD82F7150}" type="presParOf" srcId="{92A15838-B9D4-844E-8911-D5679A830288}" destId="{BF1233E2-7E82-524E-AC36-ACB041BEDEEA}" srcOrd="0" destOrd="0" presId="urn:microsoft.com/office/officeart/2005/8/layout/orgChart1"/>
    <dgm:cxn modelId="{49E5E6C3-3E8A-F44C-96BA-D83CAEED4AED}" type="presParOf" srcId="{BF1233E2-7E82-524E-AC36-ACB041BEDEEA}" destId="{1E1C48E1-8AFE-FF42-B625-4EAB9D90CD48}" srcOrd="0" destOrd="0" presId="urn:microsoft.com/office/officeart/2005/8/layout/orgChart1"/>
    <dgm:cxn modelId="{E8F50AA7-761A-5B47-A96C-F0ABB41C2621}" type="presParOf" srcId="{BF1233E2-7E82-524E-AC36-ACB041BEDEEA}" destId="{FF8398AE-C064-6446-95FB-1EC2B9654B03}" srcOrd="1" destOrd="0" presId="urn:microsoft.com/office/officeart/2005/8/layout/orgChart1"/>
    <dgm:cxn modelId="{0C587F17-C724-7A43-93CE-C93F0C2E23EC}" type="presParOf" srcId="{92A15838-B9D4-844E-8911-D5679A830288}" destId="{47916599-5571-6642-987E-78E1D8CDBF3A}" srcOrd="1" destOrd="0" presId="urn:microsoft.com/office/officeart/2005/8/layout/orgChart1"/>
    <dgm:cxn modelId="{88FE54F0-E1F8-584E-AD0A-32E157496C49}" type="presParOf" srcId="{47916599-5571-6642-987E-78E1D8CDBF3A}" destId="{AE71D538-302C-0642-AD0C-28B31FA53614}" srcOrd="0" destOrd="0" presId="urn:microsoft.com/office/officeart/2005/8/layout/orgChart1"/>
    <dgm:cxn modelId="{91B205DA-8558-1F4C-A421-3CAC4E71DFE6}" type="presParOf" srcId="{47916599-5571-6642-987E-78E1D8CDBF3A}" destId="{EACF975B-097C-B64E-BBEA-60BAEB3EB0ED}" srcOrd="1" destOrd="0" presId="urn:microsoft.com/office/officeart/2005/8/layout/orgChart1"/>
    <dgm:cxn modelId="{50F2D4F3-2B36-2143-85C5-B29804917B80}" type="presParOf" srcId="{EACF975B-097C-B64E-BBEA-60BAEB3EB0ED}" destId="{C11A5E3E-5643-6F4A-A144-BEB4743E0277}" srcOrd="0" destOrd="0" presId="urn:microsoft.com/office/officeart/2005/8/layout/orgChart1"/>
    <dgm:cxn modelId="{6EE0033F-5BD9-A44B-838E-8C00D9A6B2E5}" type="presParOf" srcId="{C11A5E3E-5643-6F4A-A144-BEB4743E0277}" destId="{410A54BA-3C9C-614D-B408-0DCD1AE3BE9E}" srcOrd="0" destOrd="0" presId="urn:microsoft.com/office/officeart/2005/8/layout/orgChart1"/>
    <dgm:cxn modelId="{B32EE56F-5D48-F84D-A3DC-37E980719173}" type="presParOf" srcId="{C11A5E3E-5643-6F4A-A144-BEB4743E0277}" destId="{D0316117-2BA0-2E48-9E5C-E2DC43CE4575}" srcOrd="1" destOrd="0" presId="urn:microsoft.com/office/officeart/2005/8/layout/orgChart1"/>
    <dgm:cxn modelId="{1F9F199A-7140-374F-9E3E-6CBF72BBDBBD}" type="presParOf" srcId="{EACF975B-097C-B64E-BBEA-60BAEB3EB0ED}" destId="{36697B58-906E-9C43-88D1-9DCB173AA9BD}" srcOrd="1" destOrd="0" presId="urn:microsoft.com/office/officeart/2005/8/layout/orgChart1"/>
    <dgm:cxn modelId="{9A24D9C8-F43D-B242-932F-98BA0A701E0B}" type="presParOf" srcId="{EACF975B-097C-B64E-BBEA-60BAEB3EB0ED}" destId="{1F2EA8BF-742C-1847-B150-B6E1E3C515C4}" srcOrd="2" destOrd="0" presId="urn:microsoft.com/office/officeart/2005/8/layout/orgChart1"/>
    <dgm:cxn modelId="{8048D93D-6B7B-B74D-A595-3287B22A359D}" type="presParOf" srcId="{47916599-5571-6642-987E-78E1D8CDBF3A}" destId="{F3CFACCC-5132-B643-BD21-A7538A057EFA}" srcOrd="2" destOrd="0" presId="urn:microsoft.com/office/officeart/2005/8/layout/orgChart1"/>
    <dgm:cxn modelId="{84F09F38-FF87-9C4D-973F-51F8AD775B0F}" type="presParOf" srcId="{47916599-5571-6642-987E-78E1D8CDBF3A}" destId="{F37849E4-6934-A248-98E7-BA9AA23BEDB5}" srcOrd="3" destOrd="0" presId="urn:microsoft.com/office/officeart/2005/8/layout/orgChart1"/>
    <dgm:cxn modelId="{A77BA606-5C5A-5F44-93E2-0E7AD2563CE7}" type="presParOf" srcId="{F37849E4-6934-A248-98E7-BA9AA23BEDB5}" destId="{BFC30A33-4F25-E14F-B772-43411C86FB1B}" srcOrd="0" destOrd="0" presId="urn:microsoft.com/office/officeart/2005/8/layout/orgChart1"/>
    <dgm:cxn modelId="{B1F076C6-C05C-A94C-96B7-6381C3753581}" type="presParOf" srcId="{BFC30A33-4F25-E14F-B772-43411C86FB1B}" destId="{F456E329-8383-6B4C-A3A7-5AD9CFCCE2F8}" srcOrd="0" destOrd="0" presId="urn:microsoft.com/office/officeart/2005/8/layout/orgChart1"/>
    <dgm:cxn modelId="{99138E6A-D52D-2548-B0CC-9EECC202B396}" type="presParOf" srcId="{BFC30A33-4F25-E14F-B772-43411C86FB1B}" destId="{A843FDA8-7238-0243-87A0-51E0412E7019}" srcOrd="1" destOrd="0" presId="urn:microsoft.com/office/officeart/2005/8/layout/orgChart1"/>
    <dgm:cxn modelId="{237B8E8B-E897-A041-A1B7-FF0823A1658B}" type="presParOf" srcId="{F37849E4-6934-A248-98E7-BA9AA23BEDB5}" destId="{F56EB95F-5096-314C-A1D4-65BA2EB4F60C}" srcOrd="1" destOrd="0" presId="urn:microsoft.com/office/officeart/2005/8/layout/orgChart1"/>
    <dgm:cxn modelId="{6E7517B4-30F7-E642-A5BF-467A03845F18}" type="presParOf" srcId="{F37849E4-6934-A248-98E7-BA9AA23BEDB5}" destId="{09E0E9B5-EB17-624A-875A-AC4B2B32CBB1}" srcOrd="2" destOrd="0" presId="urn:microsoft.com/office/officeart/2005/8/layout/orgChart1"/>
    <dgm:cxn modelId="{FE0659E2-E9A0-B741-9406-32E6AEABE0BA}" type="presParOf" srcId="{47916599-5571-6642-987E-78E1D8CDBF3A}" destId="{6A026ECB-4551-3B4A-9526-50EDAA9085FE}" srcOrd="4" destOrd="0" presId="urn:microsoft.com/office/officeart/2005/8/layout/orgChart1"/>
    <dgm:cxn modelId="{C28AFF2F-690C-C647-B2D8-F8783FD0A3ED}" type="presParOf" srcId="{47916599-5571-6642-987E-78E1D8CDBF3A}" destId="{70FAF17F-37A1-FD44-9BCD-71B1762B71D4}" srcOrd="5" destOrd="0" presId="urn:microsoft.com/office/officeart/2005/8/layout/orgChart1"/>
    <dgm:cxn modelId="{B8EC4645-8561-9D4C-A269-8140FDEA5A89}" type="presParOf" srcId="{70FAF17F-37A1-FD44-9BCD-71B1762B71D4}" destId="{706D3569-D240-1047-B7C0-CA65466A800B}" srcOrd="0" destOrd="0" presId="urn:microsoft.com/office/officeart/2005/8/layout/orgChart1"/>
    <dgm:cxn modelId="{B70E0DED-CFDC-E34F-B902-D5A897368818}" type="presParOf" srcId="{706D3569-D240-1047-B7C0-CA65466A800B}" destId="{537A90A6-DEED-1C49-836E-84276ADABB91}" srcOrd="0" destOrd="0" presId="urn:microsoft.com/office/officeart/2005/8/layout/orgChart1"/>
    <dgm:cxn modelId="{AFF37755-AC75-7A41-A3B1-E4FC562A3916}" type="presParOf" srcId="{706D3569-D240-1047-B7C0-CA65466A800B}" destId="{C71A74CA-221D-9246-B046-4382F248B28F}" srcOrd="1" destOrd="0" presId="urn:microsoft.com/office/officeart/2005/8/layout/orgChart1"/>
    <dgm:cxn modelId="{9CD938EA-0546-C542-923D-BE2E1930775E}" type="presParOf" srcId="{70FAF17F-37A1-FD44-9BCD-71B1762B71D4}" destId="{73DA7267-120F-854F-95C6-6688E6514CE4}" srcOrd="1" destOrd="0" presId="urn:microsoft.com/office/officeart/2005/8/layout/orgChart1"/>
    <dgm:cxn modelId="{32991740-B73B-6945-BC0C-B3EB8A71938B}" type="presParOf" srcId="{70FAF17F-37A1-FD44-9BCD-71B1762B71D4}" destId="{65AE14BE-107A-E040-954D-72C222F5D53B}" srcOrd="2" destOrd="0" presId="urn:microsoft.com/office/officeart/2005/8/layout/orgChart1"/>
    <dgm:cxn modelId="{6C3BA60C-BF3D-F54A-9823-9287DB0CE503}" type="presParOf" srcId="{47916599-5571-6642-987E-78E1D8CDBF3A}" destId="{E2CA2971-2ED7-714D-B53F-866C41A7774B}" srcOrd="6" destOrd="0" presId="urn:microsoft.com/office/officeart/2005/8/layout/orgChart1"/>
    <dgm:cxn modelId="{CF81AD58-3ABC-1445-B9FB-EAB2B8FBBAC4}" type="presParOf" srcId="{47916599-5571-6642-987E-78E1D8CDBF3A}" destId="{48680287-D210-D049-A273-079C883F6A08}" srcOrd="7" destOrd="0" presId="urn:microsoft.com/office/officeart/2005/8/layout/orgChart1"/>
    <dgm:cxn modelId="{6207C09E-10E0-C241-9096-DE0C5E27EA64}" type="presParOf" srcId="{48680287-D210-D049-A273-079C883F6A08}" destId="{56D5E59A-4179-4E48-AB7B-8B65BC3C5711}" srcOrd="0" destOrd="0" presId="urn:microsoft.com/office/officeart/2005/8/layout/orgChart1"/>
    <dgm:cxn modelId="{04D7E930-E367-414C-91F5-FE69B9AA60E2}" type="presParOf" srcId="{56D5E59A-4179-4E48-AB7B-8B65BC3C5711}" destId="{410C27E5-7AB6-CD4D-A8E0-205458E1E10A}" srcOrd="0" destOrd="0" presId="urn:microsoft.com/office/officeart/2005/8/layout/orgChart1"/>
    <dgm:cxn modelId="{719565A2-302A-9248-A6B2-EB39EFEEDB8B}" type="presParOf" srcId="{56D5E59A-4179-4E48-AB7B-8B65BC3C5711}" destId="{CFADFE40-363E-C445-B2F4-549E2763C1D6}" srcOrd="1" destOrd="0" presId="urn:microsoft.com/office/officeart/2005/8/layout/orgChart1"/>
    <dgm:cxn modelId="{6F978D16-103A-5F48-802A-F80D4090BB19}" type="presParOf" srcId="{48680287-D210-D049-A273-079C883F6A08}" destId="{B4DAD289-682E-9641-9C65-A7E7A82874AF}" srcOrd="1" destOrd="0" presId="urn:microsoft.com/office/officeart/2005/8/layout/orgChart1"/>
    <dgm:cxn modelId="{AF3EFC23-1303-DF43-A455-71BBF84F9963}" type="presParOf" srcId="{48680287-D210-D049-A273-079C883F6A08}" destId="{10649966-15E7-6049-B6E9-E36A26C48473}" srcOrd="2" destOrd="0" presId="urn:microsoft.com/office/officeart/2005/8/layout/orgChart1"/>
    <dgm:cxn modelId="{082FAC70-57FE-4646-A61B-DE007C83D257}" type="presParOf" srcId="{47916599-5571-6642-987E-78E1D8CDBF3A}" destId="{72487F77-9012-124B-BD42-FAC83C344859}" srcOrd="8" destOrd="0" presId="urn:microsoft.com/office/officeart/2005/8/layout/orgChart1"/>
    <dgm:cxn modelId="{2EE178F4-74E5-F84D-A7AD-F35D5EC764A4}" type="presParOf" srcId="{47916599-5571-6642-987E-78E1D8CDBF3A}" destId="{6762E1F1-CA9C-F34F-803B-F65DF385F097}" srcOrd="9" destOrd="0" presId="urn:microsoft.com/office/officeart/2005/8/layout/orgChart1"/>
    <dgm:cxn modelId="{242ADA8E-FA4E-4243-97E2-A73B205D34FD}" type="presParOf" srcId="{6762E1F1-CA9C-F34F-803B-F65DF385F097}" destId="{757365D9-4EE4-CB43-B823-962693F92943}" srcOrd="0" destOrd="0" presId="urn:microsoft.com/office/officeart/2005/8/layout/orgChart1"/>
    <dgm:cxn modelId="{CCCF9CE9-1B81-2246-B1CA-FC62AE0B9DD3}" type="presParOf" srcId="{757365D9-4EE4-CB43-B823-962693F92943}" destId="{F6153490-599E-F948-AD87-856E98BB725A}" srcOrd="0" destOrd="0" presId="urn:microsoft.com/office/officeart/2005/8/layout/orgChart1"/>
    <dgm:cxn modelId="{B0C17077-841C-4F48-BCD8-BE10B58872D1}" type="presParOf" srcId="{757365D9-4EE4-CB43-B823-962693F92943}" destId="{42FAF648-C8D2-2047-92C8-319759C9055C}" srcOrd="1" destOrd="0" presId="urn:microsoft.com/office/officeart/2005/8/layout/orgChart1"/>
    <dgm:cxn modelId="{18EE47DF-2866-9E4E-9621-B5A369BC59AD}" type="presParOf" srcId="{6762E1F1-CA9C-F34F-803B-F65DF385F097}" destId="{6D3CC473-0773-8543-A271-CB55165CD0F0}" srcOrd="1" destOrd="0" presId="urn:microsoft.com/office/officeart/2005/8/layout/orgChart1"/>
    <dgm:cxn modelId="{1B790E01-8A68-3B4F-AF2C-651F134A1610}" type="presParOf" srcId="{6762E1F1-CA9C-F34F-803B-F65DF385F097}" destId="{7B225C67-437B-AF4A-8945-9A1DE341D8B4}" srcOrd="2" destOrd="0" presId="urn:microsoft.com/office/officeart/2005/8/layout/orgChart1"/>
    <dgm:cxn modelId="{16E064B4-AC28-154D-A086-68526ADF602A}" type="presParOf" srcId="{47916599-5571-6642-987E-78E1D8CDBF3A}" destId="{C1994360-E290-624B-BFB9-1336D7708EC7}" srcOrd="10" destOrd="0" presId="urn:microsoft.com/office/officeart/2005/8/layout/orgChart1"/>
    <dgm:cxn modelId="{47BD8B38-4E63-9B43-BE5F-0742E27986DC}" type="presParOf" srcId="{47916599-5571-6642-987E-78E1D8CDBF3A}" destId="{4E099B0C-8E3F-1B40-90B3-6B06BAE16676}" srcOrd="11" destOrd="0" presId="urn:microsoft.com/office/officeart/2005/8/layout/orgChart1"/>
    <dgm:cxn modelId="{6228EAAA-00A3-7141-A822-A58376504E84}" type="presParOf" srcId="{4E099B0C-8E3F-1B40-90B3-6B06BAE16676}" destId="{06BB50A8-946F-4E46-AD2F-C37679860589}" srcOrd="0" destOrd="0" presId="urn:microsoft.com/office/officeart/2005/8/layout/orgChart1"/>
    <dgm:cxn modelId="{26366C01-E1D5-0D4E-9B46-4487497D58F6}" type="presParOf" srcId="{06BB50A8-946F-4E46-AD2F-C37679860589}" destId="{29327A23-D2C5-1048-B772-5FD546B4B06A}" srcOrd="0" destOrd="0" presId="urn:microsoft.com/office/officeart/2005/8/layout/orgChart1"/>
    <dgm:cxn modelId="{8BFC95B1-080A-264F-BCD6-9215D3FF583E}" type="presParOf" srcId="{06BB50A8-946F-4E46-AD2F-C37679860589}" destId="{22AD7524-2FEC-5D4D-B5F0-EC18AA5BA059}" srcOrd="1" destOrd="0" presId="urn:microsoft.com/office/officeart/2005/8/layout/orgChart1"/>
    <dgm:cxn modelId="{57EB6CF9-6930-864F-9E31-AB0CC5894001}" type="presParOf" srcId="{4E099B0C-8E3F-1B40-90B3-6B06BAE16676}" destId="{2196C0AC-B924-3C43-9E72-4FE20DB2CA85}" srcOrd="1" destOrd="0" presId="urn:microsoft.com/office/officeart/2005/8/layout/orgChart1"/>
    <dgm:cxn modelId="{EDD82D0C-163A-0F4D-8DC5-1309E158D189}" type="presParOf" srcId="{4E099B0C-8E3F-1B40-90B3-6B06BAE16676}" destId="{6731A3BE-E8C5-0C4E-BBC5-09EB5B10EC82}" srcOrd="2" destOrd="0" presId="urn:microsoft.com/office/officeart/2005/8/layout/orgChart1"/>
    <dgm:cxn modelId="{4427EA59-7047-EC46-9B18-119F075B38A9}" type="presParOf" srcId="{47916599-5571-6642-987E-78E1D8CDBF3A}" destId="{F0440360-8E9B-494B-B0F0-2FA929723DEF}" srcOrd="12" destOrd="0" presId="urn:microsoft.com/office/officeart/2005/8/layout/orgChart1"/>
    <dgm:cxn modelId="{79608A04-D594-A645-B7B3-FC1D5C7829F3}" type="presParOf" srcId="{47916599-5571-6642-987E-78E1D8CDBF3A}" destId="{FA197C3A-A81F-C247-BAA2-69C7C2C27D17}" srcOrd="13" destOrd="0" presId="urn:microsoft.com/office/officeart/2005/8/layout/orgChart1"/>
    <dgm:cxn modelId="{13601F13-8361-C84D-89E9-B5B908BCD5AF}" type="presParOf" srcId="{FA197C3A-A81F-C247-BAA2-69C7C2C27D17}" destId="{FA5845DC-53B9-7A41-8BA9-1108BEC830C6}" srcOrd="0" destOrd="0" presId="urn:microsoft.com/office/officeart/2005/8/layout/orgChart1"/>
    <dgm:cxn modelId="{C5E247D8-CF37-E842-B639-0D01D33875E3}" type="presParOf" srcId="{FA5845DC-53B9-7A41-8BA9-1108BEC830C6}" destId="{26E3B294-03E7-9746-A8B0-CFE626445EF4}" srcOrd="0" destOrd="0" presId="urn:microsoft.com/office/officeart/2005/8/layout/orgChart1"/>
    <dgm:cxn modelId="{81BBBE2B-4216-9C45-8D3B-66CFA3096C4A}" type="presParOf" srcId="{FA5845DC-53B9-7A41-8BA9-1108BEC830C6}" destId="{D7E544A6-6B8A-D94D-87AC-6861FC4AFF83}" srcOrd="1" destOrd="0" presId="urn:microsoft.com/office/officeart/2005/8/layout/orgChart1"/>
    <dgm:cxn modelId="{64B29A10-DC4E-7349-8B6A-C7BA2D360F5A}" type="presParOf" srcId="{FA197C3A-A81F-C247-BAA2-69C7C2C27D17}" destId="{AF18E8B8-8C65-9D44-A3BE-240F908395C5}" srcOrd="1" destOrd="0" presId="urn:microsoft.com/office/officeart/2005/8/layout/orgChart1"/>
    <dgm:cxn modelId="{84883487-DF2B-8A4F-A873-51D1B94BCD0E}" type="presParOf" srcId="{FA197C3A-A81F-C247-BAA2-69C7C2C27D17}" destId="{18D68BDB-A084-4F46-A867-8F7034D50DE5}" srcOrd="2" destOrd="0" presId="urn:microsoft.com/office/officeart/2005/8/layout/orgChart1"/>
    <dgm:cxn modelId="{1C093E07-B25B-B749-B8D1-CA77BC432C7D}" type="presParOf" srcId="{92A15838-B9D4-844E-8911-D5679A830288}" destId="{6E4D48B0-892E-0A48-8FE3-4174F99A818C}" srcOrd="2" destOrd="0" presId="urn:microsoft.com/office/officeart/2005/8/layout/orgChart1"/>
    <dgm:cxn modelId="{AB36EE94-BB16-FB4A-8E03-C9293B814D05}" type="presParOf" srcId="{F6346919-12E2-F941-98DF-2FD29BE27243}" destId="{875B1C2F-FDA1-EE4F-9182-BC52FFBF8BBB}" srcOrd="4" destOrd="0" presId="urn:microsoft.com/office/officeart/2005/8/layout/orgChart1"/>
    <dgm:cxn modelId="{F34A3142-A166-2B45-AF70-1B026907A0AB}" type="presParOf" srcId="{F6346919-12E2-F941-98DF-2FD29BE27243}" destId="{368EA029-740D-5945-9277-24C8428CFAC2}" srcOrd="5" destOrd="0" presId="urn:microsoft.com/office/officeart/2005/8/layout/orgChart1"/>
    <dgm:cxn modelId="{24A26EC8-C202-2144-8459-0DB58D8BDA27}" type="presParOf" srcId="{368EA029-740D-5945-9277-24C8428CFAC2}" destId="{718C51C2-C5D9-9041-B60D-FAEAE3D2C3BD}" srcOrd="0" destOrd="0" presId="urn:microsoft.com/office/officeart/2005/8/layout/orgChart1"/>
    <dgm:cxn modelId="{4878935C-9769-764B-A0A1-C224077A59CE}" type="presParOf" srcId="{718C51C2-C5D9-9041-B60D-FAEAE3D2C3BD}" destId="{7F36BEDA-47A8-5C4E-B3FF-670277CEC28D}" srcOrd="0" destOrd="0" presId="urn:microsoft.com/office/officeart/2005/8/layout/orgChart1"/>
    <dgm:cxn modelId="{DF990B04-2F33-7643-9ECF-7036155EDC33}" type="presParOf" srcId="{718C51C2-C5D9-9041-B60D-FAEAE3D2C3BD}" destId="{5D11E05B-277A-3945-A710-3DDBF62391A6}" srcOrd="1" destOrd="0" presId="urn:microsoft.com/office/officeart/2005/8/layout/orgChart1"/>
    <dgm:cxn modelId="{09A57F7E-28BD-D642-A0BF-BBF774091DDF}" type="presParOf" srcId="{368EA029-740D-5945-9277-24C8428CFAC2}" destId="{35D6B063-7B5B-4441-9F2A-ED40130BFDE4}" srcOrd="1" destOrd="0" presId="urn:microsoft.com/office/officeart/2005/8/layout/orgChart1"/>
    <dgm:cxn modelId="{38644C23-C314-2849-BAE1-EBA4696D2F87}" type="presParOf" srcId="{35D6B063-7B5B-4441-9F2A-ED40130BFDE4}" destId="{DAB284D3-9B39-584F-B187-2E61ADA713EF}" srcOrd="0" destOrd="0" presId="urn:microsoft.com/office/officeart/2005/8/layout/orgChart1"/>
    <dgm:cxn modelId="{AC81FE9D-F7DF-7B44-9166-D56753447ECD}" type="presParOf" srcId="{35D6B063-7B5B-4441-9F2A-ED40130BFDE4}" destId="{3A021A86-2392-DB41-AB5D-E733CF2A6772}" srcOrd="1" destOrd="0" presId="urn:microsoft.com/office/officeart/2005/8/layout/orgChart1"/>
    <dgm:cxn modelId="{C3CED587-458B-A242-AABA-A34054E59C58}" type="presParOf" srcId="{3A021A86-2392-DB41-AB5D-E733CF2A6772}" destId="{76D62EBA-0D23-B448-A0C2-D21BBA7447D3}" srcOrd="0" destOrd="0" presId="urn:microsoft.com/office/officeart/2005/8/layout/orgChart1"/>
    <dgm:cxn modelId="{F318E27E-9F6F-364A-B5F1-4F7ABE5369E9}" type="presParOf" srcId="{76D62EBA-0D23-B448-A0C2-D21BBA7447D3}" destId="{DD33D608-17FB-8F43-9A39-B0377ADA84D2}" srcOrd="0" destOrd="0" presId="urn:microsoft.com/office/officeart/2005/8/layout/orgChart1"/>
    <dgm:cxn modelId="{75AF3EDA-F1E4-DB40-AB4A-4EE12B958112}" type="presParOf" srcId="{76D62EBA-0D23-B448-A0C2-D21BBA7447D3}" destId="{6A01F948-BFCE-CF46-9D91-C895460A39FF}" srcOrd="1" destOrd="0" presId="urn:microsoft.com/office/officeart/2005/8/layout/orgChart1"/>
    <dgm:cxn modelId="{0332C413-3E45-8748-B882-59436D812419}" type="presParOf" srcId="{3A021A86-2392-DB41-AB5D-E733CF2A6772}" destId="{9B37A7CA-D1AA-5443-AF27-26B56FD9109C}" srcOrd="1" destOrd="0" presId="urn:microsoft.com/office/officeart/2005/8/layout/orgChart1"/>
    <dgm:cxn modelId="{AFAEDF28-9E17-624E-899E-550BCAA0EC21}" type="presParOf" srcId="{3A021A86-2392-DB41-AB5D-E733CF2A6772}" destId="{F7045D2E-B3C9-EA45-BCDD-EB433F73E54D}" srcOrd="2" destOrd="0" presId="urn:microsoft.com/office/officeart/2005/8/layout/orgChart1"/>
    <dgm:cxn modelId="{9B951B43-0C7A-BD43-ABE1-466F76E68D3A}" type="presParOf" srcId="{35D6B063-7B5B-4441-9F2A-ED40130BFDE4}" destId="{E20C9D90-1082-1743-AF8B-70C159C54AD8}" srcOrd="2" destOrd="0" presId="urn:microsoft.com/office/officeart/2005/8/layout/orgChart1"/>
    <dgm:cxn modelId="{5436865B-35D3-A846-8EDB-470C14E99B38}" type="presParOf" srcId="{35D6B063-7B5B-4441-9F2A-ED40130BFDE4}" destId="{B8800672-0462-754E-B5C9-9ED3C69D2374}" srcOrd="3" destOrd="0" presId="urn:microsoft.com/office/officeart/2005/8/layout/orgChart1"/>
    <dgm:cxn modelId="{5F5AFC12-A3E2-7C4C-A29B-BA81D9051254}" type="presParOf" srcId="{B8800672-0462-754E-B5C9-9ED3C69D2374}" destId="{0B3C9064-9288-914D-A356-47FE996A2360}" srcOrd="0" destOrd="0" presId="urn:microsoft.com/office/officeart/2005/8/layout/orgChart1"/>
    <dgm:cxn modelId="{58A8F5AA-1E2B-5C49-8B6E-D75185D1041E}" type="presParOf" srcId="{0B3C9064-9288-914D-A356-47FE996A2360}" destId="{CC40CBF2-2108-EA43-8C74-334D143064B5}" srcOrd="0" destOrd="0" presId="urn:microsoft.com/office/officeart/2005/8/layout/orgChart1"/>
    <dgm:cxn modelId="{F2B8CDF2-17A9-F945-B49D-92BCBFBB84CE}" type="presParOf" srcId="{0B3C9064-9288-914D-A356-47FE996A2360}" destId="{03BAE310-BC2B-9446-A0FD-B8A899A686B0}" srcOrd="1" destOrd="0" presId="urn:microsoft.com/office/officeart/2005/8/layout/orgChart1"/>
    <dgm:cxn modelId="{1CB23B7F-D1EB-7149-9206-4507D3B79180}" type="presParOf" srcId="{B8800672-0462-754E-B5C9-9ED3C69D2374}" destId="{53BFB4C2-36B3-8346-9697-E94FE4FCE082}" srcOrd="1" destOrd="0" presId="urn:microsoft.com/office/officeart/2005/8/layout/orgChart1"/>
    <dgm:cxn modelId="{0348C475-BC0C-7045-B84E-1D6D28454856}" type="presParOf" srcId="{B8800672-0462-754E-B5C9-9ED3C69D2374}" destId="{F62C646C-9DA0-F34D-801C-57106445EE4E}" srcOrd="2" destOrd="0" presId="urn:microsoft.com/office/officeart/2005/8/layout/orgChart1"/>
    <dgm:cxn modelId="{33F7902B-FFD8-2144-A211-FA4B4DE33AE1}" type="presParOf" srcId="{368EA029-740D-5945-9277-24C8428CFAC2}" destId="{7767EFAE-7587-4E45-8C22-085A1D3B5644}" srcOrd="2" destOrd="0" presId="urn:microsoft.com/office/officeart/2005/8/layout/orgChart1"/>
    <dgm:cxn modelId="{847612C3-A9AB-5A45-9698-4547D7AFFBA4}" type="presParOf" srcId="{F6346919-12E2-F941-98DF-2FD29BE27243}" destId="{EE3F6510-2226-4F41-8C42-66C44E0CFA65}" srcOrd="6" destOrd="0" presId="urn:microsoft.com/office/officeart/2005/8/layout/orgChart1"/>
    <dgm:cxn modelId="{2721C152-DBAB-7F4E-95F2-C3973A3981DE}" type="presParOf" srcId="{F6346919-12E2-F941-98DF-2FD29BE27243}" destId="{8EDD0756-9251-6E40-A8F8-6D07D88CDA9C}" srcOrd="7" destOrd="0" presId="urn:microsoft.com/office/officeart/2005/8/layout/orgChart1"/>
    <dgm:cxn modelId="{69F64C55-2854-3C45-AE2F-11CBE5A538C5}" type="presParOf" srcId="{8EDD0756-9251-6E40-A8F8-6D07D88CDA9C}" destId="{2BB62DA2-A1FB-A444-A1A8-CFA4F38E95B3}" srcOrd="0" destOrd="0" presId="urn:microsoft.com/office/officeart/2005/8/layout/orgChart1"/>
    <dgm:cxn modelId="{092C0E14-D85D-244C-9A08-100F7612AD6B}" type="presParOf" srcId="{2BB62DA2-A1FB-A444-A1A8-CFA4F38E95B3}" destId="{DA76CF5C-F287-2248-9707-1656D4CDE967}" srcOrd="0" destOrd="0" presId="urn:microsoft.com/office/officeart/2005/8/layout/orgChart1"/>
    <dgm:cxn modelId="{64103A8B-1C9F-CE4A-A8AD-15C93CD9D113}" type="presParOf" srcId="{2BB62DA2-A1FB-A444-A1A8-CFA4F38E95B3}" destId="{3B832AB0-813F-8A4D-9DBC-F29FB389B14B}" srcOrd="1" destOrd="0" presId="urn:microsoft.com/office/officeart/2005/8/layout/orgChart1"/>
    <dgm:cxn modelId="{580CFD6B-F4DB-9E42-BB23-BD0BBECB0073}" type="presParOf" srcId="{8EDD0756-9251-6E40-A8F8-6D07D88CDA9C}" destId="{047AC7E2-7F76-E341-ACBC-942A1FD41598}" srcOrd="1" destOrd="0" presId="urn:microsoft.com/office/officeart/2005/8/layout/orgChart1"/>
    <dgm:cxn modelId="{F6299D8F-C414-1F40-B918-BF7527A2C3A1}" type="presParOf" srcId="{047AC7E2-7F76-E341-ACBC-942A1FD41598}" destId="{87A1425B-D812-7249-AEA3-444B61A7FD4A}" srcOrd="0" destOrd="0" presId="urn:microsoft.com/office/officeart/2005/8/layout/orgChart1"/>
    <dgm:cxn modelId="{107F8A11-12A0-5F46-998E-BF28A4631EAD}" type="presParOf" srcId="{047AC7E2-7F76-E341-ACBC-942A1FD41598}" destId="{372BD28A-A800-0E44-A46F-68DBF2DC382D}" srcOrd="1" destOrd="0" presId="urn:microsoft.com/office/officeart/2005/8/layout/orgChart1"/>
    <dgm:cxn modelId="{ABBB87E3-5625-7245-945F-FAF0FF7937D4}" type="presParOf" srcId="{372BD28A-A800-0E44-A46F-68DBF2DC382D}" destId="{8C7E2779-A3E4-1C49-8EE1-75E87947B71C}" srcOrd="0" destOrd="0" presId="urn:microsoft.com/office/officeart/2005/8/layout/orgChart1"/>
    <dgm:cxn modelId="{FCA236B9-E27F-3947-9321-ADA546B3F4D4}" type="presParOf" srcId="{8C7E2779-A3E4-1C49-8EE1-75E87947B71C}" destId="{654227FF-4C80-D340-95A7-86316BED48D7}" srcOrd="0" destOrd="0" presId="urn:microsoft.com/office/officeart/2005/8/layout/orgChart1"/>
    <dgm:cxn modelId="{C315E8F8-10FC-FB4B-AB02-0935DE26456C}" type="presParOf" srcId="{8C7E2779-A3E4-1C49-8EE1-75E87947B71C}" destId="{B3F5BEE2-D0D2-8349-95CB-EB5B4EB5137E}" srcOrd="1" destOrd="0" presId="urn:microsoft.com/office/officeart/2005/8/layout/orgChart1"/>
    <dgm:cxn modelId="{AF0AB1EA-224F-1F43-9D2D-9889FFE609F6}" type="presParOf" srcId="{372BD28A-A800-0E44-A46F-68DBF2DC382D}" destId="{D1B1693F-7170-1045-BB84-B8819FA24173}" srcOrd="1" destOrd="0" presId="urn:microsoft.com/office/officeart/2005/8/layout/orgChart1"/>
    <dgm:cxn modelId="{C826F07F-1D90-B342-9E66-68BD741D3066}" type="presParOf" srcId="{372BD28A-A800-0E44-A46F-68DBF2DC382D}" destId="{7E6B18C6-26DD-2B4B-812D-170B606BE734}" srcOrd="2" destOrd="0" presId="urn:microsoft.com/office/officeart/2005/8/layout/orgChart1"/>
    <dgm:cxn modelId="{36EECED3-DE41-6645-8A98-D3BFEA4FC926}" type="presParOf" srcId="{047AC7E2-7F76-E341-ACBC-942A1FD41598}" destId="{6135F8A5-94CA-6A45-BE91-6606BAAEFF5C}" srcOrd="2" destOrd="0" presId="urn:microsoft.com/office/officeart/2005/8/layout/orgChart1"/>
    <dgm:cxn modelId="{CB79BF30-0C0E-024D-A798-3B9DA2286EAF}" type="presParOf" srcId="{047AC7E2-7F76-E341-ACBC-942A1FD41598}" destId="{6DCD916A-7514-8A46-A5FB-A11726CD7040}" srcOrd="3" destOrd="0" presId="urn:microsoft.com/office/officeart/2005/8/layout/orgChart1"/>
    <dgm:cxn modelId="{4B3950F9-FD8E-F747-9CC4-0275F87FCDAB}" type="presParOf" srcId="{6DCD916A-7514-8A46-A5FB-A11726CD7040}" destId="{24D2F6A0-DCC2-014B-A132-AE1F3BBC4589}" srcOrd="0" destOrd="0" presId="urn:microsoft.com/office/officeart/2005/8/layout/orgChart1"/>
    <dgm:cxn modelId="{75C349C6-0C2C-B14C-89AD-708389C0AAB7}" type="presParOf" srcId="{24D2F6A0-DCC2-014B-A132-AE1F3BBC4589}" destId="{CDF14506-DB18-724E-A3B4-F4B373A98ED4}" srcOrd="0" destOrd="0" presId="urn:microsoft.com/office/officeart/2005/8/layout/orgChart1"/>
    <dgm:cxn modelId="{686D142B-1BFA-9E4D-AAA3-267A24B55A9C}" type="presParOf" srcId="{24D2F6A0-DCC2-014B-A132-AE1F3BBC4589}" destId="{109D602E-6EA5-6F46-A0E0-56AAFED7731D}" srcOrd="1" destOrd="0" presId="urn:microsoft.com/office/officeart/2005/8/layout/orgChart1"/>
    <dgm:cxn modelId="{B475E057-44EA-D94E-89EF-81404BD83044}" type="presParOf" srcId="{6DCD916A-7514-8A46-A5FB-A11726CD7040}" destId="{CC6C73B2-F1F9-FB4A-A3FD-823DBA7DE5CC}" srcOrd="1" destOrd="0" presId="urn:microsoft.com/office/officeart/2005/8/layout/orgChart1"/>
    <dgm:cxn modelId="{64AACF8E-D85B-A048-AA23-23D65B184F14}" type="presParOf" srcId="{6DCD916A-7514-8A46-A5FB-A11726CD7040}" destId="{03F0DD68-3BFD-B04D-8EE1-66312B14D811}" srcOrd="2" destOrd="0" presId="urn:microsoft.com/office/officeart/2005/8/layout/orgChart1"/>
    <dgm:cxn modelId="{563FDC96-26DC-854F-A22F-EAF21A327784}" type="presParOf" srcId="{047AC7E2-7F76-E341-ACBC-942A1FD41598}" destId="{C4004A40-A02F-A24F-8968-254307570D4A}" srcOrd="4" destOrd="0" presId="urn:microsoft.com/office/officeart/2005/8/layout/orgChart1"/>
    <dgm:cxn modelId="{3D0F3ABE-BD5F-3C49-B745-4AE1230CF844}" type="presParOf" srcId="{047AC7E2-7F76-E341-ACBC-942A1FD41598}" destId="{D923BF2A-F3DB-DD42-B7DC-1A175DF13EFD}" srcOrd="5" destOrd="0" presId="urn:microsoft.com/office/officeart/2005/8/layout/orgChart1"/>
    <dgm:cxn modelId="{4E7FEEBE-6EDC-B84E-A78F-662EA62161CC}" type="presParOf" srcId="{D923BF2A-F3DB-DD42-B7DC-1A175DF13EFD}" destId="{23DC5A22-1286-5147-BB1A-5B95250E6F65}" srcOrd="0" destOrd="0" presId="urn:microsoft.com/office/officeart/2005/8/layout/orgChart1"/>
    <dgm:cxn modelId="{F47F6FAE-9616-5C41-ABA6-9EBDA79AA52D}" type="presParOf" srcId="{23DC5A22-1286-5147-BB1A-5B95250E6F65}" destId="{41439D02-41BB-DB47-9FD7-12048674E083}" srcOrd="0" destOrd="0" presId="urn:microsoft.com/office/officeart/2005/8/layout/orgChart1"/>
    <dgm:cxn modelId="{8F85712A-8FEB-5043-92BB-D40D4A7B5BA3}" type="presParOf" srcId="{23DC5A22-1286-5147-BB1A-5B95250E6F65}" destId="{7F7AE3AA-C789-524A-86D0-67222B55429E}" srcOrd="1" destOrd="0" presId="urn:microsoft.com/office/officeart/2005/8/layout/orgChart1"/>
    <dgm:cxn modelId="{9F6664F7-7734-7741-8BEE-4C9A8C6BE305}" type="presParOf" srcId="{D923BF2A-F3DB-DD42-B7DC-1A175DF13EFD}" destId="{71764087-15F4-784E-A91E-E575524988AD}" srcOrd="1" destOrd="0" presId="urn:microsoft.com/office/officeart/2005/8/layout/orgChart1"/>
    <dgm:cxn modelId="{16775AE9-927B-834A-9967-D7E7618E42C3}" type="presParOf" srcId="{D923BF2A-F3DB-DD42-B7DC-1A175DF13EFD}" destId="{5E7C2A20-7B89-4B4D-AB43-5BF1431ECFEB}" srcOrd="2" destOrd="0" presId="urn:microsoft.com/office/officeart/2005/8/layout/orgChart1"/>
    <dgm:cxn modelId="{526F2855-F159-BC4F-AFB9-443A7555D1E7}" type="presParOf" srcId="{047AC7E2-7F76-E341-ACBC-942A1FD41598}" destId="{75A1C909-2D56-1E43-A4F0-3CE4D2D387A4}" srcOrd="6" destOrd="0" presId="urn:microsoft.com/office/officeart/2005/8/layout/orgChart1"/>
    <dgm:cxn modelId="{DE98BD86-0757-9343-812E-865CCEDA5F79}" type="presParOf" srcId="{047AC7E2-7F76-E341-ACBC-942A1FD41598}" destId="{D6F82105-C1A1-7749-A9AE-8AE03BA49BA0}" srcOrd="7" destOrd="0" presId="urn:microsoft.com/office/officeart/2005/8/layout/orgChart1"/>
    <dgm:cxn modelId="{23E89DB4-3FBA-984C-9D7F-3434F71C028C}" type="presParOf" srcId="{D6F82105-C1A1-7749-A9AE-8AE03BA49BA0}" destId="{E2B7152E-FA23-F040-9CE9-27DC585F736B}" srcOrd="0" destOrd="0" presId="urn:microsoft.com/office/officeart/2005/8/layout/orgChart1"/>
    <dgm:cxn modelId="{DF8FFB9A-97E2-EC4A-88FA-33C2FF418164}" type="presParOf" srcId="{E2B7152E-FA23-F040-9CE9-27DC585F736B}" destId="{E40338D6-C8F2-D043-B30A-AE12C590B0D3}" srcOrd="0" destOrd="0" presId="urn:microsoft.com/office/officeart/2005/8/layout/orgChart1"/>
    <dgm:cxn modelId="{9BC53B31-C07B-134A-9548-AD7CAF98CC16}" type="presParOf" srcId="{E2B7152E-FA23-F040-9CE9-27DC585F736B}" destId="{3317C409-554C-5747-AECB-0AEA5CCCA17A}" srcOrd="1" destOrd="0" presId="urn:microsoft.com/office/officeart/2005/8/layout/orgChart1"/>
    <dgm:cxn modelId="{41070730-8E1B-0544-9082-969E11FB0F62}" type="presParOf" srcId="{D6F82105-C1A1-7749-A9AE-8AE03BA49BA0}" destId="{98C3EA7C-026F-7B4A-AF11-9BDC42436C00}" srcOrd="1" destOrd="0" presId="urn:microsoft.com/office/officeart/2005/8/layout/orgChart1"/>
    <dgm:cxn modelId="{4E8ECC48-4B39-464C-A503-C417F98F85DC}" type="presParOf" srcId="{D6F82105-C1A1-7749-A9AE-8AE03BA49BA0}" destId="{5A344459-B6BA-064A-B116-922F9D755358}" srcOrd="2" destOrd="0" presId="urn:microsoft.com/office/officeart/2005/8/layout/orgChart1"/>
    <dgm:cxn modelId="{1D4D4437-92B5-BF42-9A24-BD417FE5A608}" type="presParOf" srcId="{047AC7E2-7F76-E341-ACBC-942A1FD41598}" destId="{D969C72F-FD1C-7D4C-8427-0D86D46D67B9}" srcOrd="8" destOrd="0" presId="urn:microsoft.com/office/officeart/2005/8/layout/orgChart1"/>
    <dgm:cxn modelId="{B4DCB569-33FC-1A43-B99F-2415E3B682B2}" type="presParOf" srcId="{047AC7E2-7F76-E341-ACBC-942A1FD41598}" destId="{2F31FC3F-CE29-2F4F-BA8F-3969AF389DB9}" srcOrd="9" destOrd="0" presId="urn:microsoft.com/office/officeart/2005/8/layout/orgChart1"/>
    <dgm:cxn modelId="{C8E8E8A8-AFD9-204A-989F-0BE1E55B0BD6}" type="presParOf" srcId="{2F31FC3F-CE29-2F4F-BA8F-3969AF389DB9}" destId="{EFE7B46E-8FD7-754F-B2BF-4F6E69C488FA}" srcOrd="0" destOrd="0" presId="urn:microsoft.com/office/officeart/2005/8/layout/orgChart1"/>
    <dgm:cxn modelId="{55FD4EE1-153C-4645-9995-E53723849F62}" type="presParOf" srcId="{EFE7B46E-8FD7-754F-B2BF-4F6E69C488FA}" destId="{103D39B3-5A05-6543-B504-333D79A14F6D}" srcOrd="0" destOrd="0" presId="urn:microsoft.com/office/officeart/2005/8/layout/orgChart1"/>
    <dgm:cxn modelId="{220BE4F1-0C3F-DA49-B9A3-DD2174B1A72F}" type="presParOf" srcId="{EFE7B46E-8FD7-754F-B2BF-4F6E69C488FA}" destId="{5EBFDC25-9D9F-644B-815E-015B54E0A48E}" srcOrd="1" destOrd="0" presId="urn:microsoft.com/office/officeart/2005/8/layout/orgChart1"/>
    <dgm:cxn modelId="{9E6399E4-8C3A-3C40-8FFA-CFB0EBFF90E1}" type="presParOf" srcId="{2F31FC3F-CE29-2F4F-BA8F-3969AF389DB9}" destId="{49A3DEB1-DF11-364A-BE3F-78745862E2D4}" srcOrd="1" destOrd="0" presId="urn:microsoft.com/office/officeart/2005/8/layout/orgChart1"/>
    <dgm:cxn modelId="{5F3C6E18-4B5D-294D-904E-6D7698E5FDF9}" type="presParOf" srcId="{2F31FC3F-CE29-2F4F-BA8F-3969AF389DB9}" destId="{046A453C-2506-1C4B-B5C5-BC784A93D118}" srcOrd="2" destOrd="0" presId="urn:microsoft.com/office/officeart/2005/8/layout/orgChart1"/>
    <dgm:cxn modelId="{DDCBE26F-1CCB-3840-BB9E-6A242B9AA56A}" type="presParOf" srcId="{047AC7E2-7F76-E341-ACBC-942A1FD41598}" destId="{C5649BC8-90EA-AD49-9EA7-6525FCCC205C}" srcOrd="10" destOrd="0" presId="urn:microsoft.com/office/officeart/2005/8/layout/orgChart1"/>
    <dgm:cxn modelId="{26849E24-BE88-ED48-8244-213B3E5801B2}" type="presParOf" srcId="{047AC7E2-7F76-E341-ACBC-942A1FD41598}" destId="{5AF4308C-C663-8346-B532-E6B3644995A0}" srcOrd="11" destOrd="0" presId="urn:microsoft.com/office/officeart/2005/8/layout/orgChart1"/>
    <dgm:cxn modelId="{5C4A9CA0-603B-AB4E-81DD-44A8D8C5EDFF}" type="presParOf" srcId="{5AF4308C-C663-8346-B532-E6B3644995A0}" destId="{D6F88184-9FC5-5B42-811B-6B321F1550D7}" srcOrd="0" destOrd="0" presId="urn:microsoft.com/office/officeart/2005/8/layout/orgChart1"/>
    <dgm:cxn modelId="{B998568C-013E-1E4E-B68C-3FEB2E14B304}" type="presParOf" srcId="{D6F88184-9FC5-5B42-811B-6B321F1550D7}" destId="{F18AB952-D04F-7F40-A2F9-A699F63B7CE2}" srcOrd="0" destOrd="0" presId="urn:microsoft.com/office/officeart/2005/8/layout/orgChart1"/>
    <dgm:cxn modelId="{0B67DB23-63A4-8F41-BC25-C2FA6D209531}" type="presParOf" srcId="{D6F88184-9FC5-5B42-811B-6B321F1550D7}" destId="{1D8AE317-8D69-924E-857D-5F81218DF748}" srcOrd="1" destOrd="0" presId="urn:microsoft.com/office/officeart/2005/8/layout/orgChart1"/>
    <dgm:cxn modelId="{93720D28-12CF-AF4E-94BA-6F4A4C2E38C9}" type="presParOf" srcId="{5AF4308C-C663-8346-B532-E6B3644995A0}" destId="{DBB5ADF3-D8EF-5D48-9CB2-87B64A6A7A10}" srcOrd="1" destOrd="0" presId="urn:microsoft.com/office/officeart/2005/8/layout/orgChart1"/>
    <dgm:cxn modelId="{A8D00915-0DE3-B949-8854-823673D5DCAD}" type="presParOf" srcId="{5AF4308C-C663-8346-B532-E6B3644995A0}" destId="{F6032272-2246-6647-8573-DE9F0E7AB001}" srcOrd="2" destOrd="0" presId="urn:microsoft.com/office/officeart/2005/8/layout/orgChart1"/>
    <dgm:cxn modelId="{54F393D2-DAE6-904B-9152-BDCFA85BA8FB}" type="presParOf" srcId="{8EDD0756-9251-6E40-A8F8-6D07D88CDA9C}" destId="{772DEA9E-1D73-1B4D-A073-3B7323DF296D}" srcOrd="2" destOrd="0" presId="urn:microsoft.com/office/officeart/2005/8/layout/orgChart1"/>
    <dgm:cxn modelId="{D91862DC-EF5B-1044-BC85-F2104F1E142D}" type="presParOf" srcId="{F6346919-12E2-F941-98DF-2FD29BE27243}" destId="{A661200A-7B4F-664E-A113-6A4D254F7DA3}" srcOrd="8" destOrd="0" presId="urn:microsoft.com/office/officeart/2005/8/layout/orgChart1"/>
    <dgm:cxn modelId="{EEC9C0E7-DD36-8E40-BB35-5F9DCA6EB071}" type="presParOf" srcId="{F6346919-12E2-F941-98DF-2FD29BE27243}" destId="{C9258E64-4579-2B40-85E3-0A7DD4B6BF59}" srcOrd="9" destOrd="0" presId="urn:microsoft.com/office/officeart/2005/8/layout/orgChart1"/>
    <dgm:cxn modelId="{DF4A2007-20B0-7C4E-BDB1-BB1FE81AF49B}" type="presParOf" srcId="{C9258E64-4579-2B40-85E3-0A7DD4B6BF59}" destId="{E848FCD9-2BAD-914F-9F98-582FCC84CEEB}" srcOrd="0" destOrd="0" presId="urn:microsoft.com/office/officeart/2005/8/layout/orgChart1"/>
    <dgm:cxn modelId="{B7E3D966-41F1-4241-83AE-3B6A032D525C}" type="presParOf" srcId="{E848FCD9-2BAD-914F-9F98-582FCC84CEEB}" destId="{CD9E7E62-815F-534E-9F8B-831B12B59EF1}" srcOrd="0" destOrd="0" presId="urn:microsoft.com/office/officeart/2005/8/layout/orgChart1"/>
    <dgm:cxn modelId="{4817C5F6-494B-E140-8558-85A1C4888EE3}" type="presParOf" srcId="{E848FCD9-2BAD-914F-9F98-582FCC84CEEB}" destId="{405BB46A-873E-8742-9206-77EA2A346879}" srcOrd="1" destOrd="0" presId="urn:microsoft.com/office/officeart/2005/8/layout/orgChart1"/>
    <dgm:cxn modelId="{4F4FE7A2-61EF-174A-864D-B7593C45F276}" type="presParOf" srcId="{C9258E64-4579-2B40-85E3-0A7DD4B6BF59}" destId="{10479CF0-24BE-C24A-BA15-175BA34A5E05}" srcOrd="1" destOrd="0" presId="urn:microsoft.com/office/officeart/2005/8/layout/orgChart1"/>
    <dgm:cxn modelId="{F48193C3-4D92-CB4A-8E62-EE2E47074B2C}" type="presParOf" srcId="{C9258E64-4579-2B40-85E3-0A7DD4B6BF59}" destId="{A46E6877-6E7F-614C-A80C-05ECD0CA809A}" srcOrd="2" destOrd="0" presId="urn:microsoft.com/office/officeart/2005/8/layout/orgChart1"/>
    <dgm:cxn modelId="{99A4BE50-99D3-A249-8DEC-C37838EA13B7}" type="presParOf" srcId="{F6346919-12E2-F941-98DF-2FD29BE27243}" destId="{F493921F-679F-E94B-A158-BF8784861211}" srcOrd="10" destOrd="0" presId="urn:microsoft.com/office/officeart/2005/8/layout/orgChart1"/>
    <dgm:cxn modelId="{58D55C90-4F0B-6B48-9224-03163793497A}" type="presParOf" srcId="{F6346919-12E2-F941-98DF-2FD29BE27243}" destId="{EEA1CA06-935A-E242-A30D-4EBC33CC8E76}" srcOrd="11" destOrd="0" presId="urn:microsoft.com/office/officeart/2005/8/layout/orgChart1"/>
    <dgm:cxn modelId="{198B197C-3960-6B47-96EE-EB8169A66C7B}" type="presParOf" srcId="{EEA1CA06-935A-E242-A30D-4EBC33CC8E76}" destId="{B1A99135-6251-C04F-ACFB-DA38E0D8BD39}" srcOrd="0" destOrd="0" presId="urn:microsoft.com/office/officeart/2005/8/layout/orgChart1"/>
    <dgm:cxn modelId="{8033DF1E-5B1F-2C4B-87CB-EA805AC25B14}" type="presParOf" srcId="{B1A99135-6251-C04F-ACFB-DA38E0D8BD39}" destId="{7798905C-826B-6940-8B75-2F61C73C513A}" srcOrd="0" destOrd="0" presId="urn:microsoft.com/office/officeart/2005/8/layout/orgChart1"/>
    <dgm:cxn modelId="{80D6229C-9D53-AC46-B99C-1D0A610A95BD}" type="presParOf" srcId="{B1A99135-6251-C04F-ACFB-DA38E0D8BD39}" destId="{CCCF73AB-EF24-EA49-9894-82C6FDEDD200}" srcOrd="1" destOrd="0" presId="urn:microsoft.com/office/officeart/2005/8/layout/orgChart1"/>
    <dgm:cxn modelId="{DF14E28C-A7FE-EF4F-8A05-BEDE04524C4D}" type="presParOf" srcId="{EEA1CA06-935A-E242-A30D-4EBC33CC8E76}" destId="{82324E36-C130-2749-BAD1-1A5B63A0DEE7}" srcOrd="1" destOrd="0" presId="urn:microsoft.com/office/officeart/2005/8/layout/orgChart1"/>
    <dgm:cxn modelId="{4FB86CB3-E1CC-A742-9160-8D9E19A6557D}" type="presParOf" srcId="{EEA1CA06-935A-E242-A30D-4EBC33CC8E76}" destId="{CC99638D-B8AB-4945-902F-C545D2121F6C}" srcOrd="2" destOrd="0" presId="urn:microsoft.com/office/officeart/2005/8/layout/orgChart1"/>
    <dgm:cxn modelId="{23E6C73A-10E3-2B4B-9B1D-EF533BC59C5D}" type="presParOf" srcId="{F6346919-12E2-F941-98DF-2FD29BE27243}" destId="{DB18A195-F748-724E-AB66-FDAD157BAA0D}" srcOrd="12" destOrd="0" presId="urn:microsoft.com/office/officeart/2005/8/layout/orgChart1"/>
    <dgm:cxn modelId="{38B850AA-0CE1-194D-A046-900BC63A9627}" type="presParOf" srcId="{F6346919-12E2-F941-98DF-2FD29BE27243}" destId="{BB725DFF-A901-394A-9C41-326FB3E19DDB}" srcOrd="13" destOrd="0" presId="urn:microsoft.com/office/officeart/2005/8/layout/orgChart1"/>
    <dgm:cxn modelId="{C5143E64-A08D-3D4E-AF97-9D575938BF18}" type="presParOf" srcId="{BB725DFF-A901-394A-9C41-326FB3E19DDB}" destId="{F27085FD-8934-AB44-AF59-808545F5FCE9}" srcOrd="0" destOrd="0" presId="urn:microsoft.com/office/officeart/2005/8/layout/orgChart1"/>
    <dgm:cxn modelId="{A60E6837-4C58-1B40-AB13-C06432DB8A89}" type="presParOf" srcId="{F27085FD-8934-AB44-AF59-808545F5FCE9}" destId="{3E99D973-34CF-B54F-89D1-2F24C406BF5C}" srcOrd="0" destOrd="0" presId="urn:microsoft.com/office/officeart/2005/8/layout/orgChart1"/>
    <dgm:cxn modelId="{5F06542B-7679-3F4E-A623-BFFD79F9C2A6}" type="presParOf" srcId="{F27085FD-8934-AB44-AF59-808545F5FCE9}" destId="{623FC1C4-5D5D-3B45-97F7-E10958D5063F}" srcOrd="1" destOrd="0" presId="urn:microsoft.com/office/officeart/2005/8/layout/orgChart1"/>
    <dgm:cxn modelId="{D994D63E-4020-C048-9011-7E005F9C1700}" type="presParOf" srcId="{BB725DFF-A901-394A-9C41-326FB3E19DDB}" destId="{906B9E03-1389-4F48-8302-1C7FD51ADA73}" srcOrd="1" destOrd="0" presId="urn:microsoft.com/office/officeart/2005/8/layout/orgChart1"/>
    <dgm:cxn modelId="{5AFB4575-EAF5-DF40-A32F-4D49DE8434A9}" type="presParOf" srcId="{906B9E03-1389-4F48-8302-1C7FD51ADA73}" destId="{FD7F614E-8271-8A4D-BE03-5907018F96CB}" srcOrd="0" destOrd="0" presId="urn:microsoft.com/office/officeart/2005/8/layout/orgChart1"/>
    <dgm:cxn modelId="{3BCA3341-480E-7240-9DB3-DD81DEC47C93}" type="presParOf" srcId="{906B9E03-1389-4F48-8302-1C7FD51ADA73}" destId="{48009054-2375-EA45-AD04-936B2FEBACFD}" srcOrd="1" destOrd="0" presId="urn:microsoft.com/office/officeart/2005/8/layout/orgChart1"/>
    <dgm:cxn modelId="{B46B4B21-A95E-E34D-8308-8A073DC10DFE}" type="presParOf" srcId="{48009054-2375-EA45-AD04-936B2FEBACFD}" destId="{FC2E97A4-8F28-5940-80C7-6DEB91A165A9}" srcOrd="0" destOrd="0" presId="urn:microsoft.com/office/officeart/2005/8/layout/orgChart1"/>
    <dgm:cxn modelId="{7CB16231-7535-FA4D-BAB1-2F02A5274C89}" type="presParOf" srcId="{FC2E97A4-8F28-5940-80C7-6DEB91A165A9}" destId="{0D5DBA8E-EA91-A64E-9F71-006301742C7E}" srcOrd="0" destOrd="0" presId="urn:microsoft.com/office/officeart/2005/8/layout/orgChart1"/>
    <dgm:cxn modelId="{A49092ED-9E96-F444-A866-9D1948D724BD}" type="presParOf" srcId="{FC2E97A4-8F28-5940-80C7-6DEB91A165A9}" destId="{FD15045D-B1EC-7047-B9E0-667D98D8131B}" srcOrd="1" destOrd="0" presId="urn:microsoft.com/office/officeart/2005/8/layout/orgChart1"/>
    <dgm:cxn modelId="{AC7F4A99-9A06-DD4F-B6B4-9F3BA751C789}" type="presParOf" srcId="{48009054-2375-EA45-AD04-936B2FEBACFD}" destId="{C1A518BD-C80B-4A42-8438-252ABEBE3C2C}" srcOrd="1" destOrd="0" presId="urn:microsoft.com/office/officeart/2005/8/layout/orgChart1"/>
    <dgm:cxn modelId="{44C47AAC-B171-CD42-860C-7169305F3BA8}" type="presParOf" srcId="{48009054-2375-EA45-AD04-936B2FEBACFD}" destId="{4805AA35-2C82-F345-9B6B-7CCC7A505016}" srcOrd="2" destOrd="0" presId="urn:microsoft.com/office/officeart/2005/8/layout/orgChart1"/>
    <dgm:cxn modelId="{A0735AD9-73A6-9443-91C8-7C45A8F73C03}" type="presParOf" srcId="{906B9E03-1389-4F48-8302-1C7FD51ADA73}" destId="{99940546-D0C6-5B4C-8C11-9C951449A065}" srcOrd="2" destOrd="0" presId="urn:microsoft.com/office/officeart/2005/8/layout/orgChart1"/>
    <dgm:cxn modelId="{F6AEE0F0-938D-6841-BB0D-5907332E9FB4}" type="presParOf" srcId="{906B9E03-1389-4F48-8302-1C7FD51ADA73}" destId="{06B18DD4-8794-0A47-83BA-134E5D595635}" srcOrd="3" destOrd="0" presId="urn:microsoft.com/office/officeart/2005/8/layout/orgChart1"/>
    <dgm:cxn modelId="{279ECC71-B409-BE48-845C-59C7D034BC38}" type="presParOf" srcId="{06B18DD4-8794-0A47-83BA-134E5D595635}" destId="{6859D260-51AD-704B-9FDE-92DC93F10C5C}" srcOrd="0" destOrd="0" presId="urn:microsoft.com/office/officeart/2005/8/layout/orgChart1"/>
    <dgm:cxn modelId="{9F4DD61C-9D12-6C4D-AD75-C89D623415B5}" type="presParOf" srcId="{6859D260-51AD-704B-9FDE-92DC93F10C5C}" destId="{285ADF23-7879-5746-AB97-A765E0D226AC}" srcOrd="0" destOrd="0" presId="urn:microsoft.com/office/officeart/2005/8/layout/orgChart1"/>
    <dgm:cxn modelId="{5BA3A27D-AF18-F746-A9FC-1DC97B3B035C}" type="presParOf" srcId="{6859D260-51AD-704B-9FDE-92DC93F10C5C}" destId="{4D53CF99-BDAA-1B45-9703-6848A33E776B}" srcOrd="1" destOrd="0" presId="urn:microsoft.com/office/officeart/2005/8/layout/orgChart1"/>
    <dgm:cxn modelId="{A4B9CC03-46D0-0841-AE35-F7A2CFC10999}" type="presParOf" srcId="{06B18DD4-8794-0A47-83BA-134E5D595635}" destId="{41379C0E-0C69-4F43-95DD-23FB45F0CC68}" srcOrd="1" destOrd="0" presId="urn:microsoft.com/office/officeart/2005/8/layout/orgChart1"/>
    <dgm:cxn modelId="{7D483464-B61C-954E-A935-99ABBED21FF0}" type="presParOf" srcId="{06B18DD4-8794-0A47-83BA-134E5D595635}" destId="{259880C2-DDFB-014F-B173-DF0FCBCD72D3}" srcOrd="2" destOrd="0" presId="urn:microsoft.com/office/officeart/2005/8/layout/orgChart1"/>
    <dgm:cxn modelId="{08B99606-3DEE-844A-B9B4-8E67C2D20670}" type="presParOf" srcId="{906B9E03-1389-4F48-8302-1C7FD51ADA73}" destId="{AE505C16-ACA3-994B-A309-C52636717A44}" srcOrd="4" destOrd="0" presId="urn:microsoft.com/office/officeart/2005/8/layout/orgChart1"/>
    <dgm:cxn modelId="{B979EF98-BB86-AC45-A2E2-376CF692B1EC}" type="presParOf" srcId="{906B9E03-1389-4F48-8302-1C7FD51ADA73}" destId="{4274EEF6-C2D9-D046-AD56-A708A6ECBE2C}" srcOrd="5" destOrd="0" presId="urn:microsoft.com/office/officeart/2005/8/layout/orgChart1"/>
    <dgm:cxn modelId="{C85FBDD2-6ADF-4443-BF75-7F4684DCD1BF}" type="presParOf" srcId="{4274EEF6-C2D9-D046-AD56-A708A6ECBE2C}" destId="{F6E8A29B-903C-DB42-84A8-1EA8EA6DAF7E}" srcOrd="0" destOrd="0" presId="urn:microsoft.com/office/officeart/2005/8/layout/orgChart1"/>
    <dgm:cxn modelId="{168A403B-2AE4-1D4A-8CCB-36B0DBFDF5B9}" type="presParOf" srcId="{F6E8A29B-903C-DB42-84A8-1EA8EA6DAF7E}" destId="{A86EA799-2364-304E-9CDA-62BFB7792D17}" srcOrd="0" destOrd="0" presId="urn:microsoft.com/office/officeart/2005/8/layout/orgChart1"/>
    <dgm:cxn modelId="{5B4ED8BF-8D68-7C4C-A9FD-5B8E418DFF88}" type="presParOf" srcId="{F6E8A29B-903C-DB42-84A8-1EA8EA6DAF7E}" destId="{7260D717-0539-C644-880F-F27B3BA5930D}" srcOrd="1" destOrd="0" presId="urn:microsoft.com/office/officeart/2005/8/layout/orgChart1"/>
    <dgm:cxn modelId="{E1B1F09B-F9E7-5C41-9ADF-8229EF7E4654}" type="presParOf" srcId="{4274EEF6-C2D9-D046-AD56-A708A6ECBE2C}" destId="{3F876417-BCC6-B547-B0EF-FADF4AF6DAD7}" srcOrd="1" destOrd="0" presId="urn:microsoft.com/office/officeart/2005/8/layout/orgChart1"/>
    <dgm:cxn modelId="{E4D00C15-3BB2-1E46-86D0-6A950E71BB36}" type="presParOf" srcId="{4274EEF6-C2D9-D046-AD56-A708A6ECBE2C}" destId="{256BC1C4-2AF0-434B-BA56-69F7F53BF06B}" srcOrd="2" destOrd="0" presId="urn:microsoft.com/office/officeart/2005/8/layout/orgChart1"/>
    <dgm:cxn modelId="{A6CE5857-AA9A-D248-90AE-CED281A61033}" type="presParOf" srcId="{BB725DFF-A901-394A-9C41-326FB3E19DDB}" destId="{2BA58AFA-1DBE-0946-A8CA-38EF9A63532A}" srcOrd="2" destOrd="0" presId="urn:microsoft.com/office/officeart/2005/8/layout/orgChart1"/>
    <dgm:cxn modelId="{F94A9D0D-210C-0441-912A-6FF2E01BB09A}" type="presParOf" srcId="{F6346919-12E2-F941-98DF-2FD29BE27243}" destId="{4104EB83-30C5-AE48-8A93-BA87EE1C7B09}" srcOrd="14" destOrd="0" presId="urn:microsoft.com/office/officeart/2005/8/layout/orgChart1"/>
    <dgm:cxn modelId="{0A2B0608-3098-2F44-893C-C6D0A3CAE0EA}" type="presParOf" srcId="{F6346919-12E2-F941-98DF-2FD29BE27243}" destId="{B3665AFB-DC40-214F-8ACD-50B7A816D8D0}" srcOrd="15" destOrd="0" presId="urn:microsoft.com/office/officeart/2005/8/layout/orgChart1"/>
    <dgm:cxn modelId="{C96A920E-CB39-F646-BAED-161526EBBF2B}" type="presParOf" srcId="{B3665AFB-DC40-214F-8ACD-50B7A816D8D0}" destId="{5CC60B78-872D-AF44-BF69-627056F2B327}" srcOrd="0" destOrd="0" presId="urn:microsoft.com/office/officeart/2005/8/layout/orgChart1"/>
    <dgm:cxn modelId="{E9AE6D31-7FB7-7848-91AD-55FE79002695}" type="presParOf" srcId="{5CC60B78-872D-AF44-BF69-627056F2B327}" destId="{D9D9F031-BC9A-AB4F-80E9-4ECB530BE830}" srcOrd="0" destOrd="0" presId="urn:microsoft.com/office/officeart/2005/8/layout/orgChart1"/>
    <dgm:cxn modelId="{13A112CF-A652-0745-AB25-0391A980A365}" type="presParOf" srcId="{5CC60B78-872D-AF44-BF69-627056F2B327}" destId="{322FD3F5-C5A4-0A4D-BA12-5944B563D84A}" srcOrd="1" destOrd="0" presId="urn:microsoft.com/office/officeart/2005/8/layout/orgChart1"/>
    <dgm:cxn modelId="{C0C57A04-8A54-8848-B1E9-A5240AB3BF18}" type="presParOf" srcId="{B3665AFB-DC40-214F-8ACD-50B7A816D8D0}" destId="{1C43078D-55C1-7640-BDDF-3DD12722BC5A}" srcOrd="1" destOrd="0" presId="urn:microsoft.com/office/officeart/2005/8/layout/orgChart1"/>
    <dgm:cxn modelId="{6409D153-78CC-084B-A757-B5E9409778FA}" type="presParOf" srcId="{B3665AFB-DC40-214F-8ACD-50B7A816D8D0}" destId="{5E859941-3B0F-034B-9C8B-0F6C7B5274B1}" srcOrd="2" destOrd="0" presId="urn:microsoft.com/office/officeart/2005/8/layout/orgChart1"/>
    <dgm:cxn modelId="{5E61060B-085A-3141-BC3B-1D8342ABCFBA}" type="presParOf" srcId="{F6346919-12E2-F941-98DF-2FD29BE27243}" destId="{EC1FE527-A4F4-0743-BCE5-7D36EF2DB624}" srcOrd="16" destOrd="0" presId="urn:microsoft.com/office/officeart/2005/8/layout/orgChart1"/>
    <dgm:cxn modelId="{B2162D2A-FD92-6340-A4B7-13AACF33D966}" type="presParOf" srcId="{F6346919-12E2-F941-98DF-2FD29BE27243}" destId="{D34B5F83-5EF9-0C45-B791-E707DFDDDF53}" srcOrd="17" destOrd="0" presId="urn:microsoft.com/office/officeart/2005/8/layout/orgChart1"/>
    <dgm:cxn modelId="{60BE5CF8-F91E-B548-AB8A-D7E0A98D6274}" type="presParOf" srcId="{D34B5F83-5EF9-0C45-B791-E707DFDDDF53}" destId="{B1F960F3-88F9-2C46-8DD5-E8F94810F77C}" srcOrd="0" destOrd="0" presId="urn:microsoft.com/office/officeart/2005/8/layout/orgChart1"/>
    <dgm:cxn modelId="{E8E39BB0-495A-1347-850C-F974D3A7DB7C}" type="presParOf" srcId="{B1F960F3-88F9-2C46-8DD5-E8F94810F77C}" destId="{EAB2EB15-1A26-B84B-9FF8-BA2190D4B929}" srcOrd="0" destOrd="0" presId="urn:microsoft.com/office/officeart/2005/8/layout/orgChart1"/>
    <dgm:cxn modelId="{0FFFDF03-F466-C248-AFFD-31B913DF8DD6}" type="presParOf" srcId="{B1F960F3-88F9-2C46-8DD5-E8F94810F77C}" destId="{27876DC4-1316-3B46-B490-6F25B994D938}" srcOrd="1" destOrd="0" presId="urn:microsoft.com/office/officeart/2005/8/layout/orgChart1"/>
    <dgm:cxn modelId="{0E3BEC78-05CA-664A-9923-DB577D97A6E5}" type="presParOf" srcId="{D34B5F83-5EF9-0C45-B791-E707DFDDDF53}" destId="{584962CD-4250-1146-8676-804B8D7D9957}" srcOrd="1" destOrd="0" presId="urn:microsoft.com/office/officeart/2005/8/layout/orgChart1"/>
    <dgm:cxn modelId="{4C955A0E-5A75-374E-B280-E86B5F970248}" type="presParOf" srcId="{D34B5F83-5EF9-0C45-B791-E707DFDDDF53}" destId="{9613EA0F-B862-5242-8402-D0890506B6F1}" srcOrd="2" destOrd="0" presId="urn:microsoft.com/office/officeart/2005/8/layout/orgChart1"/>
    <dgm:cxn modelId="{3A510D69-678B-A74E-9780-43A06CC77C6F}" type="presParOf" srcId="{F6346919-12E2-F941-98DF-2FD29BE27243}" destId="{7AF76FDF-642D-D548-B3EA-69203945F7F3}" srcOrd="18" destOrd="0" presId="urn:microsoft.com/office/officeart/2005/8/layout/orgChart1"/>
    <dgm:cxn modelId="{059CEF34-E563-6F46-B457-19E6E22E618F}" type="presParOf" srcId="{F6346919-12E2-F941-98DF-2FD29BE27243}" destId="{64D163BD-45E5-6545-88BC-EAEE8A5319D5}" srcOrd="19" destOrd="0" presId="urn:microsoft.com/office/officeart/2005/8/layout/orgChart1"/>
    <dgm:cxn modelId="{9A59E47A-72B8-D242-A66A-3584D8E6AE77}" type="presParOf" srcId="{64D163BD-45E5-6545-88BC-EAEE8A5319D5}" destId="{4C72B577-1642-854F-94DC-23E5452DE44A}" srcOrd="0" destOrd="0" presId="urn:microsoft.com/office/officeart/2005/8/layout/orgChart1"/>
    <dgm:cxn modelId="{B09EBAF7-3516-F841-9B29-7ED4597C1062}" type="presParOf" srcId="{4C72B577-1642-854F-94DC-23E5452DE44A}" destId="{B90663E1-F3C0-214E-B777-D209377DFC73}" srcOrd="0" destOrd="0" presId="urn:microsoft.com/office/officeart/2005/8/layout/orgChart1"/>
    <dgm:cxn modelId="{B4CBA2E3-40FA-EF46-98FF-1E0A6B2324AC}" type="presParOf" srcId="{4C72B577-1642-854F-94DC-23E5452DE44A}" destId="{21111536-9597-BF48-A6D6-8EE30656B9B4}" srcOrd="1" destOrd="0" presId="urn:microsoft.com/office/officeart/2005/8/layout/orgChart1"/>
    <dgm:cxn modelId="{18EBB699-9EA6-494F-B62A-2C95B1548A59}" type="presParOf" srcId="{64D163BD-45E5-6545-88BC-EAEE8A5319D5}" destId="{746844A9-2228-0B49-97B7-846CC2D65735}" srcOrd="1" destOrd="0" presId="urn:microsoft.com/office/officeart/2005/8/layout/orgChart1"/>
    <dgm:cxn modelId="{0C1DD7FC-6317-714E-A6EF-A9639BB9C68E}" type="presParOf" srcId="{746844A9-2228-0B49-97B7-846CC2D65735}" destId="{DA28A6A2-ABC7-3046-88C2-DE15EB0043CB}" srcOrd="0" destOrd="0" presId="urn:microsoft.com/office/officeart/2005/8/layout/orgChart1"/>
    <dgm:cxn modelId="{EC5F56DE-06E3-3E4A-943D-6CEA1174877E}" type="presParOf" srcId="{746844A9-2228-0B49-97B7-846CC2D65735}" destId="{A0969AD7-1B9A-E740-852B-A114CC28F996}" srcOrd="1" destOrd="0" presId="urn:microsoft.com/office/officeart/2005/8/layout/orgChart1"/>
    <dgm:cxn modelId="{2077660E-2A76-CF48-A7B6-2D48DEC1CDE5}" type="presParOf" srcId="{A0969AD7-1B9A-E740-852B-A114CC28F996}" destId="{5C903BF7-22C3-784C-A610-E4338519685F}" srcOrd="0" destOrd="0" presId="urn:microsoft.com/office/officeart/2005/8/layout/orgChart1"/>
    <dgm:cxn modelId="{E2F29248-A9A3-2C42-960E-6F22BBBAE7C8}" type="presParOf" srcId="{5C903BF7-22C3-784C-A610-E4338519685F}" destId="{94F8A485-3372-D345-A1C0-879FF38C538C}" srcOrd="0" destOrd="0" presId="urn:microsoft.com/office/officeart/2005/8/layout/orgChart1"/>
    <dgm:cxn modelId="{AB956E07-77EE-AE4F-8DC2-FFC19666DB7F}" type="presParOf" srcId="{5C903BF7-22C3-784C-A610-E4338519685F}" destId="{966A015B-B85A-9A43-A7F5-44E5621951D7}" srcOrd="1" destOrd="0" presId="urn:microsoft.com/office/officeart/2005/8/layout/orgChart1"/>
    <dgm:cxn modelId="{9A875FFD-BC41-F84C-83A0-50BB79BDE3BA}" type="presParOf" srcId="{A0969AD7-1B9A-E740-852B-A114CC28F996}" destId="{BFB23BDF-88E8-9C4C-ABC3-21EFBB969FF3}" srcOrd="1" destOrd="0" presId="urn:microsoft.com/office/officeart/2005/8/layout/orgChart1"/>
    <dgm:cxn modelId="{ADBC042D-8D54-CA40-8228-DAFE239E45DF}" type="presParOf" srcId="{A0969AD7-1B9A-E740-852B-A114CC28F996}" destId="{C6472901-CF85-E046-A97A-23A72BE1BB16}" srcOrd="2" destOrd="0" presId="urn:microsoft.com/office/officeart/2005/8/layout/orgChart1"/>
    <dgm:cxn modelId="{637403E8-E1E2-894E-B3F2-08BF247821AA}" type="presParOf" srcId="{746844A9-2228-0B49-97B7-846CC2D65735}" destId="{82130693-C853-7048-AD32-DF5DD3EB5D4A}" srcOrd="2" destOrd="0" presId="urn:microsoft.com/office/officeart/2005/8/layout/orgChart1"/>
    <dgm:cxn modelId="{6DB5E622-C2D5-6041-8385-0F7E19AF66FF}" type="presParOf" srcId="{746844A9-2228-0B49-97B7-846CC2D65735}" destId="{73B652CA-FFEF-FF40-9ECE-91EEBF73C0AB}" srcOrd="3" destOrd="0" presId="urn:microsoft.com/office/officeart/2005/8/layout/orgChart1"/>
    <dgm:cxn modelId="{673E86F6-39B6-544E-A288-0A9C72906672}" type="presParOf" srcId="{73B652CA-FFEF-FF40-9ECE-91EEBF73C0AB}" destId="{4F8C2AC3-3FDB-924F-A029-5434D538351B}" srcOrd="0" destOrd="0" presId="urn:microsoft.com/office/officeart/2005/8/layout/orgChart1"/>
    <dgm:cxn modelId="{ABB7F7A8-BDEF-F04F-876C-2331E28EF260}" type="presParOf" srcId="{4F8C2AC3-3FDB-924F-A029-5434D538351B}" destId="{C34EDAEC-695E-114E-9C0F-34254AE885E2}" srcOrd="0" destOrd="0" presId="urn:microsoft.com/office/officeart/2005/8/layout/orgChart1"/>
    <dgm:cxn modelId="{75F75E2A-F49F-A94A-9016-9D67EB124C49}" type="presParOf" srcId="{4F8C2AC3-3FDB-924F-A029-5434D538351B}" destId="{C70D5819-85CB-424A-A97F-AA8C5338164E}" srcOrd="1" destOrd="0" presId="urn:microsoft.com/office/officeart/2005/8/layout/orgChart1"/>
    <dgm:cxn modelId="{320640FA-A062-3442-8CF3-181F72DBACBB}" type="presParOf" srcId="{73B652CA-FFEF-FF40-9ECE-91EEBF73C0AB}" destId="{4F3B4C04-34C5-2F4E-B8A4-A78AB1ACC46D}" srcOrd="1" destOrd="0" presId="urn:microsoft.com/office/officeart/2005/8/layout/orgChart1"/>
    <dgm:cxn modelId="{167695EC-7DC9-944E-8F58-E12399A37929}" type="presParOf" srcId="{73B652CA-FFEF-FF40-9ECE-91EEBF73C0AB}" destId="{B60561CE-5CB7-114C-84DB-5194E9BED2F2}" srcOrd="2" destOrd="0" presId="urn:microsoft.com/office/officeart/2005/8/layout/orgChart1"/>
    <dgm:cxn modelId="{28BF7B7F-75A2-8D48-BDA7-76AFB175CF98}" type="presParOf" srcId="{746844A9-2228-0B49-97B7-846CC2D65735}" destId="{210DD4AE-D6B2-4745-9B85-5727685EECD5}" srcOrd="4" destOrd="0" presId="urn:microsoft.com/office/officeart/2005/8/layout/orgChart1"/>
    <dgm:cxn modelId="{F21637B8-369C-BB45-AF78-EE7BA60A0E19}" type="presParOf" srcId="{746844A9-2228-0B49-97B7-846CC2D65735}" destId="{C36110CA-6B97-CB43-8014-B56D913747AC}" srcOrd="5" destOrd="0" presId="urn:microsoft.com/office/officeart/2005/8/layout/orgChart1"/>
    <dgm:cxn modelId="{22E321D3-CD72-6C43-AB5C-295545B74AD7}" type="presParOf" srcId="{C36110CA-6B97-CB43-8014-B56D913747AC}" destId="{C78BAC54-C379-8941-A693-56772D2DB245}" srcOrd="0" destOrd="0" presId="urn:microsoft.com/office/officeart/2005/8/layout/orgChart1"/>
    <dgm:cxn modelId="{85C19BB3-6C05-5F4B-9A9E-3FA8AEE28F56}" type="presParOf" srcId="{C78BAC54-C379-8941-A693-56772D2DB245}" destId="{DEBBF79A-E120-9D43-8E99-80ECE050A89E}" srcOrd="0" destOrd="0" presId="urn:microsoft.com/office/officeart/2005/8/layout/orgChart1"/>
    <dgm:cxn modelId="{D136D179-1A92-4F40-8E90-53820E232E5E}" type="presParOf" srcId="{C78BAC54-C379-8941-A693-56772D2DB245}" destId="{E29DB1AB-E9A4-5447-AD14-07E5D145C9EB}" srcOrd="1" destOrd="0" presId="urn:microsoft.com/office/officeart/2005/8/layout/orgChart1"/>
    <dgm:cxn modelId="{56620459-E9FB-BB4F-ABD8-CF7C812E5EE1}" type="presParOf" srcId="{C36110CA-6B97-CB43-8014-B56D913747AC}" destId="{D38AC38D-918B-0342-82BB-0FC6453ABB46}" srcOrd="1" destOrd="0" presId="urn:microsoft.com/office/officeart/2005/8/layout/orgChart1"/>
    <dgm:cxn modelId="{8DE0FA6B-9BF6-7944-B844-AD79F6304D09}" type="presParOf" srcId="{C36110CA-6B97-CB43-8014-B56D913747AC}" destId="{3706A43D-256D-3842-A29B-12F54DA3BDE5}" srcOrd="2" destOrd="0" presId="urn:microsoft.com/office/officeart/2005/8/layout/orgChart1"/>
    <dgm:cxn modelId="{5B94EA1C-CD11-FB40-9594-CDD9175B36D6}" type="presParOf" srcId="{64D163BD-45E5-6545-88BC-EAEE8A5319D5}" destId="{58D468F7-FC8A-BF45-B69E-7611AB71D941}" srcOrd="2" destOrd="0" presId="urn:microsoft.com/office/officeart/2005/8/layout/orgChart1"/>
    <dgm:cxn modelId="{A4D16A9B-3442-184F-B233-C4A6BD5E9AC7}" type="presParOf" srcId="{F6346919-12E2-F941-98DF-2FD29BE27243}" destId="{D5A116B0-8330-8D46-BDBD-B25A7E515A94}" srcOrd="20" destOrd="0" presId="urn:microsoft.com/office/officeart/2005/8/layout/orgChart1"/>
    <dgm:cxn modelId="{D6931891-E0AC-AC41-B9AF-0BFE43C8FA85}" type="presParOf" srcId="{F6346919-12E2-F941-98DF-2FD29BE27243}" destId="{5B4807C8-26A0-4C42-89F8-EADABE21EEDD}" srcOrd="21" destOrd="0" presId="urn:microsoft.com/office/officeart/2005/8/layout/orgChart1"/>
    <dgm:cxn modelId="{CB57CA45-A645-FB4F-B110-0C4483FBFA95}" type="presParOf" srcId="{5B4807C8-26A0-4C42-89F8-EADABE21EEDD}" destId="{2610840D-C501-A748-9196-BC2B0DEE2DE9}" srcOrd="0" destOrd="0" presId="urn:microsoft.com/office/officeart/2005/8/layout/orgChart1"/>
    <dgm:cxn modelId="{67524B89-C690-264F-97B5-A208271BA9C2}" type="presParOf" srcId="{2610840D-C501-A748-9196-BC2B0DEE2DE9}" destId="{906C5558-9DFE-5246-91F5-6E45A5C906B5}" srcOrd="0" destOrd="0" presId="urn:microsoft.com/office/officeart/2005/8/layout/orgChart1"/>
    <dgm:cxn modelId="{36A2AF67-C138-C94B-AB33-0C9F93D833E4}" type="presParOf" srcId="{2610840D-C501-A748-9196-BC2B0DEE2DE9}" destId="{3AFE529D-480A-9341-A72E-FC026CE693EF}" srcOrd="1" destOrd="0" presId="urn:microsoft.com/office/officeart/2005/8/layout/orgChart1"/>
    <dgm:cxn modelId="{04CDE877-A02F-EC42-A77F-4262125C7860}" type="presParOf" srcId="{5B4807C8-26A0-4C42-89F8-EADABE21EEDD}" destId="{D12AB303-E89B-824C-90B4-14DCAFFF0FC8}" srcOrd="1" destOrd="0" presId="urn:microsoft.com/office/officeart/2005/8/layout/orgChart1"/>
    <dgm:cxn modelId="{30334762-FAF4-9440-8698-16D7DC7CA3AF}" type="presParOf" srcId="{D12AB303-E89B-824C-90B4-14DCAFFF0FC8}" destId="{EFBA89FE-B6AF-6741-AD8C-AB775857AA31}" srcOrd="0" destOrd="0" presId="urn:microsoft.com/office/officeart/2005/8/layout/orgChart1"/>
    <dgm:cxn modelId="{5E4DACFE-02C6-3A41-B534-8AB28E9D093A}" type="presParOf" srcId="{D12AB303-E89B-824C-90B4-14DCAFFF0FC8}" destId="{6DCF54D4-046B-6344-8F8A-583304FFF4CD}" srcOrd="1" destOrd="0" presId="urn:microsoft.com/office/officeart/2005/8/layout/orgChart1"/>
    <dgm:cxn modelId="{C06EC3B6-7658-224E-B23A-F0EBCD14970B}" type="presParOf" srcId="{6DCF54D4-046B-6344-8F8A-583304FFF4CD}" destId="{8352FBFC-7EAA-2441-9401-B2645006EB38}" srcOrd="0" destOrd="0" presId="urn:microsoft.com/office/officeart/2005/8/layout/orgChart1"/>
    <dgm:cxn modelId="{58E6ACE3-4963-6845-A866-72E3912397D5}" type="presParOf" srcId="{8352FBFC-7EAA-2441-9401-B2645006EB38}" destId="{519F6E6A-3CF7-7C4D-984B-026453B9981A}" srcOrd="0" destOrd="0" presId="urn:microsoft.com/office/officeart/2005/8/layout/orgChart1"/>
    <dgm:cxn modelId="{EB84E7CB-0C00-AC4E-A973-BDEACD6718C8}" type="presParOf" srcId="{8352FBFC-7EAA-2441-9401-B2645006EB38}" destId="{ACBD3218-EECF-E644-88C4-09925CC8CC24}" srcOrd="1" destOrd="0" presId="urn:microsoft.com/office/officeart/2005/8/layout/orgChart1"/>
    <dgm:cxn modelId="{0AA945FD-7A06-B84D-89D0-087665B500B3}" type="presParOf" srcId="{6DCF54D4-046B-6344-8F8A-583304FFF4CD}" destId="{9868C3C7-39FE-A54A-9E62-A434423ECB29}" srcOrd="1" destOrd="0" presId="urn:microsoft.com/office/officeart/2005/8/layout/orgChart1"/>
    <dgm:cxn modelId="{EC715301-345E-CE4C-92EF-6CBB29E93684}" type="presParOf" srcId="{6DCF54D4-046B-6344-8F8A-583304FFF4CD}" destId="{C13E8D3F-4191-FF4E-8285-020F03954303}" srcOrd="2" destOrd="0" presId="urn:microsoft.com/office/officeart/2005/8/layout/orgChart1"/>
    <dgm:cxn modelId="{85AAB392-EF3F-A64B-9052-B2B83D412864}" type="presParOf" srcId="{D12AB303-E89B-824C-90B4-14DCAFFF0FC8}" destId="{6DFE3BC7-71A2-E940-9CF2-3D949E35EA03}" srcOrd="2" destOrd="0" presId="urn:microsoft.com/office/officeart/2005/8/layout/orgChart1"/>
    <dgm:cxn modelId="{A6E2CE66-F926-5F46-B30F-1F0B673DF248}" type="presParOf" srcId="{D12AB303-E89B-824C-90B4-14DCAFFF0FC8}" destId="{12367858-2FF7-0043-A9B6-49EBA947B483}" srcOrd="3" destOrd="0" presId="urn:microsoft.com/office/officeart/2005/8/layout/orgChart1"/>
    <dgm:cxn modelId="{BB6C7FB2-0522-384F-A25D-E324C051C215}" type="presParOf" srcId="{12367858-2FF7-0043-A9B6-49EBA947B483}" destId="{B3193F16-E0C8-D441-BF49-8027628D9DD1}" srcOrd="0" destOrd="0" presId="urn:microsoft.com/office/officeart/2005/8/layout/orgChart1"/>
    <dgm:cxn modelId="{B9467588-BFDE-A04B-B187-00511A5F70B2}" type="presParOf" srcId="{B3193F16-E0C8-D441-BF49-8027628D9DD1}" destId="{4320EC20-9264-6947-974C-F568F8EE5929}" srcOrd="0" destOrd="0" presId="urn:microsoft.com/office/officeart/2005/8/layout/orgChart1"/>
    <dgm:cxn modelId="{1F7064E7-6707-1043-88CD-72726B0ADFA4}" type="presParOf" srcId="{B3193F16-E0C8-D441-BF49-8027628D9DD1}" destId="{FB6DD277-FE4F-904B-9D9E-F8188FBE9B5A}" srcOrd="1" destOrd="0" presId="urn:microsoft.com/office/officeart/2005/8/layout/orgChart1"/>
    <dgm:cxn modelId="{16403857-51DD-444E-A064-7473B759E1EF}" type="presParOf" srcId="{12367858-2FF7-0043-A9B6-49EBA947B483}" destId="{891ED847-9330-674F-A507-E158CAEFA74C}" srcOrd="1" destOrd="0" presId="urn:microsoft.com/office/officeart/2005/8/layout/orgChart1"/>
    <dgm:cxn modelId="{5FB54416-953A-FF4E-BA6A-B52987076FA4}" type="presParOf" srcId="{12367858-2FF7-0043-A9B6-49EBA947B483}" destId="{225D8F97-15CC-614B-A3FF-FB6FE65A470E}" srcOrd="2" destOrd="0" presId="urn:microsoft.com/office/officeart/2005/8/layout/orgChart1"/>
    <dgm:cxn modelId="{A8B5BF0A-C76E-7743-859D-0241BFFC3259}" type="presParOf" srcId="{D12AB303-E89B-824C-90B4-14DCAFFF0FC8}" destId="{DAE445DD-91D3-024A-9F66-3FB55773BC67}" srcOrd="4" destOrd="0" presId="urn:microsoft.com/office/officeart/2005/8/layout/orgChart1"/>
    <dgm:cxn modelId="{E0CBAD26-FF08-6B4A-A5BA-226F3D044747}" type="presParOf" srcId="{D12AB303-E89B-824C-90B4-14DCAFFF0FC8}" destId="{50FAA5FE-B3C2-FB45-94A7-27BDD7AC47EB}" srcOrd="5" destOrd="0" presId="urn:microsoft.com/office/officeart/2005/8/layout/orgChart1"/>
    <dgm:cxn modelId="{4704CADC-4596-2B40-94C3-912FE73AAC86}" type="presParOf" srcId="{50FAA5FE-B3C2-FB45-94A7-27BDD7AC47EB}" destId="{F0599287-49DB-C844-8143-22B683CFB7AF}" srcOrd="0" destOrd="0" presId="urn:microsoft.com/office/officeart/2005/8/layout/orgChart1"/>
    <dgm:cxn modelId="{22316A52-6A45-CB49-9701-851E3E4CC9BF}" type="presParOf" srcId="{F0599287-49DB-C844-8143-22B683CFB7AF}" destId="{F1A082FC-8270-CC4A-8976-2DED0A06355F}" srcOrd="0" destOrd="0" presId="urn:microsoft.com/office/officeart/2005/8/layout/orgChart1"/>
    <dgm:cxn modelId="{4DBCBEE4-7E1B-4143-BFC5-F23948CF1259}" type="presParOf" srcId="{F0599287-49DB-C844-8143-22B683CFB7AF}" destId="{77E9152F-2B18-3140-B19F-F8FFAE0DF488}" srcOrd="1" destOrd="0" presId="urn:microsoft.com/office/officeart/2005/8/layout/orgChart1"/>
    <dgm:cxn modelId="{3C951BB7-2E70-2A48-9AD4-334F0B56FA97}" type="presParOf" srcId="{50FAA5FE-B3C2-FB45-94A7-27BDD7AC47EB}" destId="{D3F4F33B-6318-C147-88EC-8397E7E75836}" srcOrd="1" destOrd="0" presId="urn:microsoft.com/office/officeart/2005/8/layout/orgChart1"/>
    <dgm:cxn modelId="{16430BCE-38D8-2640-BF1E-8005C2E8A44D}" type="presParOf" srcId="{50FAA5FE-B3C2-FB45-94A7-27BDD7AC47EB}" destId="{C933E93D-4E1C-0B47-A4E3-E0A8945A8C49}" srcOrd="2" destOrd="0" presId="urn:microsoft.com/office/officeart/2005/8/layout/orgChart1"/>
    <dgm:cxn modelId="{E2C35F8D-A8B6-E044-8ED3-35EAB3BCF298}" type="presParOf" srcId="{5B4807C8-26A0-4C42-89F8-EADABE21EEDD}" destId="{0FD74C73-38C8-C94D-9E5D-36A764E33D35}" srcOrd="2" destOrd="0" presId="urn:microsoft.com/office/officeart/2005/8/layout/orgChart1"/>
    <dgm:cxn modelId="{47572DBB-E458-F549-A578-A0BD1A24ACE1}" type="presParOf" srcId="{F6346919-12E2-F941-98DF-2FD29BE27243}" destId="{EAA33C1E-CE84-2145-8A69-5353355B0233}" srcOrd="22" destOrd="0" presId="urn:microsoft.com/office/officeart/2005/8/layout/orgChart1"/>
    <dgm:cxn modelId="{9858EC8E-2AB6-BD4B-8F82-CAA102336D49}" type="presParOf" srcId="{F6346919-12E2-F941-98DF-2FD29BE27243}" destId="{C5516420-CC22-9945-9500-71BDF5F446BB}" srcOrd="23" destOrd="0" presId="urn:microsoft.com/office/officeart/2005/8/layout/orgChart1"/>
    <dgm:cxn modelId="{74EB4C4C-7BBC-7140-B72A-AF38039322AA}" type="presParOf" srcId="{C5516420-CC22-9945-9500-71BDF5F446BB}" destId="{C6D938CE-A4BF-354F-9633-B5537D486B9E}" srcOrd="0" destOrd="0" presId="urn:microsoft.com/office/officeart/2005/8/layout/orgChart1"/>
    <dgm:cxn modelId="{50A01B77-2A57-A045-98BA-B4C438F6E95E}" type="presParOf" srcId="{C6D938CE-A4BF-354F-9633-B5537D486B9E}" destId="{045A3E34-AC9D-0A49-BB6E-CE164D2F28AA}" srcOrd="0" destOrd="0" presId="urn:microsoft.com/office/officeart/2005/8/layout/orgChart1"/>
    <dgm:cxn modelId="{32A3013D-FA1C-974F-BB32-838150463CA2}" type="presParOf" srcId="{C6D938CE-A4BF-354F-9633-B5537D486B9E}" destId="{AF31131D-5A05-0F49-93D0-5F42990B20E8}" srcOrd="1" destOrd="0" presId="urn:microsoft.com/office/officeart/2005/8/layout/orgChart1"/>
    <dgm:cxn modelId="{9A6917AB-F740-7C45-A51E-607F1295336E}" type="presParOf" srcId="{C5516420-CC22-9945-9500-71BDF5F446BB}" destId="{D4FA939D-133E-0442-A411-7D59BB539344}" srcOrd="1" destOrd="0" presId="urn:microsoft.com/office/officeart/2005/8/layout/orgChart1"/>
    <dgm:cxn modelId="{3AF308F6-1335-4447-948A-C61273923422}" type="presParOf" srcId="{C5516420-CC22-9945-9500-71BDF5F446BB}" destId="{43DD5BF2-85E8-0A4A-BBF4-E1E374889969}" srcOrd="2" destOrd="0" presId="urn:microsoft.com/office/officeart/2005/8/layout/orgChart1"/>
    <dgm:cxn modelId="{7022F65A-B1D4-6E43-BB4B-52BC385FB511}" type="presParOf" srcId="{BFFC5F00-DE08-0A4B-866C-3D604E15EE76}" destId="{D7386FE6-6389-BF42-9F4E-7D691B821B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3C1E-CE84-2145-8A69-5353355B0233}">
      <dsp:nvSpPr>
        <dsp:cNvPr id="0" name=""/>
        <dsp:cNvSpPr/>
      </dsp:nvSpPr>
      <dsp:spPr>
        <a:xfrm>
          <a:off x="8451691" y="974158"/>
          <a:ext cx="7850603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850603" y="124848"/>
              </a:lnTo>
              <a:lnTo>
                <a:pt x="7850603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11E7D-8321-5741-A9AD-8F3299C13257}">
      <dsp:nvSpPr>
        <dsp:cNvPr id="0" name=""/>
        <dsp:cNvSpPr/>
      </dsp:nvSpPr>
      <dsp:spPr>
        <a:xfrm>
          <a:off x="14863562" y="181837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19366" y="124848"/>
              </a:lnTo>
              <a:lnTo>
                <a:pt x="719366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D1CA-07BD-2F48-AD5B-C0D888CC61C8}">
      <dsp:nvSpPr>
        <dsp:cNvPr id="0" name=""/>
        <dsp:cNvSpPr/>
      </dsp:nvSpPr>
      <dsp:spPr>
        <a:xfrm>
          <a:off x="13668582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2A672-780C-CA44-BDED-B4C0645927E3}">
      <dsp:nvSpPr>
        <dsp:cNvPr id="0" name=""/>
        <dsp:cNvSpPr/>
      </dsp:nvSpPr>
      <dsp:spPr>
        <a:xfrm>
          <a:off x="14144196" y="181837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719366" y="0"/>
              </a:moveTo>
              <a:lnTo>
                <a:pt x="719366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BEEDA-B2BC-0242-9159-EC1D49B2AF52}">
      <dsp:nvSpPr>
        <dsp:cNvPr id="0" name=""/>
        <dsp:cNvSpPr/>
      </dsp:nvSpPr>
      <dsp:spPr>
        <a:xfrm>
          <a:off x="8451691" y="974158"/>
          <a:ext cx="6411871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6411871" y="124848"/>
              </a:lnTo>
              <a:lnTo>
                <a:pt x="6411871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2FEDF-EDAD-9943-8B11-56B5707768B0}">
      <dsp:nvSpPr>
        <dsp:cNvPr id="0" name=""/>
        <dsp:cNvSpPr/>
      </dsp:nvSpPr>
      <dsp:spPr>
        <a:xfrm>
          <a:off x="12229850" y="2662588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971-2ED7-714D-B53F-866C41A7774B}">
      <dsp:nvSpPr>
        <dsp:cNvPr id="0" name=""/>
        <dsp:cNvSpPr/>
      </dsp:nvSpPr>
      <dsp:spPr>
        <a:xfrm>
          <a:off x="12229850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2E7E0-A9E8-5B4C-B7AD-244D675F32B9}">
      <dsp:nvSpPr>
        <dsp:cNvPr id="0" name=""/>
        <dsp:cNvSpPr/>
      </dsp:nvSpPr>
      <dsp:spPr>
        <a:xfrm>
          <a:off x="10801521" y="1818373"/>
          <a:ext cx="1903942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1903942" y="124848"/>
              </a:lnTo>
              <a:lnTo>
                <a:pt x="1903942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8D0A7-443B-4746-BA00-79548C961F2F}">
      <dsp:nvSpPr>
        <dsp:cNvPr id="0" name=""/>
        <dsp:cNvSpPr/>
      </dsp:nvSpPr>
      <dsp:spPr>
        <a:xfrm>
          <a:off x="10844624" y="350680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19366" y="124848"/>
              </a:lnTo>
              <a:lnTo>
                <a:pt x="719366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0B04E-AB5A-C441-9418-0FB460B3D138}">
      <dsp:nvSpPr>
        <dsp:cNvPr id="0" name=""/>
        <dsp:cNvSpPr/>
      </dsp:nvSpPr>
      <dsp:spPr>
        <a:xfrm>
          <a:off x="9649644" y="4351018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6FBD-C52E-094C-B5F5-929A59352A78}">
      <dsp:nvSpPr>
        <dsp:cNvPr id="0" name=""/>
        <dsp:cNvSpPr/>
      </dsp:nvSpPr>
      <dsp:spPr>
        <a:xfrm>
          <a:off x="9649644" y="435101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DCEC1-C158-D54E-A8FD-2DF4D824587F}">
      <dsp:nvSpPr>
        <dsp:cNvPr id="0" name=""/>
        <dsp:cNvSpPr/>
      </dsp:nvSpPr>
      <dsp:spPr>
        <a:xfrm>
          <a:off x="10125258" y="350680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719366" y="0"/>
              </a:moveTo>
              <a:lnTo>
                <a:pt x="719366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6ECB-4551-3B4A-9526-50EDAA9085FE}">
      <dsp:nvSpPr>
        <dsp:cNvPr id="0" name=""/>
        <dsp:cNvSpPr/>
      </dsp:nvSpPr>
      <dsp:spPr>
        <a:xfrm>
          <a:off x="8897579" y="2662588"/>
          <a:ext cx="1947044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1947044" y="124848"/>
              </a:lnTo>
              <a:lnTo>
                <a:pt x="1947044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E021-EC6B-B146-8E4F-8C6B4844D632}">
      <dsp:nvSpPr>
        <dsp:cNvPr id="0" name=""/>
        <dsp:cNvSpPr/>
      </dsp:nvSpPr>
      <dsp:spPr>
        <a:xfrm>
          <a:off x="7913653" y="350680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ACCC-5132-B643-BD21-A7538A057EFA}">
      <dsp:nvSpPr>
        <dsp:cNvPr id="0" name=""/>
        <dsp:cNvSpPr/>
      </dsp:nvSpPr>
      <dsp:spPr>
        <a:xfrm>
          <a:off x="8389267" y="2662588"/>
          <a:ext cx="508312" cy="249697"/>
        </a:xfrm>
        <a:custGeom>
          <a:avLst/>
          <a:gdLst/>
          <a:ahLst/>
          <a:cxnLst/>
          <a:rect l="0" t="0" r="0" b="0"/>
          <a:pathLst>
            <a:path>
              <a:moveTo>
                <a:pt x="508312" y="0"/>
              </a:moveTo>
              <a:lnTo>
                <a:pt x="508312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1D538-302C-0642-AD0C-28B31FA53614}">
      <dsp:nvSpPr>
        <dsp:cNvPr id="0" name=""/>
        <dsp:cNvSpPr/>
      </dsp:nvSpPr>
      <dsp:spPr>
        <a:xfrm>
          <a:off x="6950534" y="2662588"/>
          <a:ext cx="1947044" cy="249697"/>
        </a:xfrm>
        <a:custGeom>
          <a:avLst/>
          <a:gdLst/>
          <a:ahLst/>
          <a:cxnLst/>
          <a:rect l="0" t="0" r="0" b="0"/>
          <a:pathLst>
            <a:path>
              <a:moveTo>
                <a:pt x="1947044" y="0"/>
              </a:moveTo>
              <a:lnTo>
                <a:pt x="1947044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4DDDE-D3EF-DC4E-85D6-2EB7B7B93B7E}">
      <dsp:nvSpPr>
        <dsp:cNvPr id="0" name=""/>
        <dsp:cNvSpPr/>
      </dsp:nvSpPr>
      <dsp:spPr>
        <a:xfrm>
          <a:off x="8897579" y="1818373"/>
          <a:ext cx="1903942" cy="249697"/>
        </a:xfrm>
        <a:custGeom>
          <a:avLst/>
          <a:gdLst/>
          <a:ahLst/>
          <a:cxnLst/>
          <a:rect l="0" t="0" r="0" b="0"/>
          <a:pathLst>
            <a:path>
              <a:moveTo>
                <a:pt x="1903942" y="0"/>
              </a:moveTo>
              <a:lnTo>
                <a:pt x="1903942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7982-CCE2-6B41-AD7B-766CE33A5078}">
      <dsp:nvSpPr>
        <dsp:cNvPr id="0" name=""/>
        <dsp:cNvSpPr/>
      </dsp:nvSpPr>
      <dsp:spPr>
        <a:xfrm>
          <a:off x="8451691" y="974158"/>
          <a:ext cx="2349830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2349830" y="124848"/>
              </a:lnTo>
              <a:lnTo>
                <a:pt x="234983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6510-2226-4F41-8C42-66C44E0CFA65}">
      <dsp:nvSpPr>
        <dsp:cNvPr id="0" name=""/>
        <dsp:cNvSpPr/>
      </dsp:nvSpPr>
      <dsp:spPr>
        <a:xfrm>
          <a:off x="6653276" y="974158"/>
          <a:ext cx="1798415" cy="249697"/>
        </a:xfrm>
        <a:custGeom>
          <a:avLst/>
          <a:gdLst/>
          <a:ahLst/>
          <a:cxnLst/>
          <a:rect l="0" t="0" r="0" b="0"/>
          <a:pathLst>
            <a:path>
              <a:moveTo>
                <a:pt x="1798415" y="0"/>
              </a:moveTo>
              <a:lnTo>
                <a:pt x="1798415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9D90-1082-1743-AF8B-70C159C54AD8}">
      <dsp:nvSpPr>
        <dsp:cNvPr id="0" name=""/>
        <dsp:cNvSpPr/>
      </dsp:nvSpPr>
      <dsp:spPr>
        <a:xfrm>
          <a:off x="4738929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84D3-9B39-584F-B187-2E61ADA713EF}">
      <dsp:nvSpPr>
        <dsp:cNvPr id="0" name=""/>
        <dsp:cNvSpPr/>
      </dsp:nvSpPr>
      <dsp:spPr>
        <a:xfrm>
          <a:off x="4738929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1C2F-FDA1-EE4F-9182-BC52FFBF8BBB}">
      <dsp:nvSpPr>
        <dsp:cNvPr id="0" name=""/>
        <dsp:cNvSpPr/>
      </dsp:nvSpPr>
      <dsp:spPr>
        <a:xfrm>
          <a:off x="5214543" y="974158"/>
          <a:ext cx="3237147" cy="249697"/>
        </a:xfrm>
        <a:custGeom>
          <a:avLst/>
          <a:gdLst/>
          <a:ahLst/>
          <a:cxnLst/>
          <a:rect l="0" t="0" r="0" b="0"/>
          <a:pathLst>
            <a:path>
              <a:moveTo>
                <a:pt x="3237147" y="0"/>
              </a:moveTo>
              <a:lnTo>
                <a:pt x="3237147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0C087-1A1B-334C-BC57-E8DD5B6AF98A}">
      <dsp:nvSpPr>
        <dsp:cNvPr id="0" name=""/>
        <dsp:cNvSpPr/>
      </dsp:nvSpPr>
      <dsp:spPr>
        <a:xfrm>
          <a:off x="3300197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A89FE-B6AF-6741-AD8C-AB775857AA31}">
      <dsp:nvSpPr>
        <dsp:cNvPr id="0" name=""/>
        <dsp:cNvSpPr/>
      </dsp:nvSpPr>
      <dsp:spPr>
        <a:xfrm>
          <a:off x="3730091" y="1818373"/>
          <a:ext cx="91440" cy="249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116B0-8330-8D46-BDBD-B25A7E515A94}">
      <dsp:nvSpPr>
        <dsp:cNvPr id="0" name=""/>
        <dsp:cNvSpPr/>
      </dsp:nvSpPr>
      <dsp:spPr>
        <a:xfrm>
          <a:off x="3775811" y="974158"/>
          <a:ext cx="4675880" cy="249697"/>
        </a:xfrm>
        <a:custGeom>
          <a:avLst/>
          <a:gdLst/>
          <a:ahLst/>
          <a:cxnLst/>
          <a:rect l="0" t="0" r="0" b="0"/>
          <a:pathLst>
            <a:path>
              <a:moveTo>
                <a:pt x="4675880" y="0"/>
              </a:moveTo>
              <a:lnTo>
                <a:pt x="4675880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D4AE-D6B2-4745-9B85-5727685EECD5}">
      <dsp:nvSpPr>
        <dsp:cNvPr id="0" name=""/>
        <dsp:cNvSpPr/>
      </dsp:nvSpPr>
      <dsp:spPr>
        <a:xfrm>
          <a:off x="1564206" y="1818373"/>
          <a:ext cx="178355" cy="223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385"/>
              </a:lnTo>
              <a:lnTo>
                <a:pt x="178355" y="2235385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0693-C853-7048-AD32-DF5DD3EB5D4A}">
      <dsp:nvSpPr>
        <dsp:cNvPr id="0" name=""/>
        <dsp:cNvSpPr/>
      </dsp:nvSpPr>
      <dsp:spPr>
        <a:xfrm>
          <a:off x="1564206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A6A2-ABC7-3046-88C2-DE15EB0043CB}">
      <dsp:nvSpPr>
        <dsp:cNvPr id="0" name=""/>
        <dsp:cNvSpPr/>
      </dsp:nvSpPr>
      <dsp:spPr>
        <a:xfrm>
          <a:off x="1564206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76FDF-642D-D548-B3EA-69203945F7F3}">
      <dsp:nvSpPr>
        <dsp:cNvPr id="0" name=""/>
        <dsp:cNvSpPr/>
      </dsp:nvSpPr>
      <dsp:spPr>
        <a:xfrm>
          <a:off x="2039820" y="974158"/>
          <a:ext cx="6411871" cy="249697"/>
        </a:xfrm>
        <a:custGeom>
          <a:avLst/>
          <a:gdLst/>
          <a:ahLst/>
          <a:cxnLst/>
          <a:rect l="0" t="0" r="0" b="0"/>
          <a:pathLst>
            <a:path>
              <a:moveTo>
                <a:pt x="6411871" y="0"/>
              </a:moveTo>
              <a:lnTo>
                <a:pt x="6411871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76A5-6635-EF4C-B1AD-51BB6AB2F584}">
      <dsp:nvSpPr>
        <dsp:cNvPr id="0" name=""/>
        <dsp:cNvSpPr/>
      </dsp:nvSpPr>
      <dsp:spPr>
        <a:xfrm>
          <a:off x="125474" y="1818373"/>
          <a:ext cx="178355" cy="223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385"/>
              </a:lnTo>
              <a:lnTo>
                <a:pt x="178355" y="2235385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CDA50-3A04-054F-9EB4-C533113B4141}">
      <dsp:nvSpPr>
        <dsp:cNvPr id="0" name=""/>
        <dsp:cNvSpPr/>
      </dsp:nvSpPr>
      <dsp:spPr>
        <a:xfrm>
          <a:off x="125474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0F55F-ABC2-DA45-815C-09E54930B152}">
      <dsp:nvSpPr>
        <dsp:cNvPr id="0" name=""/>
        <dsp:cNvSpPr/>
      </dsp:nvSpPr>
      <dsp:spPr>
        <a:xfrm>
          <a:off x="125474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82274-6EB6-7343-A31B-9F6A4CE68EDE}">
      <dsp:nvSpPr>
        <dsp:cNvPr id="0" name=""/>
        <dsp:cNvSpPr/>
      </dsp:nvSpPr>
      <dsp:spPr>
        <a:xfrm>
          <a:off x="601088" y="974158"/>
          <a:ext cx="7850603" cy="249697"/>
        </a:xfrm>
        <a:custGeom>
          <a:avLst/>
          <a:gdLst/>
          <a:ahLst/>
          <a:cxnLst/>
          <a:rect l="0" t="0" r="0" b="0"/>
          <a:pathLst>
            <a:path>
              <a:moveTo>
                <a:pt x="7850603" y="0"/>
              </a:moveTo>
              <a:lnTo>
                <a:pt x="7850603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4DAA-EC3E-D849-94CB-32167D1E122F}">
      <dsp:nvSpPr>
        <dsp:cNvPr id="0" name=""/>
        <dsp:cNvSpPr/>
      </dsp:nvSpPr>
      <dsp:spPr>
        <a:xfrm>
          <a:off x="7857174" y="379641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Material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7857174" y="379641"/>
        <a:ext cx="1189034" cy="594517"/>
      </dsp:txXfrm>
    </dsp:sp>
    <dsp:sp modelId="{65D4C9C0-4DCA-2F43-B68C-04D6FCB45E0C}">
      <dsp:nvSpPr>
        <dsp:cNvPr id="0" name=""/>
        <dsp:cNvSpPr/>
      </dsp:nvSpPr>
      <dsp:spPr>
        <a:xfrm>
          <a:off x="6570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tx1"/>
              </a:solidFill>
            </a:rPr>
            <a:t>Cuprates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6570" y="1223856"/>
        <a:ext cx="1189034" cy="594517"/>
      </dsp:txXfrm>
    </dsp:sp>
    <dsp:sp modelId="{020F4F22-FEA6-2847-B250-98A8D62146F0}">
      <dsp:nvSpPr>
        <dsp:cNvPr id="0" name=""/>
        <dsp:cNvSpPr/>
      </dsp:nvSpPr>
      <dsp:spPr>
        <a:xfrm>
          <a:off x="303829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R-123 systems</a:t>
          </a:r>
        </a:p>
      </dsp:txBody>
      <dsp:txXfrm>
        <a:off x="303829" y="2068070"/>
        <a:ext cx="1189034" cy="594517"/>
      </dsp:txXfrm>
    </dsp:sp>
    <dsp:sp modelId="{0C4CFAA8-F7AD-9B4C-81BA-958051222159}">
      <dsp:nvSpPr>
        <dsp:cNvPr id="0" name=""/>
        <dsp:cNvSpPr/>
      </dsp:nvSpPr>
      <dsp:spPr>
        <a:xfrm>
          <a:off x="303829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Lanthanum </a:t>
          </a:r>
          <a:r>
            <a:rPr lang="en-US" sz="1300" kern="1200" dirty="0" err="1">
              <a:solidFill>
                <a:schemeClr val="tx1"/>
              </a:solidFill>
            </a:rPr>
            <a:t>cuprates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303829" y="2912285"/>
        <a:ext cx="1189034" cy="594517"/>
      </dsp:txXfrm>
    </dsp:sp>
    <dsp:sp modelId="{89281563-09D3-C242-AD16-35142AD7541B}">
      <dsp:nvSpPr>
        <dsp:cNvPr id="0" name=""/>
        <dsp:cNvSpPr/>
      </dsp:nvSpPr>
      <dsp:spPr>
        <a:xfrm>
          <a:off x="303829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Co-based layered copper oxide</a:t>
          </a:r>
        </a:p>
      </dsp:txBody>
      <dsp:txXfrm>
        <a:off x="303829" y="3756500"/>
        <a:ext cx="1189034" cy="594517"/>
      </dsp:txXfrm>
    </dsp:sp>
    <dsp:sp modelId="{B90663E1-F3C0-214E-B777-D209377DFC73}">
      <dsp:nvSpPr>
        <dsp:cNvPr id="0" name=""/>
        <dsp:cNvSpPr/>
      </dsp:nvSpPr>
      <dsp:spPr>
        <a:xfrm>
          <a:off x="1445302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Oxides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445302" y="1223856"/>
        <a:ext cx="1189034" cy="594517"/>
      </dsp:txXfrm>
    </dsp:sp>
    <dsp:sp modelId="{94F8A485-3372-D345-A1C0-879FF38C538C}">
      <dsp:nvSpPr>
        <dsp:cNvPr id="0" name=""/>
        <dsp:cNvSpPr/>
      </dsp:nvSpPr>
      <dsp:spPr>
        <a:xfrm>
          <a:off x="1742561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Transition metal oxide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742561" y="2068070"/>
        <a:ext cx="1189034" cy="594517"/>
      </dsp:txXfrm>
    </dsp:sp>
    <dsp:sp modelId="{C34EDAEC-695E-114E-9C0F-34254AE885E2}">
      <dsp:nvSpPr>
        <dsp:cNvPr id="0" name=""/>
        <dsp:cNvSpPr/>
      </dsp:nvSpPr>
      <dsp:spPr>
        <a:xfrm>
          <a:off x="1742561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Pyrochlore oxides</a:t>
          </a:r>
        </a:p>
      </dsp:txBody>
      <dsp:txXfrm>
        <a:off x="1742561" y="2912285"/>
        <a:ext cx="1189034" cy="594517"/>
      </dsp:txXfrm>
    </dsp:sp>
    <dsp:sp modelId="{DEBBF79A-E120-9D43-8E99-80ECE050A89E}">
      <dsp:nvSpPr>
        <dsp:cNvPr id="0" name=""/>
        <dsp:cNvSpPr/>
      </dsp:nvSpPr>
      <dsp:spPr>
        <a:xfrm>
          <a:off x="1742561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Metallic spinel oxide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742561" y="3756500"/>
        <a:ext cx="1189034" cy="594517"/>
      </dsp:txXfrm>
    </dsp:sp>
    <dsp:sp modelId="{906C5558-9DFE-5246-91F5-6E45A5C906B5}">
      <dsp:nvSpPr>
        <dsp:cNvPr id="0" name=""/>
        <dsp:cNvSpPr/>
      </dsp:nvSpPr>
      <dsp:spPr>
        <a:xfrm>
          <a:off x="3181294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Alloys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3181294" y="1223856"/>
        <a:ext cx="1189034" cy="594517"/>
      </dsp:txXfrm>
    </dsp:sp>
    <dsp:sp modelId="{519F6E6A-3CF7-7C4D-984B-026453B9981A}">
      <dsp:nvSpPr>
        <dsp:cNvPr id="0" name=""/>
        <dsp:cNvSpPr/>
      </dsp:nvSpPr>
      <dsp:spPr>
        <a:xfrm>
          <a:off x="3181294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Heavy fermions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3181294" y="2068070"/>
        <a:ext cx="1189034" cy="594517"/>
      </dsp:txXfrm>
    </dsp:sp>
    <dsp:sp modelId="{9E203FE5-C9DB-D244-B8BA-995162E1D9D9}">
      <dsp:nvSpPr>
        <dsp:cNvPr id="0" name=""/>
        <dsp:cNvSpPr/>
      </dsp:nvSpPr>
      <dsp:spPr>
        <a:xfrm>
          <a:off x="3478552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Ce-based heavy fermions</a:t>
          </a:r>
        </a:p>
      </dsp:txBody>
      <dsp:txXfrm>
        <a:off x="3478552" y="2912285"/>
        <a:ext cx="1189034" cy="594517"/>
      </dsp:txXfrm>
    </dsp:sp>
    <dsp:sp modelId="{7F36BEDA-47A8-5C4E-B3FF-670277CEC28D}">
      <dsp:nvSpPr>
        <dsp:cNvPr id="0" name=""/>
        <dsp:cNvSpPr/>
      </dsp:nvSpPr>
      <dsp:spPr>
        <a:xfrm>
          <a:off x="4620026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Hydrides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4620026" y="1223856"/>
        <a:ext cx="1189034" cy="594517"/>
      </dsp:txXfrm>
    </dsp:sp>
    <dsp:sp modelId="{DD33D608-17FB-8F43-9A39-B0377ADA84D2}">
      <dsp:nvSpPr>
        <dsp:cNvPr id="0" name=""/>
        <dsp:cNvSpPr/>
      </dsp:nvSpPr>
      <dsp:spPr>
        <a:xfrm>
          <a:off x="4917285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Sulfur hydride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4917285" y="2068070"/>
        <a:ext cx="1189034" cy="594517"/>
      </dsp:txXfrm>
    </dsp:sp>
    <dsp:sp modelId="{CC40CBF2-2108-EA43-8C74-334D143064B5}">
      <dsp:nvSpPr>
        <dsp:cNvPr id="0" name=""/>
        <dsp:cNvSpPr/>
      </dsp:nvSpPr>
      <dsp:spPr>
        <a:xfrm>
          <a:off x="4917285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Covalent hydrides</a:t>
          </a:r>
        </a:p>
      </dsp:txBody>
      <dsp:txXfrm>
        <a:off x="4917285" y="2912285"/>
        <a:ext cx="1189034" cy="594517"/>
      </dsp:txXfrm>
    </dsp:sp>
    <dsp:sp modelId="{DA76CF5C-F287-2248-9707-1656D4CDE967}">
      <dsp:nvSpPr>
        <dsp:cNvPr id="0" name=""/>
        <dsp:cNvSpPr/>
      </dsp:nvSpPr>
      <dsp:spPr>
        <a:xfrm>
          <a:off x="6058758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Carbides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6058758" y="1223856"/>
        <a:ext cx="1189034" cy="594517"/>
      </dsp:txXfrm>
    </dsp:sp>
    <dsp:sp modelId="{1E1C48E1-8AFE-FF42-B625-4EAB9D90CD48}">
      <dsp:nvSpPr>
        <dsp:cNvPr id="0" name=""/>
        <dsp:cNvSpPr/>
      </dsp:nvSpPr>
      <dsp:spPr>
        <a:xfrm>
          <a:off x="10207004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Iron-based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0207004" y="1223856"/>
        <a:ext cx="1189034" cy="594517"/>
      </dsp:txXfrm>
    </dsp:sp>
    <dsp:sp modelId="{93C6C528-D293-4340-AD94-82B90B32EAF6}">
      <dsp:nvSpPr>
        <dsp:cNvPr id="0" name=""/>
        <dsp:cNvSpPr/>
      </dsp:nvSpPr>
      <dsp:spPr>
        <a:xfrm>
          <a:off x="8303062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Pnictides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8303062" y="2068070"/>
        <a:ext cx="1189034" cy="594517"/>
      </dsp:txXfrm>
    </dsp:sp>
    <dsp:sp modelId="{410A54BA-3C9C-614D-B408-0DCD1AE3BE9E}">
      <dsp:nvSpPr>
        <dsp:cNvPr id="0" name=""/>
        <dsp:cNvSpPr/>
      </dsp:nvSpPr>
      <dsp:spPr>
        <a:xfrm>
          <a:off x="6356017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11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6356017" y="2912285"/>
        <a:ext cx="1189034" cy="594517"/>
      </dsp:txXfrm>
    </dsp:sp>
    <dsp:sp modelId="{F456E329-8383-6B4C-A3A7-5AD9CFCCE2F8}">
      <dsp:nvSpPr>
        <dsp:cNvPr id="0" name=""/>
        <dsp:cNvSpPr/>
      </dsp:nvSpPr>
      <dsp:spPr>
        <a:xfrm>
          <a:off x="7794749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111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7794749" y="2912285"/>
        <a:ext cx="1189034" cy="594517"/>
      </dsp:txXfrm>
    </dsp:sp>
    <dsp:sp modelId="{8F3470D0-A443-0F40-BE58-B64A4A9275AA}">
      <dsp:nvSpPr>
        <dsp:cNvPr id="0" name=""/>
        <dsp:cNvSpPr/>
      </dsp:nvSpPr>
      <dsp:spPr>
        <a:xfrm>
          <a:off x="8092008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Na111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8092008" y="3756500"/>
        <a:ext cx="1189034" cy="594517"/>
      </dsp:txXfrm>
    </dsp:sp>
    <dsp:sp modelId="{537A90A6-DEED-1C49-836E-84276ADABB91}">
      <dsp:nvSpPr>
        <dsp:cNvPr id="0" name=""/>
        <dsp:cNvSpPr/>
      </dsp:nvSpPr>
      <dsp:spPr>
        <a:xfrm>
          <a:off x="10250106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1111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0250106" y="2912285"/>
        <a:ext cx="1189034" cy="594517"/>
      </dsp:txXfrm>
    </dsp:sp>
    <dsp:sp modelId="{3141686E-547E-D84E-957B-9DA76E487A24}">
      <dsp:nvSpPr>
        <dsp:cNvPr id="0" name=""/>
        <dsp:cNvSpPr/>
      </dsp:nvSpPr>
      <dsp:spPr>
        <a:xfrm>
          <a:off x="9530740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La1111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9530740" y="3756500"/>
        <a:ext cx="1189034" cy="594517"/>
      </dsp:txXfrm>
    </dsp:sp>
    <dsp:sp modelId="{82E8E864-1FFB-4A49-A745-F7E1215774C7}">
      <dsp:nvSpPr>
        <dsp:cNvPr id="0" name=""/>
        <dsp:cNvSpPr/>
      </dsp:nvSpPr>
      <dsp:spPr>
        <a:xfrm>
          <a:off x="9827999" y="460071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H-doped La1111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9827999" y="4600715"/>
        <a:ext cx="1189034" cy="594517"/>
      </dsp:txXfrm>
    </dsp:sp>
    <dsp:sp modelId="{5C21BDBD-4834-B242-8926-0A982BA72DE2}">
      <dsp:nvSpPr>
        <dsp:cNvPr id="0" name=""/>
        <dsp:cNvSpPr/>
      </dsp:nvSpPr>
      <dsp:spPr>
        <a:xfrm>
          <a:off x="9827999" y="544493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F-doped La1111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9827999" y="5444930"/>
        <a:ext cx="1189034" cy="594517"/>
      </dsp:txXfrm>
    </dsp:sp>
    <dsp:sp modelId="{37EEF6FB-2126-3149-B4EB-8FB4C988817A}">
      <dsp:nvSpPr>
        <dsp:cNvPr id="0" name=""/>
        <dsp:cNvSpPr/>
      </dsp:nvSpPr>
      <dsp:spPr>
        <a:xfrm>
          <a:off x="10969473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Sm1111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0969473" y="3756500"/>
        <a:ext cx="1189034" cy="594517"/>
      </dsp:txXfrm>
    </dsp:sp>
    <dsp:sp modelId="{FEC491A8-4EC7-BD43-9D7B-D53AD754B0DE}">
      <dsp:nvSpPr>
        <dsp:cNvPr id="0" name=""/>
        <dsp:cNvSpPr/>
      </dsp:nvSpPr>
      <dsp:spPr>
        <a:xfrm>
          <a:off x="12110946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Chalcogenides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2110946" y="2068070"/>
        <a:ext cx="1189034" cy="594517"/>
      </dsp:txXfrm>
    </dsp:sp>
    <dsp:sp modelId="{410C27E5-7AB6-CD4D-A8E0-205458E1E10A}">
      <dsp:nvSpPr>
        <dsp:cNvPr id="0" name=""/>
        <dsp:cNvSpPr/>
      </dsp:nvSpPr>
      <dsp:spPr>
        <a:xfrm>
          <a:off x="12408205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122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2408205" y="2912285"/>
        <a:ext cx="1189034" cy="594517"/>
      </dsp:txXfrm>
    </dsp:sp>
    <dsp:sp modelId="{C1668E67-C3B9-0547-A0DE-0334766F7B8D}">
      <dsp:nvSpPr>
        <dsp:cNvPr id="0" name=""/>
        <dsp:cNvSpPr/>
      </dsp:nvSpPr>
      <dsp:spPr>
        <a:xfrm>
          <a:off x="12408205" y="375650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Ba122 type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2408205" y="3756500"/>
        <a:ext cx="1189034" cy="594517"/>
      </dsp:txXfrm>
    </dsp:sp>
    <dsp:sp modelId="{E4A430FD-1617-2048-9CEC-0A5616B27516}">
      <dsp:nvSpPr>
        <dsp:cNvPr id="0" name=""/>
        <dsp:cNvSpPr/>
      </dsp:nvSpPr>
      <dsp:spPr>
        <a:xfrm>
          <a:off x="14269045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Mixed-anion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4269045" y="1223856"/>
        <a:ext cx="1189034" cy="594517"/>
      </dsp:txXfrm>
    </dsp:sp>
    <dsp:sp modelId="{F63DC067-92AF-DA42-B13D-B14119C9A2CC}">
      <dsp:nvSpPr>
        <dsp:cNvPr id="0" name=""/>
        <dsp:cNvSpPr/>
      </dsp:nvSpPr>
      <dsp:spPr>
        <a:xfrm>
          <a:off x="13549678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BiCh2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3549678" y="2068070"/>
        <a:ext cx="1189034" cy="594517"/>
      </dsp:txXfrm>
    </dsp:sp>
    <dsp:sp modelId="{A6E43CA6-11F3-9749-B4E3-1322AC6EB0E5}">
      <dsp:nvSpPr>
        <dsp:cNvPr id="0" name=""/>
        <dsp:cNvSpPr/>
      </dsp:nvSpPr>
      <dsp:spPr>
        <a:xfrm>
          <a:off x="13846937" y="2912285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BiS2 compounds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3846937" y="2912285"/>
        <a:ext cx="1189034" cy="594517"/>
      </dsp:txXfrm>
    </dsp:sp>
    <dsp:sp modelId="{18CF7C08-C04D-C44C-923B-4005E47B2477}">
      <dsp:nvSpPr>
        <dsp:cNvPr id="0" name=""/>
        <dsp:cNvSpPr/>
      </dsp:nvSpPr>
      <dsp:spPr>
        <a:xfrm>
          <a:off x="14988411" y="2068070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SbS2 compounds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4988411" y="2068070"/>
        <a:ext cx="1189034" cy="594517"/>
      </dsp:txXfrm>
    </dsp:sp>
    <dsp:sp modelId="{045A3E34-AC9D-0A49-BB6E-CE164D2F28AA}">
      <dsp:nvSpPr>
        <dsp:cNvPr id="0" name=""/>
        <dsp:cNvSpPr/>
      </dsp:nvSpPr>
      <dsp:spPr>
        <a:xfrm>
          <a:off x="15707777" y="1223856"/>
          <a:ext cx="1189034" cy="594517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>
              <a:solidFill>
                <a:schemeClr val="tx1"/>
              </a:solidFill>
            </a:rPr>
            <a:t>others</a:t>
          </a:r>
          <a:endParaRPr kumimoji="1" lang="ja-JP" altLang="en-US" sz="1300" kern="1200">
            <a:solidFill>
              <a:schemeClr val="tx1"/>
            </a:solidFill>
          </a:endParaRPr>
        </a:p>
      </dsp:txBody>
      <dsp:txXfrm>
        <a:off x="15707777" y="1223856"/>
        <a:ext cx="1189034" cy="594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3C1E-CE84-2145-8A69-5353355B0233}">
      <dsp:nvSpPr>
        <dsp:cNvPr id="0" name=""/>
        <dsp:cNvSpPr/>
      </dsp:nvSpPr>
      <dsp:spPr>
        <a:xfrm>
          <a:off x="8451691" y="974158"/>
          <a:ext cx="7850603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850603" y="124848"/>
              </a:lnTo>
              <a:lnTo>
                <a:pt x="7850603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11E7D-8321-5741-A9AD-8F3299C13257}">
      <dsp:nvSpPr>
        <dsp:cNvPr id="0" name=""/>
        <dsp:cNvSpPr/>
      </dsp:nvSpPr>
      <dsp:spPr>
        <a:xfrm>
          <a:off x="14863562" y="181837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19366" y="124848"/>
              </a:lnTo>
              <a:lnTo>
                <a:pt x="719366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DD1CA-07BD-2F48-AD5B-C0D888CC61C8}">
      <dsp:nvSpPr>
        <dsp:cNvPr id="0" name=""/>
        <dsp:cNvSpPr/>
      </dsp:nvSpPr>
      <dsp:spPr>
        <a:xfrm>
          <a:off x="13668582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2A672-780C-CA44-BDED-B4C0645927E3}">
      <dsp:nvSpPr>
        <dsp:cNvPr id="0" name=""/>
        <dsp:cNvSpPr/>
      </dsp:nvSpPr>
      <dsp:spPr>
        <a:xfrm>
          <a:off x="14144196" y="181837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719366" y="0"/>
              </a:moveTo>
              <a:lnTo>
                <a:pt x="719366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BEEDA-B2BC-0242-9159-EC1D49B2AF52}">
      <dsp:nvSpPr>
        <dsp:cNvPr id="0" name=""/>
        <dsp:cNvSpPr/>
      </dsp:nvSpPr>
      <dsp:spPr>
        <a:xfrm>
          <a:off x="8451691" y="974158"/>
          <a:ext cx="6411871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6411871" y="124848"/>
              </a:lnTo>
              <a:lnTo>
                <a:pt x="6411871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2FEDF-EDAD-9943-8B11-56B5707768B0}">
      <dsp:nvSpPr>
        <dsp:cNvPr id="0" name=""/>
        <dsp:cNvSpPr/>
      </dsp:nvSpPr>
      <dsp:spPr>
        <a:xfrm>
          <a:off x="12229850" y="2662588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971-2ED7-714D-B53F-866C41A7774B}">
      <dsp:nvSpPr>
        <dsp:cNvPr id="0" name=""/>
        <dsp:cNvSpPr/>
      </dsp:nvSpPr>
      <dsp:spPr>
        <a:xfrm>
          <a:off x="12229850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2E7E0-A9E8-5B4C-B7AD-244D675F32B9}">
      <dsp:nvSpPr>
        <dsp:cNvPr id="0" name=""/>
        <dsp:cNvSpPr/>
      </dsp:nvSpPr>
      <dsp:spPr>
        <a:xfrm>
          <a:off x="10801521" y="1818373"/>
          <a:ext cx="1903942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1903942" y="124848"/>
              </a:lnTo>
              <a:lnTo>
                <a:pt x="1903942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8D0A7-443B-4746-BA00-79548C961F2F}">
      <dsp:nvSpPr>
        <dsp:cNvPr id="0" name=""/>
        <dsp:cNvSpPr/>
      </dsp:nvSpPr>
      <dsp:spPr>
        <a:xfrm>
          <a:off x="10844624" y="350680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719366" y="124848"/>
              </a:lnTo>
              <a:lnTo>
                <a:pt x="719366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0B04E-AB5A-C441-9418-0FB460B3D138}">
      <dsp:nvSpPr>
        <dsp:cNvPr id="0" name=""/>
        <dsp:cNvSpPr/>
      </dsp:nvSpPr>
      <dsp:spPr>
        <a:xfrm>
          <a:off x="9649644" y="4351018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6FBD-C52E-094C-B5F5-929A59352A78}">
      <dsp:nvSpPr>
        <dsp:cNvPr id="0" name=""/>
        <dsp:cNvSpPr/>
      </dsp:nvSpPr>
      <dsp:spPr>
        <a:xfrm>
          <a:off x="9649644" y="435101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DCEC1-C158-D54E-A8FD-2DF4D824587F}">
      <dsp:nvSpPr>
        <dsp:cNvPr id="0" name=""/>
        <dsp:cNvSpPr/>
      </dsp:nvSpPr>
      <dsp:spPr>
        <a:xfrm>
          <a:off x="10125258" y="3506803"/>
          <a:ext cx="719366" cy="249697"/>
        </a:xfrm>
        <a:custGeom>
          <a:avLst/>
          <a:gdLst/>
          <a:ahLst/>
          <a:cxnLst/>
          <a:rect l="0" t="0" r="0" b="0"/>
          <a:pathLst>
            <a:path>
              <a:moveTo>
                <a:pt x="719366" y="0"/>
              </a:moveTo>
              <a:lnTo>
                <a:pt x="719366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6ECB-4551-3B4A-9526-50EDAA9085FE}">
      <dsp:nvSpPr>
        <dsp:cNvPr id="0" name=""/>
        <dsp:cNvSpPr/>
      </dsp:nvSpPr>
      <dsp:spPr>
        <a:xfrm>
          <a:off x="8897579" y="2662588"/>
          <a:ext cx="1947044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1947044" y="124848"/>
              </a:lnTo>
              <a:lnTo>
                <a:pt x="1947044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E021-EC6B-B146-8E4F-8C6B4844D632}">
      <dsp:nvSpPr>
        <dsp:cNvPr id="0" name=""/>
        <dsp:cNvSpPr/>
      </dsp:nvSpPr>
      <dsp:spPr>
        <a:xfrm>
          <a:off x="7913653" y="350680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ACCC-5132-B643-BD21-A7538A057EFA}">
      <dsp:nvSpPr>
        <dsp:cNvPr id="0" name=""/>
        <dsp:cNvSpPr/>
      </dsp:nvSpPr>
      <dsp:spPr>
        <a:xfrm>
          <a:off x="8389267" y="2662588"/>
          <a:ext cx="508312" cy="249697"/>
        </a:xfrm>
        <a:custGeom>
          <a:avLst/>
          <a:gdLst/>
          <a:ahLst/>
          <a:cxnLst/>
          <a:rect l="0" t="0" r="0" b="0"/>
          <a:pathLst>
            <a:path>
              <a:moveTo>
                <a:pt x="508312" y="0"/>
              </a:moveTo>
              <a:lnTo>
                <a:pt x="508312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1D538-302C-0642-AD0C-28B31FA53614}">
      <dsp:nvSpPr>
        <dsp:cNvPr id="0" name=""/>
        <dsp:cNvSpPr/>
      </dsp:nvSpPr>
      <dsp:spPr>
        <a:xfrm>
          <a:off x="6950534" y="2662588"/>
          <a:ext cx="1947044" cy="249697"/>
        </a:xfrm>
        <a:custGeom>
          <a:avLst/>
          <a:gdLst/>
          <a:ahLst/>
          <a:cxnLst/>
          <a:rect l="0" t="0" r="0" b="0"/>
          <a:pathLst>
            <a:path>
              <a:moveTo>
                <a:pt x="1947044" y="0"/>
              </a:moveTo>
              <a:lnTo>
                <a:pt x="1947044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4DDDE-D3EF-DC4E-85D6-2EB7B7B93B7E}">
      <dsp:nvSpPr>
        <dsp:cNvPr id="0" name=""/>
        <dsp:cNvSpPr/>
      </dsp:nvSpPr>
      <dsp:spPr>
        <a:xfrm>
          <a:off x="8897579" y="1818373"/>
          <a:ext cx="1903942" cy="249697"/>
        </a:xfrm>
        <a:custGeom>
          <a:avLst/>
          <a:gdLst/>
          <a:ahLst/>
          <a:cxnLst/>
          <a:rect l="0" t="0" r="0" b="0"/>
          <a:pathLst>
            <a:path>
              <a:moveTo>
                <a:pt x="1903942" y="0"/>
              </a:moveTo>
              <a:lnTo>
                <a:pt x="1903942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7982-CCE2-6B41-AD7B-766CE33A5078}">
      <dsp:nvSpPr>
        <dsp:cNvPr id="0" name=""/>
        <dsp:cNvSpPr/>
      </dsp:nvSpPr>
      <dsp:spPr>
        <a:xfrm>
          <a:off x="8451691" y="974158"/>
          <a:ext cx="2349830" cy="249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8"/>
              </a:lnTo>
              <a:lnTo>
                <a:pt x="2349830" y="124848"/>
              </a:lnTo>
              <a:lnTo>
                <a:pt x="234983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6510-2226-4F41-8C42-66C44E0CFA65}">
      <dsp:nvSpPr>
        <dsp:cNvPr id="0" name=""/>
        <dsp:cNvSpPr/>
      </dsp:nvSpPr>
      <dsp:spPr>
        <a:xfrm>
          <a:off x="6653276" y="974158"/>
          <a:ext cx="1798415" cy="249697"/>
        </a:xfrm>
        <a:custGeom>
          <a:avLst/>
          <a:gdLst/>
          <a:ahLst/>
          <a:cxnLst/>
          <a:rect l="0" t="0" r="0" b="0"/>
          <a:pathLst>
            <a:path>
              <a:moveTo>
                <a:pt x="1798415" y="0"/>
              </a:moveTo>
              <a:lnTo>
                <a:pt x="1798415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9D90-1082-1743-AF8B-70C159C54AD8}">
      <dsp:nvSpPr>
        <dsp:cNvPr id="0" name=""/>
        <dsp:cNvSpPr/>
      </dsp:nvSpPr>
      <dsp:spPr>
        <a:xfrm>
          <a:off x="4738929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84D3-9B39-584F-B187-2E61ADA713EF}">
      <dsp:nvSpPr>
        <dsp:cNvPr id="0" name=""/>
        <dsp:cNvSpPr/>
      </dsp:nvSpPr>
      <dsp:spPr>
        <a:xfrm>
          <a:off x="4738929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1C2F-FDA1-EE4F-9182-BC52FFBF8BBB}">
      <dsp:nvSpPr>
        <dsp:cNvPr id="0" name=""/>
        <dsp:cNvSpPr/>
      </dsp:nvSpPr>
      <dsp:spPr>
        <a:xfrm>
          <a:off x="5214543" y="974158"/>
          <a:ext cx="3237147" cy="249697"/>
        </a:xfrm>
        <a:custGeom>
          <a:avLst/>
          <a:gdLst/>
          <a:ahLst/>
          <a:cxnLst/>
          <a:rect l="0" t="0" r="0" b="0"/>
          <a:pathLst>
            <a:path>
              <a:moveTo>
                <a:pt x="3237147" y="0"/>
              </a:moveTo>
              <a:lnTo>
                <a:pt x="3237147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0C087-1A1B-334C-BC57-E8DD5B6AF98A}">
      <dsp:nvSpPr>
        <dsp:cNvPr id="0" name=""/>
        <dsp:cNvSpPr/>
      </dsp:nvSpPr>
      <dsp:spPr>
        <a:xfrm>
          <a:off x="3300197" y="2662588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A89FE-B6AF-6741-AD8C-AB775857AA31}">
      <dsp:nvSpPr>
        <dsp:cNvPr id="0" name=""/>
        <dsp:cNvSpPr/>
      </dsp:nvSpPr>
      <dsp:spPr>
        <a:xfrm>
          <a:off x="3730091" y="1818373"/>
          <a:ext cx="91440" cy="249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9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116B0-8330-8D46-BDBD-B25A7E515A94}">
      <dsp:nvSpPr>
        <dsp:cNvPr id="0" name=""/>
        <dsp:cNvSpPr/>
      </dsp:nvSpPr>
      <dsp:spPr>
        <a:xfrm>
          <a:off x="3775811" y="974158"/>
          <a:ext cx="4675880" cy="249697"/>
        </a:xfrm>
        <a:custGeom>
          <a:avLst/>
          <a:gdLst/>
          <a:ahLst/>
          <a:cxnLst/>
          <a:rect l="0" t="0" r="0" b="0"/>
          <a:pathLst>
            <a:path>
              <a:moveTo>
                <a:pt x="4675880" y="0"/>
              </a:moveTo>
              <a:lnTo>
                <a:pt x="4675880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D4AE-D6B2-4745-9B85-5727685EECD5}">
      <dsp:nvSpPr>
        <dsp:cNvPr id="0" name=""/>
        <dsp:cNvSpPr/>
      </dsp:nvSpPr>
      <dsp:spPr>
        <a:xfrm>
          <a:off x="1564206" y="1818373"/>
          <a:ext cx="178355" cy="223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385"/>
              </a:lnTo>
              <a:lnTo>
                <a:pt x="178355" y="22353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0693-C853-7048-AD32-DF5DD3EB5D4A}">
      <dsp:nvSpPr>
        <dsp:cNvPr id="0" name=""/>
        <dsp:cNvSpPr/>
      </dsp:nvSpPr>
      <dsp:spPr>
        <a:xfrm>
          <a:off x="1564206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A6A2-ABC7-3046-88C2-DE15EB0043CB}">
      <dsp:nvSpPr>
        <dsp:cNvPr id="0" name=""/>
        <dsp:cNvSpPr/>
      </dsp:nvSpPr>
      <dsp:spPr>
        <a:xfrm>
          <a:off x="1564206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76FDF-642D-D548-B3EA-69203945F7F3}">
      <dsp:nvSpPr>
        <dsp:cNvPr id="0" name=""/>
        <dsp:cNvSpPr/>
      </dsp:nvSpPr>
      <dsp:spPr>
        <a:xfrm>
          <a:off x="2039820" y="974158"/>
          <a:ext cx="6411871" cy="249697"/>
        </a:xfrm>
        <a:custGeom>
          <a:avLst/>
          <a:gdLst/>
          <a:ahLst/>
          <a:cxnLst/>
          <a:rect l="0" t="0" r="0" b="0"/>
          <a:pathLst>
            <a:path>
              <a:moveTo>
                <a:pt x="6411871" y="0"/>
              </a:moveTo>
              <a:lnTo>
                <a:pt x="6411871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76A5-6635-EF4C-B1AD-51BB6AB2F584}">
      <dsp:nvSpPr>
        <dsp:cNvPr id="0" name=""/>
        <dsp:cNvSpPr/>
      </dsp:nvSpPr>
      <dsp:spPr>
        <a:xfrm>
          <a:off x="125474" y="1818373"/>
          <a:ext cx="178355" cy="223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385"/>
              </a:lnTo>
              <a:lnTo>
                <a:pt x="178355" y="22353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CDA50-3A04-054F-9EB4-C533113B4141}">
      <dsp:nvSpPr>
        <dsp:cNvPr id="0" name=""/>
        <dsp:cNvSpPr/>
      </dsp:nvSpPr>
      <dsp:spPr>
        <a:xfrm>
          <a:off x="125474" y="1818373"/>
          <a:ext cx="178355" cy="1391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170"/>
              </a:lnTo>
              <a:lnTo>
                <a:pt x="178355" y="13911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0F55F-ABC2-DA45-815C-09E54930B152}">
      <dsp:nvSpPr>
        <dsp:cNvPr id="0" name=""/>
        <dsp:cNvSpPr/>
      </dsp:nvSpPr>
      <dsp:spPr>
        <a:xfrm>
          <a:off x="125474" y="1818373"/>
          <a:ext cx="178355" cy="546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56"/>
              </a:lnTo>
              <a:lnTo>
                <a:pt x="178355" y="5469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82274-6EB6-7343-A31B-9F6A4CE68EDE}">
      <dsp:nvSpPr>
        <dsp:cNvPr id="0" name=""/>
        <dsp:cNvSpPr/>
      </dsp:nvSpPr>
      <dsp:spPr>
        <a:xfrm>
          <a:off x="601088" y="974158"/>
          <a:ext cx="7850603" cy="249697"/>
        </a:xfrm>
        <a:custGeom>
          <a:avLst/>
          <a:gdLst/>
          <a:ahLst/>
          <a:cxnLst/>
          <a:rect l="0" t="0" r="0" b="0"/>
          <a:pathLst>
            <a:path>
              <a:moveTo>
                <a:pt x="7850603" y="0"/>
              </a:moveTo>
              <a:lnTo>
                <a:pt x="7850603" y="124848"/>
              </a:lnTo>
              <a:lnTo>
                <a:pt x="0" y="124848"/>
              </a:lnTo>
              <a:lnTo>
                <a:pt x="0" y="2496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4DAA-EC3E-D849-94CB-32167D1E122F}">
      <dsp:nvSpPr>
        <dsp:cNvPr id="0" name=""/>
        <dsp:cNvSpPr/>
      </dsp:nvSpPr>
      <dsp:spPr>
        <a:xfrm>
          <a:off x="7857174" y="379641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Material</a:t>
          </a:r>
          <a:endParaRPr kumimoji="1" lang="ja-JP" altLang="en-US" sz="1300" kern="1200"/>
        </a:p>
      </dsp:txBody>
      <dsp:txXfrm>
        <a:off x="7857174" y="379641"/>
        <a:ext cx="1189034" cy="594517"/>
      </dsp:txXfrm>
    </dsp:sp>
    <dsp:sp modelId="{65D4C9C0-4DCA-2F43-B68C-04D6FCB45E0C}">
      <dsp:nvSpPr>
        <dsp:cNvPr id="0" name=""/>
        <dsp:cNvSpPr/>
      </dsp:nvSpPr>
      <dsp:spPr>
        <a:xfrm>
          <a:off x="6570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Cuprates</a:t>
          </a:r>
          <a:endParaRPr kumimoji="1" lang="ja-JP" altLang="en-US" sz="1300" kern="1200"/>
        </a:p>
      </dsp:txBody>
      <dsp:txXfrm>
        <a:off x="6570" y="1223856"/>
        <a:ext cx="1189034" cy="594517"/>
      </dsp:txXfrm>
    </dsp:sp>
    <dsp:sp modelId="{020F4F22-FEA6-2847-B250-98A8D62146F0}">
      <dsp:nvSpPr>
        <dsp:cNvPr id="0" name=""/>
        <dsp:cNvSpPr/>
      </dsp:nvSpPr>
      <dsp:spPr>
        <a:xfrm>
          <a:off x="303829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R-123 systems</a:t>
          </a:r>
        </a:p>
      </dsp:txBody>
      <dsp:txXfrm>
        <a:off x="303829" y="2068070"/>
        <a:ext cx="1189034" cy="594517"/>
      </dsp:txXfrm>
    </dsp:sp>
    <dsp:sp modelId="{0C4CFAA8-F7AD-9B4C-81BA-958051222159}">
      <dsp:nvSpPr>
        <dsp:cNvPr id="0" name=""/>
        <dsp:cNvSpPr/>
      </dsp:nvSpPr>
      <dsp:spPr>
        <a:xfrm>
          <a:off x="303829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Lanthanum </a:t>
          </a:r>
          <a:r>
            <a:rPr lang="en-US" sz="1300" kern="1200" dirty="0" err="1"/>
            <a:t>cuprates</a:t>
          </a:r>
          <a:endParaRPr lang="en-US" sz="1300" kern="1200" dirty="0"/>
        </a:p>
      </dsp:txBody>
      <dsp:txXfrm>
        <a:off x="303829" y="2912285"/>
        <a:ext cx="1189034" cy="594517"/>
      </dsp:txXfrm>
    </dsp:sp>
    <dsp:sp modelId="{89281563-09D3-C242-AD16-35142AD7541B}">
      <dsp:nvSpPr>
        <dsp:cNvPr id="0" name=""/>
        <dsp:cNvSpPr/>
      </dsp:nvSpPr>
      <dsp:spPr>
        <a:xfrm>
          <a:off x="303829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Co-based layered copper oxide</a:t>
          </a:r>
        </a:p>
      </dsp:txBody>
      <dsp:txXfrm>
        <a:off x="303829" y="3756500"/>
        <a:ext cx="1189034" cy="594517"/>
      </dsp:txXfrm>
    </dsp:sp>
    <dsp:sp modelId="{B90663E1-F3C0-214E-B777-D209377DFC73}">
      <dsp:nvSpPr>
        <dsp:cNvPr id="0" name=""/>
        <dsp:cNvSpPr/>
      </dsp:nvSpPr>
      <dsp:spPr>
        <a:xfrm>
          <a:off x="1445302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Oxides</a:t>
          </a:r>
          <a:endParaRPr kumimoji="1" lang="ja-JP" altLang="en-US" sz="1300" kern="1200"/>
        </a:p>
      </dsp:txBody>
      <dsp:txXfrm>
        <a:off x="1445302" y="1223856"/>
        <a:ext cx="1189034" cy="594517"/>
      </dsp:txXfrm>
    </dsp:sp>
    <dsp:sp modelId="{94F8A485-3372-D345-A1C0-879FF38C538C}">
      <dsp:nvSpPr>
        <dsp:cNvPr id="0" name=""/>
        <dsp:cNvSpPr/>
      </dsp:nvSpPr>
      <dsp:spPr>
        <a:xfrm>
          <a:off x="1742561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Transition metal oxide</a:t>
          </a:r>
          <a:endParaRPr kumimoji="1" lang="ja-JP" altLang="en-US" sz="1300" kern="1200"/>
        </a:p>
      </dsp:txBody>
      <dsp:txXfrm>
        <a:off x="1742561" y="2068070"/>
        <a:ext cx="1189034" cy="594517"/>
      </dsp:txXfrm>
    </dsp:sp>
    <dsp:sp modelId="{C34EDAEC-695E-114E-9C0F-34254AE885E2}">
      <dsp:nvSpPr>
        <dsp:cNvPr id="0" name=""/>
        <dsp:cNvSpPr/>
      </dsp:nvSpPr>
      <dsp:spPr>
        <a:xfrm>
          <a:off x="1742561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Pyrochlore oxides</a:t>
          </a:r>
        </a:p>
      </dsp:txBody>
      <dsp:txXfrm>
        <a:off x="1742561" y="2912285"/>
        <a:ext cx="1189034" cy="594517"/>
      </dsp:txXfrm>
    </dsp:sp>
    <dsp:sp modelId="{DEBBF79A-E120-9D43-8E99-80ECE050A89E}">
      <dsp:nvSpPr>
        <dsp:cNvPr id="0" name=""/>
        <dsp:cNvSpPr/>
      </dsp:nvSpPr>
      <dsp:spPr>
        <a:xfrm>
          <a:off x="1742561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Metallic spinel oxide</a:t>
          </a:r>
          <a:endParaRPr lang="en-GB" sz="1300" kern="1200" dirty="0"/>
        </a:p>
      </dsp:txBody>
      <dsp:txXfrm>
        <a:off x="1742561" y="3756500"/>
        <a:ext cx="1189034" cy="594517"/>
      </dsp:txXfrm>
    </dsp:sp>
    <dsp:sp modelId="{906C5558-9DFE-5246-91F5-6E45A5C906B5}">
      <dsp:nvSpPr>
        <dsp:cNvPr id="0" name=""/>
        <dsp:cNvSpPr/>
      </dsp:nvSpPr>
      <dsp:spPr>
        <a:xfrm>
          <a:off x="3181294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Alloys</a:t>
          </a:r>
          <a:endParaRPr kumimoji="1" lang="ja-JP" altLang="en-US" sz="1300" kern="1200"/>
        </a:p>
      </dsp:txBody>
      <dsp:txXfrm>
        <a:off x="3181294" y="1223856"/>
        <a:ext cx="1189034" cy="594517"/>
      </dsp:txXfrm>
    </dsp:sp>
    <dsp:sp modelId="{519F6E6A-3CF7-7C4D-984B-026453B9981A}">
      <dsp:nvSpPr>
        <dsp:cNvPr id="0" name=""/>
        <dsp:cNvSpPr/>
      </dsp:nvSpPr>
      <dsp:spPr>
        <a:xfrm>
          <a:off x="3181294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Heavy fermions</a:t>
          </a:r>
          <a:endParaRPr kumimoji="1" lang="ja-JP" altLang="en-US" sz="1300" kern="1200"/>
        </a:p>
      </dsp:txBody>
      <dsp:txXfrm>
        <a:off x="3181294" y="2068070"/>
        <a:ext cx="1189034" cy="594517"/>
      </dsp:txXfrm>
    </dsp:sp>
    <dsp:sp modelId="{9E203FE5-C9DB-D244-B8BA-995162E1D9D9}">
      <dsp:nvSpPr>
        <dsp:cNvPr id="0" name=""/>
        <dsp:cNvSpPr/>
      </dsp:nvSpPr>
      <dsp:spPr>
        <a:xfrm>
          <a:off x="3478552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Ce-based heavy fermions</a:t>
          </a:r>
        </a:p>
      </dsp:txBody>
      <dsp:txXfrm>
        <a:off x="3478552" y="2912285"/>
        <a:ext cx="1189034" cy="594517"/>
      </dsp:txXfrm>
    </dsp:sp>
    <dsp:sp modelId="{7F36BEDA-47A8-5C4E-B3FF-670277CEC28D}">
      <dsp:nvSpPr>
        <dsp:cNvPr id="0" name=""/>
        <dsp:cNvSpPr/>
      </dsp:nvSpPr>
      <dsp:spPr>
        <a:xfrm>
          <a:off x="4620026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Hydrides</a:t>
          </a:r>
          <a:endParaRPr kumimoji="1" lang="ja-JP" altLang="en-US" sz="1300" kern="1200"/>
        </a:p>
      </dsp:txBody>
      <dsp:txXfrm>
        <a:off x="4620026" y="1223856"/>
        <a:ext cx="1189034" cy="594517"/>
      </dsp:txXfrm>
    </dsp:sp>
    <dsp:sp modelId="{DD33D608-17FB-8F43-9A39-B0377ADA84D2}">
      <dsp:nvSpPr>
        <dsp:cNvPr id="0" name=""/>
        <dsp:cNvSpPr/>
      </dsp:nvSpPr>
      <dsp:spPr>
        <a:xfrm>
          <a:off x="4917285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Sulfur hydride</a:t>
          </a:r>
          <a:endParaRPr kumimoji="1" lang="ja-JP" altLang="en-US" sz="1300" kern="1200"/>
        </a:p>
      </dsp:txBody>
      <dsp:txXfrm>
        <a:off x="4917285" y="2068070"/>
        <a:ext cx="1189034" cy="594517"/>
      </dsp:txXfrm>
    </dsp:sp>
    <dsp:sp modelId="{CC40CBF2-2108-EA43-8C74-334D143064B5}">
      <dsp:nvSpPr>
        <dsp:cNvPr id="0" name=""/>
        <dsp:cNvSpPr/>
      </dsp:nvSpPr>
      <dsp:spPr>
        <a:xfrm>
          <a:off x="4917285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Covalent hydrides</a:t>
          </a:r>
        </a:p>
      </dsp:txBody>
      <dsp:txXfrm>
        <a:off x="4917285" y="2912285"/>
        <a:ext cx="1189034" cy="594517"/>
      </dsp:txXfrm>
    </dsp:sp>
    <dsp:sp modelId="{DA76CF5C-F287-2248-9707-1656D4CDE967}">
      <dsp:nvSpPr>
        <dsp:cNvPr id="0" name=""/>
        <dsp:cNvSpPr/>
      </dsp:nvSpPr>
      <dsp:spPr>
        <a:xfrm>
          <a:off x="6058758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Carbides</a:t>
          </a:r>
          <a:endParaRPr kumimoji="1" lang="ja-JP" altLang="en-US" sz="1300" kern="1200"/>
        </a:p>
      </dsp:txBody>
      <dsp:txXfrm>
        <a:off x="6058758" y="1223856"/>
        <a:ext cx="1189034" cy="594517"/>
      </dsp:txXfrm>
    </dsp:sp>
    <dsp:sp modelId="{1E1C48E1-8AFE-FF42-B625-4EAB9D90CD48}">
      <dsp:nvSpPr>
        <dsp:cNvPr id="0" name=""/>
        <dsp:cNvSpPr/>
      </dsp:nvSpPr>
      <dsp:spPr>
        <a:xfrm>
          <a:off x="10207004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Iron-based</a:t>
          </a:r>
          <a:endParaRPr kumimoji="1" lang="ja-JP" altLang="en-US" sz="1300" kern="1200"/>
        </a:p>
      </dsp:txBody>
      <dsp:txXfrm>
        <a:off x="10207004" y="1223856"/>
        <a:ext cx="1189034" cy="594517"/>
      </dsp:txXfrm>
    </dsp:sp>
    <dsp:sp modelId="{93C6C528-D293-4340-AD94-82B90B32EAF6}">
      <dsp:nvSpPr>
        <dsp:cNvPr id="0" name=""/>
        <dsp:cNvSpPr/>
      </dsp:nvSpPr>
      <dsp:spPr>
        <a:xfrm>
          <a:off x="8303062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Pnictides</a:t>
          </a:r>
          <a:endParaRPr kumimoji="1" lang="ja-JP" altLang="en-US" sz="1300" kern="1200"/>
        </a:p>
      </dsp:txBody>
      <dsp:txXfrm>
        <a:off x="8303062" y="2068070"/>
        <a:ext cx="1189034" cy="594517"/>
      </dsp:txXfrm>
    </dsp:sp>
    <dsp:sp modelId="{410A54BA-3C9C-614D-B408-0DCD1AE3BE9E}">
      <dsp:nvSpPr>
        <dsp:cNvPr id="0" name=""/>
        <dsp:cNvSpPr/>
      </dsp:nvSpPr>
      <dsp:spPr>
        <a:xfrm>
          <a:off x="6356017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 type</a:t>
          </a:r>
          <a:endParaRPr kumimoji="1" lang="ja-JP" altLang="en-US" sz="1300" kern="1200"/>
        </a:p>
      </dsp:txBody>
      <dsp:txXfrm>
        <a:off x="6356017" y="2912285"/>
        <a:ext cx="1189034" cy="594517"/>
      </dsp:txXfrm>
    </dsp:sp>
    <dsp:sp modelId="{F456E329-8383-6B4C-A3A7-5AD9CFCCE2F8}">
      <dsp:nvSpPr>
        <dsp:cNvPr id="0" name=""/>
        <dsp:cNvSpPr/>
      </dsp:nvSpPr>
      <dsp:spPr>
        <a:xfrm>
          <a:off x="7794749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 type</a:t>
          </a:r>
          <a:endParaRPr kumimoji="1" lang="ja-JP" altLang="en-US" sz="1300" kern="1200"/>
        </a:p>
      </dsp:txBody>
      <dsp:txXfrm>
        <a:off x="7794749" y="2912285"/>
        <a:ext cx="1189034" cy="594517"/>
      </dsp:txXfrm>
    </dsp:sp>
    <dsp:sp modelId="{8F3470D0-A443-0F40-BE58-B64A4A9275AA}">
      <dsp:nvSpPr>
        <dsp:cNvPr id="0" name=""/>
        <dsp:cNvSpPr/>
      </dsp:nvSpPr>
      <dsp:spPr>
        <a:xfrm>
          <a:off x="8092008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Na111 type</a:t>
          </a:r>
          <a:endParaRPr kumimoji="1" lang="ja-JP" altLang="en-US" sz="1300" kern="1200"/>
        </a:p>
      </dsp:txBody>
      <dsp:txXfrm>
        <a:off x="8092008" y="3756500"/>
        <a:ext cx="1189034" cy="594517"/>
      </dsp:txXfrm>
    </dsp:sp>
    <dsp:sp modelId="{537A90A6-DEED-1C49-836E-84276ADABB91}">
      <dsp:nvSpPr>
        <dsp:cNvPr id="0" name=""/>
        <dsp:cNvSpPr/>
      </dsp:nvSpPr>
      <dsp:spPr>
        <a:xfrm>
          <a:off x="10250106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1111 type</a:t>
          </a:r>
          <a:endParaRPr kumimoji="1" lang="ja-JP" altLang="en-US" sz="1300" kern="1200"/>
        </a:p>
      </dsp:txBody>
      <dsp:txXfrm>
        <a:off x="10250106" y="2912285"/>
        <a:ext cx="1189034" cy="594517"/>
      </dsp:txXfrm>
    </dsp:sp>
    <dsp:sp modelId="{3141686E-547E-D84E-957B-9DA76E487A24}">
      <dsp:nvSpPr>
        <dsp:cNvPr id="0" name=""/>
        <dsp:cNvSpPr/>
      </dsp:nvSpPr>
      <dsp:spPr>
        <a:xfrm>
          <a:off x="9530740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La1111</a:t>
          </a:r>
          <a:endParaRPr kumimoji="1" lang="ja-JP" altLang="en-US" sz="1300" kern="1200"/>
        </a:p>
      </dsp:txBody>
      <dsp:txXfrm>
        <a:off x="9530740" y="3756500"/>
        <a:ext cx="1189034" cy="594517"/>
      </dsp:txXfrm>
    </dsp:sp>
    <dsp:sp modelId="{82E8E864-1FFB-4A49-A745-F7E1215774C7}">
      <dsp:nvSpPr>
        <dsp:cNvPr id="0" name=""/>
        <dsp:cNvSpPr/>
      </dsp:nvSpPr>
      <dsp:spPr>
        <a:xfrm>
          <a:off x="9827999" y="460071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H-doped La1111</a:t>
          </a:r>
          <a:endParaRPr kumimoji="1" lang="ja-JP" altLang="en-US" sz="1300" kern="1200"/>
        </a:p>
      </dsp:txBody>
      <dsp:txXfrm>
        <a:off x="9827999" y="4600715"/>
        <a:ext cx="1189034" cy="594517"/>
      </dsp:txXfrm>
    </dsp:sp>
    <dsp:sp modelId="{5C21BDBD-4834-B242-8926-0A982BA72DE2}">
      <dsp:nvSpPr>
        <dsp:cNvPr id="0" name=""/>
        <dsp:cNvSpPr/>
      </dsp:nvSpPr>
      <dsp:spPr>
        <a:xfrm>
          <a:off x="9827999" y="544493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F-doped La1111</a:t>
          </a:r>
          <a:endParaRPr kumimoji="1" lang="ja-JP" altLang="en-US" sz="1300" kern="1200"/>
        </a:p>
      </dsp:txBody>
      <dsp:txXfrm>
        <a:off x="9827999" y="5444930"/>
        <a:ext cx="1189034" cy="594517"/>
      </dsp:txXfrm>
    </dsp:sp>
    <dsp:sp modelId="{37EEF6FB-2126-3149-B4EB-8FB4C988817A}">
      <dsp:nvSpPr>
        <dsp:cNvPr id="0" name=""/>
        <dsp:cNvSpPr/>
      </dsp:nvSpPr>
      <dsp:spPr>
        <a:xfrm>
          <a:off x="10969473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Sm1111</a:t>
          </a:r>
          <a:endParaRPr kumimoji="1" lang="ja-JP" altLang="en-US" sz="1300" kern="1200"/>
        </a:p>
      </dsp:txBody>
      <dsp:txXfrm>
        <a:off x="10969473" y="3756500"/>
        <a:ext cx="1189034" cy="594517"/>
      </dsp:txXfrm>
    </dsp:sp>
    <dsp:sp modelId="{FEC491A8-4EC7-BD43-9D7B-D53AD754B0DE}">
      <dsp:nvSpPr>
        <dsp:cNvPr id="0" name=""/>
        <dsp:cNvSpPr/>
      </dsp:nvSpPr>
      <dsp:spPr>
        <a:xfrm>
          <a:off x="12110946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Chalcogenides</a:t>
          </a:r>
          <a:endParaRPr kumimoji="1" lang="ja-JP" altLang="en-US" sz="1300" kern="1200"/>
        </a:p>
      </dsp:txBody>
      <dsp:txXfrm>
        <a:off x="12110946" y="2068070"/>
        <a:ext cx="1189034" cy="594517"/>
      </dsp:txXfrm>
    </dsp:sp>
    <dsp:sp modelId="{410C27E5-7AB6-CD4D-A8E0-205458E1E10A}">
      <dsp:nvSpPr>
        <dsp:cNvPr id="0" name=""/>
        <dsp:cNvSpPr/>
      </dsp:nvSpPr>
      <dsp:spPr>
        <a:xfrm>
          <a:off x="12408205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122 type</a:t>
          </a:r>
          <a:endParaRPr kumimoji="1" lang="ja-JP" altLang="en-US" sz="1300" kern="1200"/>
        </a:p>
      </dsp:txBody>
      <dsp:txXfrm>
        <a:off x="12408205" y="2912285"/>
        <a:ext cx="1189034" cy="594517"/>
      </dsp:txXfrm>
    </dsp:sp>
    <dsp:sp modelId="{C1668E67-C3B9-0547-A0DE-0334766F7B8D}">
      <dsp:nvSpPr>
        <dsp:cNvPr id="0" name=""/>
        <dsp:cNvSpPr/>
      </dsp:nvSpPr>
      <dsp:spPr>
        <a:xfrm>
          <a:off x="12408205" y="375650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Ba122 type</a:t>
          </a:r>
          <a:endParaRPr kumimoji="1" lang="ja-JP" altLang="en-US" sz="1300" kern="1200"/>
        </a:p>
      </dsp:txBody>
      <dsp:txXfrm>
        <a:off x="12408205" y="3756500"/>
        <a:ext cx="1189034" cy="594517"/>
      </dsp:txXfrm>
    </dsp:sp>
    <dsp:sp modelId="{E4A430FD-1617-2048-9CEC-0A5616B27516}">
      <dsp:nvSpPr>
        <dsp:cNvPr id="0" name=""/>
        <dsp:cNvSpPr/>
      </dsp:nvSpPr>
      <dsp:spPr>
        <a:xfrm>
          <a:off x="14269045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Mixed-anion</a:t>
          </a:r>
          <a:endParaRPr kumimoji="1" lang="ja-JP" altLang="en-US" sz="1300" kern="1200"/>
        </a:p>
      </dsp:txBody>
      <dsp:txXfrm>
        <a:off x="14269045" y="1223856"/>
        <a:ext cx="1189034" cy="594517"/>
      </dsp:txXfrm>
    </dsp:sp>
    <dsp:sp modelId="{F63DC067-92AF-DA42-B13D-B14119C9A2CC}">
      <dsp:nvSpPr>
        <dsp:cNvPr id="0" name=""/>
        <dsp:cNvSpPr/>
      </dsp:nvSpPr>
      <dsp:spPr>
        <a:xfrm>
          <a:off x="13549678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BiCh2</a:t>
          </a:r>
          <a:endParaRPr kumimoji="1" lang="ja-JP" altLang="en-US" sz="1300" kern="1200"/>
        </a:p>
      </dsp:txBody>
      <dsp:txXfrm>
        <a:off x="13549678" y="2068070"/>
        <a:ext cx="1189034" cy="594517"/>
      </dsp:txXfrm>
    </dsp:sp>
    <dsp:sp modelId="{A6E43CA6-11F3-9749-B4E3-1322AC6EB0E5}">
      <dsp:nvSpPr>
        <dsp:cNvPr id="0" name=""/>
        <dsp:cNvSpPr/>
      </dsp:nvSpPr>
      <dsp:spPr>
        <a:xfrm>
          <a:off x="13846937" y="2912285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BiS2 compounds</a:t>
          </a:r>
          <a:endParaRPr kumimoji="1" lang="ja-JP" altLang="en-US" sz="1300" kern="1200"/>
        </a:p>
      </dsp:txBody>
      <dsp:txXfrm>
        <a:off x="13846937" y="2912285"/>
        <a:ext cx="1189034" cy="594517"/>
      </dsp:txXfrm>
    </dsp:sp>
    <dsp:sp modelId="{18CF7C08-C04D-C44C-923B-4005E47B2477}">
      <dsp:nvSpPr>
        <dsp:cNvPr id="0" name=""/>
        <dsp:cNvSpPr/>
      </dsp:nvSpPr>
      <dsp:spPr>
        <a:xfrm>
          <a:off x="14988411" y="2068070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SbS2 compounds</a:t>
          </a:r>
          <a:endParaRPr kumimoji="1" lang="ja-JP" altLang="en-US" sz="1300" kern="1200"/>
        </a:p>
      </dsp:txBody>
      <dsp:txXfrm>
        <a:off x="14988411" y="2068070"/>
        <a:ext cx="1189034" cy="594517"/>
      </dsp:txXfrm>
    </dsp:sp>
    <dsp:sp modelId="{045A3E34-AC9D-0A49-BB6E-CE164D2F28AA}">
      <dsp:nvSpPr>
        <dsp:cNvPr id="0" name=""/>
        <dsp:cNvSpPr/>
      </dsp:nvSpPr>
      <dsp:spPr>
        <a:xfrm>
          <a:off x="15707777" y="1223856"/>
          <a:ext cx="1189034" cy="594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others</a:t>
          </a:r>
          <a:endParaRPr kumimoji="1" lang="ja-JP" altLang="en-US" sz="1300" kern="1200"/>
        </a:p>
      </dsp:txBody>
      <dsp:txXfrm>
        <a:off x="15707777" y="1223856"/>
        <a:ext cx="1189034" cy="594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3C1E-CE84-2145-8A69-5353355B0233}">
      <dsp:nvSpPr>
        <dsp:cNvPr id="0" name=""/>
        <dsp:cNvSpPr/>
      </dsp:nvSpPr>
      <dsp:spPr>
        <a:xfrm>
          <a:off x="8451691" y="520739"/>
          <a:ext cx="690887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6908879" y="109005"/>
              </a:lnTo>
              <a:lnTo>
                <a:pt x="690887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445DD-91D3-024A-9F66-3FB55773BC67}">
      <dsp:nvSpPr>
        <dsp:cNvPr id="0" name=""/>
        <dsp:cNvSpPr/>
      </dsp:nvSpPr>
      <dsp:spPr>
        <a:xfrm>
          <a:off x="1368915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E3BC7-71A2-E940-9CF2-3D949E35EA03}">
      <dsp:nvSpPr>
        <dsp:cNvPr id="0" name=""/>
        <dsp:cNvSpPr/>
      </dsp:nvSpPr>
      <dsp:spPr>
        <a:xfrm>
          <a:off x="1368915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A89FE-B6AF-6741-AD8C-AB775857AA31}">
      <dsp:nvSpPr>
        <dsp:cNvPr id="0" name=""/>
        <dsp:cNvSpPr/>
      </dsp:nvSpPr>
      <dsp:spPr>
        <a:xfrm>
          <a:off x="1368915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116B0-8330-8D46-BDBD-B25A7E515A94}">
      <dsp:nvSpPr>
        <dsp:cNvPr id="0" name=""/>
        <dsp:cNvSpPr/>
      </dsp:nvSpPr>
      <dsp:spPr>
        <a:xfrm>
          <a:off x="8451691" y="520739"/>
          <a:ext cx="565271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5652719" y="109005"/>
              </a:lnTo>
              <a:lnTo>
                <a:pt x="565271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D4AE-D6B2-4745-9B85-5727685EECD5}">
      <dsp:nvSpPr>
        <dsp:cNvPr id="0" name=""/>
        <dsp:cNvSpPr/>
      </dsp:nvSpPr>
      <dsp:spPr>
        <a:xfrm>
          <a:off x="1243299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0693-C853-7048-AD32-DF5DD3EB5D4A}">
      <dsp:nvSpPr>
        <dsp:cNvPr id="0" name=""/>
        <dsp:cNvSpPr/>
      </dsp:nvSpPr>
      <dsp:spPr>
        <a:xfrm>
          <a:off x="1243299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A6A2-ABC7-3046-88C2-DE15EB0043CB}">
      <dsp:nvSpPr>
        <dsp:cNvPr id="0" name=""/>
        <dsp:cNvSpPr/>
      </dsp:nvSpPr>
      <dsp:spPr>
        <a:xfrm>
          <a:off x="1243299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76FDF-642D-D548-B3EA-69203945F7F3}">
      <dsp:nvSpPr>
        <dsp:cNvPr id="0" name=""/>
        <dsp:cNvSpPr/>
      </dsp:nvSpPr>
      <dsp:spPr>
        <a:xfrm>
          <a:off x="8451691" y="520739"/>
          <a:ext cx="439655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4396559" y="109005"/>
              </a:lnTo>
              <a:lnTo>
                <a:pt x="439655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FE527-A4F4-0743-BCE5-7D36EF2DB624}">
      <dsp:nvSpPr>
        <dsp:cNvPr id="0" name=""/>
        <dsp:cNvSpPr/>
      </dsp:nvSpPr>
      <dsp:spPr>
        <a:xfrm>
          <a:off x="8451691" y="520739"/>
          <a:ext cx="314039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3140399" y="109005"/>
              </a:lnTo>
              <a:lnTo>
                <a:pt x="314039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4EB83-30C5-AE48-8A93-BA87EE1C7B09}">
      <dsp:nvSpPr>
        <dsp:cNvPr id="0" name=""/>
        <dsp:cNvSpPr/>
      </dsp:nvSpPr>
      <dsp:spPr>
        <a:xfrm>
          <a:off x="8451691" y="520739"/>
          <a:ext cx="188423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1884239" y="109005"/>
              </a:lnTo>
              <a:lnTo>
                <a:pt x="188423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5C16-ACA3-994B-A309-C52636717A44}">
      <dsp:nvSpPr>
        <dsp:cNvPr id="0" name=""/>
        <dsp:cNvSpPr/>
      </dsp:nvSpPr>
      <dsp:spPr>
        <a:xfrm>
          <a:off x="866451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40546-D0C6-5B4C-8C11-9C951449A065}">
      <dsp:nvSpPr>
        <dsp:cNvPr id="0" name=""/>
        <dsp:cNvSpPr/>
      </dsp:nvSpPr>
      <dsp:spPr>
        <a:xfrm>
          <a:off x="866451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F614E-8271-8A4D-BE03-5907018F96CB}">
      <dsp:nvSpPr>
        <dsp:cNvPr id="0" name=""/>
        <dsp:cNvSpPr/>
      </dsp:nvSpPr>
      <dsp:spPr>
        <a:xfrm>
          <a:off x="866451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A195-F748-724E-AB66-FDAD157BAA0D}">
      <dsp:nvSpPr>
        <dsp:cNvPr id="0" name=""/>
        <dsp:cNvSpPr/>
      </dsp:nvSpPr>
      <dsp:spPr>
        <a:xfrm>
          <a:off x="8451691" y="520739"/>
          <a:ext cx="62807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628079" y="109005"/>
              </a:lnTo>
              <a:lnTo>
                <a:pt x="62807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3921F-679F-E94B-A158-BF8784861211}">
      <dsp:nvSpPr>
        <dsp:cNvPr id="0" name=""/>
        <dsp:cNvSpPr/>
      </dsp:nvSpPr>
      <dsp:spPr>
        <a:xfrm>
          <a:off x="7823611" y="520739"/>
          <a:ext cx="628079" cy="218011"/>
        </a:xfrm>
        <a:custGeom>
          <a:avLst/>
          <a:gdLst/>
          <a:ahLst/>
          <a:cxnLst/>
          <a:rect l="0" t="0" r="0" b="0"/>
          <a:pathLst>
            <a:path>
              <a:moveTo>
                <a:pt x="628079" y="0"/>
              </a:moveTo>
              <a:lnTo>
                <a:pt x="62807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200A-7B4F-664E-A113-6A4D254F7DA3}">
      <dsp:nvSpPr>
        <dsp:cNvPr id="0" name=""/>
        <dsp:cNvSpPr/>
      </dsp:nvSpPr>
      <dsp:spPr>
        <a:xfrm>
          <a:off x="6567451" y="520739"/>
          <a:ext cx="1884239" cy="218011"/>
        </a:xfrm>
        <a:custGeom>
          <a:avLst/>
          <a:gdLst/>
          <a:ahLst/>
          <a:cxnLst/>
          <a:rect l="0" t="0" r="0" b="0"/>
          <a:pathLst>
            <a:path>
              <a:moveTo>
                <a:pt x="1884239" y="0"/>
              </a:moveTo>
              <a:lnTo>
                <a:pt x="188423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49BC8-90EA-AD49-9EA7-6525FCCC205C}">
      <dsp:nvSpPr>
        <dsp:cNvPr id="0" name=""/>
        <dsp:cNvSpPr/>
      </dsp:nvSpPr>
      <dsp:spPr>
        <a:xfrm>
          <a:off x="4896032" y="1257824"/>
          <a:ext cx="155722" cy="41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976"/>
              </a:lnTo>
              <a:lnTo>
                <a:pt x="155722" y="416297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9C72F-FD1C-7D4C-8427-0D86D46D67B9}">
      <dsp:nvSpPr>
        <dsp:cNvPr id="0" name=""/>
        <dsp:cNvSpPr/>
      </dsp:nvSpPr>
      <dsp:spPr>
        <a:xfrm>
          <a:off x="4896032" y="1257824"/>
          <a:ext cx="155722" cy="3425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890"/>
              </a:lnTo>
              <a:lnTo>
                <a:pt x="155722" y="342589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C909-2D56-1E43-A4F0-3CE4D2D387A4}">
      <dsp:nvSpPr>
        <dsp:cNvPr id="0" name=""/>
        <dsp:cNvSpPr/>
      </dsp:nvSpPr>
      <dsp:spPr>
        <a:xfrm>
          <a:off x="4896032" y="1257824"/>
          <a:ext cx="155722" cy="268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805"/>
              </a:lnTo>
              <a:lnTo>
                <a:pt x="155722" y="26888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04A40-A02F-A24F-8968-254307570D4A}">
      <dsp:nvSpPr>
        <dsp:cNvPr id="0" name=""/>
        <dsp:cNvSpPr/>
      </dsp:nvSpPr>
      <dsp:spPr>
        <a:xfrm>
          <a:off x="4896032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5F8A5-94CA-6A45-BE91-6606BAAEFF5C}">
      <dsp:nvSpPr>
        <dsp:cNvPr id="0" name=""/>
        <dsp:cNvSpPr/>
      </dsp:nvSpPr>
      <dsp:spPr>
        <a:xfrm>
          <a:off x="489603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1425B-D812-7249-AEA3-444B61A7FD4A}">
      <dsp:nvSpPr>
        <dsp:cNvPr id="0" name=""/>
        <dsp:cNvSpPr/>
      </dsp:nvSpPr>
      <dsp:spPr>
        <a:xfrm>
          <a:off x="489603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6510-2226-4F41-8C42-66C44E0CFA65}">
      <dsp:nvSpPr>
        <dsp:cNvPr id="0" name=""/>
        <dsp:cNvSpPr/>
      </dsp:nvSpPr>
      <dsp:spPr>
        <a:xfrm>
          <a:off x="5311291" y="520739"/>
          <a:ext cx="3140399" cy="218011"/>
        </a:xfrm>
        <a:custGeom>
          <a:avLst/>
          <a:gdLst/>
          <a:ahLst/>
          <a:cxnLst/>
          <a:rect l="0" t="0" r="0" b="0"/>
          <a:pathLst>
            <a:path>
              <a:moveTo>
                <a:pt x="3140399" y="0"/>
              </a:moveTo>
              <a:lnTo>
                <a:pt x="314039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9D90-1082-1743-AF8B-70C159C54AD8}">
      <dsp:nvSpPr>
        <dsp:cNvPr id="0" name=""/>
        <dsp:cNvSpPr/>
      </dsp:nvSpPr>
      <dsp:spPr>
        <a:xfrm>
          <a:off x="363987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84D3-9B39-584F-B187-2E61ADA713EF}">
      <dsp:nvSpPr>
        <dsp:cNvPr id="0" name=""/>
        <dsp:cNvSpPr/>
      </dsp:nvSpPr>
      <dsp:spPr>
        <a:xfrm>
          <a:off x="363987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1C2F-FDA1-EE4F-9182-BC52FFBF8BBB}">
      <dsp:nvSpPr>
        <dsp:cNvPr id="0" name=""/>
        <dsp:cNvSpPr/>
      </dsp:nvSpPr>
      <dsp:spPr>
        <a:xfrm>
          <a:off x="4055131" y="520739"/>
          <a:ext cx="4396559" cy="218011"/>
        </a:xfrm>
        <a:custGeom>
          <a:avLst/>
          <a:gdLst/>
          <a:ahLst/>
          <a:cxnLst/>
          <a:rect l="0" t="0" r="0" b="0"/>
          <a:pathLst>
            <a:path>
              <a:moveTo>
                <a:pt x="4396559" y="0"/>
              </a:moveTo>
              <a:lnTo>
                <a:pt x="439655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40360-8E9B-494B-B0F0-2FA929723DEF}">
      <dsp:nvSpPr>
        <dsp:cNvPr id="0" name=""/>
        <dsp:cNvSpPr/>
      </dsp:nvSpPr>
      <dsp:spPr>
        <a:xfrm>
          <a:off x="2383712" y="1257824"/>
          <a:ext cx="155722" cy="490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062"/>
              </a:lnTo>
              <a:lnTo>
                <a:pt x="155722" y="4900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94360-E290-624B-BFB9-1336D7708EC7}">
      <dsp:nvSpPr>
        <dsp:cNvPr id="0" name=""/>
        <dsp:cNvSpPr/>
      </dsp:nvSpPr>
      <dsp:spPr>
        <a:xfrm>
          <a:off x="2383712" y="1257824"/>
          <a:ext cx="155722" cy="41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976"/>
              </a:lnTo>
              <a:lnTo>
                <a:pt x="155722" y="416297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87F77-9012-124B-BD42-FAC83C344859}">
      <dsp:nvSpPr>
        <dsp:cNvPr id="0" name=""/>
        <dsp:cNvSpPr/>
      </dsp:nvSpPr>
      <dsp:spPr>
        <a:xfrm>
          <a:off x="2383712" y="1257824"/>
          <a:ext cx="155722" cy="3425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890"/>
              </a:lnTo>
              <a:lnTo>
                <a:pt x="155722" y="342589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971-2ED7-714D-B53F-866C41A7774B}">
      <dsp:nvSpPr>
        <dsp:cNvPr id="0" name=""/>
        <dsp:cNvSpPr/>
      </dsp:nvSpPr>
      <dsp:spPr>
        <a:xfrm>
          <a:off x="2383712" y="1257824"/>
          <a:ext cx="155722" cy="268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805"/>
              </a:lnTo>
              <a:lnTo>
                <a:pt x="155722" y="26888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6ECB-4551-3B4A-9526-50EDAA9085FE}">
      <dsp:nvSpPr>
        <dsp:cNvPr id="0" name=""/>
        <dsp:cNvSpPr/>
      </dsp:nvSpPr>
      <dsp:spPr>
        <a:xfrm>
          <a:off x="2383712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ACCC-5132-B643-BD21-A7538A057EFA}">
      <dsp:nvSpPr>
        <dsp:cNvPr id="0" name=""/>
        <dsp:cNvSpPr/>
      </dsp:nvSpPr>
      <dsp:spPr>
        <a:xfrm>
          <a:off x="238371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1D538-302C-0642-AD0C-28B31FA53614}">
      <dsp:nvSpPr>
        <dsp:cNvPr id="0" name=""/>
        <dsp:cNvSpPr/>
      </dsp:nvSpPr>
      <dsp:spPr>
        <a:xfrm>
          <a:off x="238371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7982-CCE2-6B41-AD7B-766CE33A5078}">
      <dsp:nvSpPr>
        <dsp:cNvPr id="0" name=""/>
        <dsp:cNvSpPr/>
      </dsp:nvSpPr>
      <dsp:spPr>
        <a:xfrm>
          <a:off x="2798971" y="520739"/>
          <a:ext cx="5652719" cy="218011"/>
        </a:xfrm>
        <a:custGeom>
          <a:avLst/>
          <a:gdLst/>
          <a:ahLst/>
          <a:cxnLst/>
          <a:rect l="0" t="0" r="0" b="0"/>
          <a:pathLst>
            <a:path>
              <a:moveTo>
                <a:pt x="5652719" y="0"/>
              </a:moveTo>
              <a:lnTo>
                <a:pt x="565271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3EA03-4F53-1243-AA19-AC8DC6169504}">
      <dsp:nvSpPr>
        <dsp:cNvPr id="0" name=""/>
        <dsp:cNvSpPr/>
      </dsp:nvSpPr>
      <dsp:spPr>
        <a:xfrm>
          <a:off x="1121831" y="1262060"/>
          <a:ext cx="161442" cy="4895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5826"/>
              </a:lnTo>
              <a:lnTo>
                <a:pt x="161442" y="489582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0FF4-8E62-C145-8842-553E15BB86E7}">
      <dsp:nvSpPr>
        <dsp:cNvPr id="0" name=""/>
        <dsp:cNvSpPr/>
      </dsp:nvSpPr>
      <dsp:spPr>
        <a:xfrm>
          <a:off x="1121831" y="1262060"/>
          <a:ext cx="161442" cy="415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740"/>
              </a:lnTo>
              <a:lnTo>
                <a:pt x="161442" y="41587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35E38-5001-5C4F-8F6A-D3BC1B9EF2B0}">
      <dsp:nvSpPr>
        <dsp:cNvPr id="0" name=""/>
        <dsp:cNvSpPr/>
      </dsp:nvSpPr>
      <dsp:spPr>
        <a:xfrm>
          <a:off x="1121831" y="1262060"/>
          <a:ext cx="161442" cy="342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1655"/>
              </a:lnTo>
              <a:lnTo>
                <a:pt x="161442" y="342165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68204-BC02-0440-9AD3-15638CA7A084}">
      <dsp:nvSpPr>
        <dsp:cNvPr id="0" name=""/>
        <dsp:cNvSpPr/>
      </dsp:nvSpPr>
      <dsp:spPr>
        <a:xfrm>
          <a:off x="1121831" y="1262060"/>
          <a:ext cx="161442" cy="268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69"/>
              </a:lnTo>
              <a:lnTo>
                <a:pt x="161442" y="26845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6D9EE-93DA-164F-AF31-E8C1634E839F}">
      <dsp:nvSpPr>
        <dsp:cNvPr id="0" name=""/>
        <dsp:cNvSpPr/>
      </dsp:nvSpPr>
      <dsp:spPr>
        <a:xfrm>
          <a:off x="1121831" y="1262060"/>
          <a:ext cx="161442" cy="1947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484"/>
              </a:lnTo>
              <a:lnTo>
                <a:pt x="161442" y="19474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ADE7-7464-1440-84DC-EB86A3356736}">
      <dsp:nvSpPr>
        <dsp:cNvPr id="0" name=""/>
        <dsp:cNvSpPr/>
      </dsp:nvSpPr>
      <dsp:spPr>
        <a:xfrm>
          <a:off x="1121831" y="1262060"/>
          <a:ext cx="161442" cy="1210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398"/>
              </a:lnTo>
              <a:lnTo>
                <a:pt x="161442" y="12103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0661C-5D10-6043-98C1-55C4BEF5B71F}">
      <dsp:nvSpPr>
        <dsp:cNvPr id="0" name=""/>
        <dsp:cNvSpPr/>
      </dsp:nvSpPr>
      <dsp:spPr>
        <a:xfrm>
          <a:off x="1121831" y="1262060"/>
          <a:ext cx="161442" cy="47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312"/>
              </a:lnTo>
              <a:lnTo>
                <a:pt x="161442" y="4733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1AC4-2C90-B547-A6F0-DD3A86E1ED40}">
      <dsp:nvSpPr>
        <dsp:cNvPr id="0" name=""/>
        <dsp:cNvSpPr/>
      </dsp:nvSpPr>
      <dsp:spPr>
        <a:xfrm>
          <a:off x="1537091" y="520739"/>
          <a:ext cx="6914600" cy="222246"/>
        </a:xfrm>
        <a:custGeom>
          <a:avLst/>
          <a:gdLst/>
          <a:ahLst/>
          <a:cxnLst/>
          <a:rect l="0" t="0" r="0" b="0"/>
          <a:pathLst>
            <a:path>
              <a:moveTo>
                <a:pt x="6914600" y="0"/>
              </a:moveTo>
              <a:lnTo>
                <a:pt x="6914600" y="113241"/>
              </a:lnTo>
              <a:lnTo>
                <a:pt x="0" y="113241"/>
              </a:lnTo>
              <a:lnTo>
                <a:pt x="0" y="2222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4DAA-EC3E-D849-94CB-32167D1E122F}">
      <dsp:nvSpPr>
        <dsp:cNvPr id="0" name=""/>
        <dsp:cNvSpPr/>
      </dsp:nvSpPr>
      <dsp:spPr>
        <a:xfrm>
          <a:off x="7932617" y="16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Material</a:t>
          </a:r>
          <a:endParaRPr kumimoji="1" lang="ja-JP" altLang="en-US" sz="1300" kern="1200"/>
        </a:p>
      </dsp:txBody>
      <dsp:txXfrm>
        <a:off x="7932617" y="1664"/>
        <a:ext cx="1038148" cy="519074"/>
      </dsp:txXfrm>
    </dsp:sp>
    <dsp:sp modelId="{38682B92-3E1F-244B-9830-28131C82CDBD}">
      <dsp:nvSpPr>
        <dsp:cNvPr id="0" name=""/>
        <dsp:cNvSpPr/>
      </dsp:nvSpPr>
      <dsp:spPr>
        <a:xfrm>
          <a:off x="1018016" y="74298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Cuprates</a:t>
          </a:r>
          <a:endParaRPr lang="en-US" sz="1300" kern="1200" dirty="0"/>
        </a:p>
      </dsp:txBody>
      <dsp:txXfrm>
        <a:off x="1018016" y="742986"/>
        <a:ext cx="1038148" cy="519074"/>
      </dsp:txXfrm>
    </dsp:sp>
    <dsp:sp modelId="{42872DF8-A8B6-D641-953C-1449509124AC}">
      <dsp:nvSpPr>
        <dsp:cNvPr id="0" name=""/>
        <dsp:cNvSpPr/>
      </dsp:nvSpPr>
      <dsp:spPr>
        <a:xfrm>
          <a:off x="128327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Bi-based</a:t>
          </a:r>
          <a:endParaRPr kumimoji="1" lang="ja-JP" altLang="en-US" sz="1300" kern="1200"/>
        </a:p>
      </dsp:txBody>
      <dsp:txXfrm>
        <a:off x="1283274" y="1475836"/>
        <a:ext cx="1038148" cy="519074"/>
      </dsp:txXfrm>
    </dsp:sp>
    <dsp:sp modelId="{49221596-EC48-D54C-A0EC-252E0B4C2950}">
      <dsp:nvSpPr>
        <dsp:cNvPr id="0" name=""/>
        <dsp:cNvSpPr/>
      </dsp:nvSpPr>
      <dsp:spPr>
        <a:xfrm>
          <a:off x="128327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Hg-based</a:t>
          </a:r>
          <a:endParaRPr kumimoji="1" lang="ja-JP" altLang="en-US" sz="1300" kern="1200"/>
        </a:p>
      </dsp:txBody>
      <dsp:txXfrm>
        <a:off x="1283274" y="2212921"/>
        <a:ext cx="1038148" cy="519074"/>
      </dsp:txXfrm>
    </dsp:sp>
    <dsp:sp modelId="{98D792AF-CDF7-434B-B463-2EF1B46184C5}">
      <dsp:nvSpPr>
        <dsp:cNvPr id="0" name=""/>
        <dsp:cNvSpPr/>
      </dsp:nvSpPr>
      <dsp:spPr>
        <a:xfrm>
          <a:off x="128327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Tl-based</a:t>
          </a:r>
          <a:endParaRPr kumimoji="1" lang="ja-JP" altLang="en-US" sz="1300" kern="1200"/>
        </a:p>
      </dsp:txBody>
      <dsp:txXfrm>
        <a:off x="1283274" y="2950007"/>
        <a:ext cx="1038148" cy="519074"/>
      </dsp:txXfrm>
    </dsp:sp>
    <dsp:sp modelId="{FC1ADB1A-E257-4845-81E1-006FE3163F37}">
      <dsp:nvSpPr>
        <dsp:cNvPr id="0" name=""/>
        <dsp:cNvSpPr/>
      </dsp:nvSpPr>
      <dsp:spPr>
        <a:xfrm>
          <a:off x="128327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La-based</a:t>
          </a:r>
        </a:p>
      </dsp:txBody>
      <dsp:txXfrm>
        <a:off x="1283274" y="3687092"/>
        <a:ext cx="1038148" cy="519074"/>
      </dsp:txXfrm>
    </dsp:sp>
    <dsp:sp modelId="{0E4CD05E-A08F-7F45-BF46-87A9B69047E0}">
      <dsp:nvSpPr>
        <dsp:cNvPr id="0" name=""/>
        <dsp:cNvSpPr/>
      </dsp:nvSpPr>
      <dsp:spPr>
        <a:xfrm>
          <a:off x="128327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R-123 systems</a:t>
          </a:r>
        </a:p>
      </dsp:txBody>
      <dsp:txXfrm>
        <a:off x="1283274" y="4424178"/>
        <a:ext cx="1038148" cy="519074"/>
      </dsp:txXfrm>
    </dsp:sp>
    <dsp:sp modelId="{1EB93A1B-6CCC-044C-9464-126654AEE853}">
      <dsp:nvSpPr>
        <dsp:cNvPr id="0" name=""/>
        <dsp:cNvSpPr/>
      </dsp:nvSpPr>
      <dsp:spPr>
        <a:xfrm>
          <a:off x="128327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T’ type</a:t>
          </a:r>
          <a:endParaRPr kumimoji="1" lang="ja-JP" altLang="en-US" sz="1300" kern="1200"/>
        </a:p>
      </dsp:txBody>
      <dsp:txXfrm>
        <a:off x="1283274" y="5161264"/>
        <a:ext cx="1038148" cy="519074"/>
      </dsp:txXfrm>
    </dsp:sp>
    <dsp:sp modelId="{B7FC68D5-203A-5F4C-8175-2B29138A98A2}">
      <dsp:nvSpPr>
        <dsp:cNvPr id="0" name=""/>
        <dsp:cNvSpPr/>
      </dsp:nvSpPr>
      <dsp:spPr>
        <a:xfrm>
          <a:off x="1283274" y="5898349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others</a:t>
          </a:r>
        </a:p>
      </dsp:txBody>
      <dsp:txXfrm>
        <a:off x="1283274" y="5898349"/>
        <a:ext cx="1038148" cy="519074"/>
      </dsp:txXfrm>
    </dsp:sp>
    <dsp:sp modelId="{1E1C48E1-8AFE-FF42-B625-4EAB9D90CD48}">
      <dsp:nvSpPr>
        <dsp:cNvPr id="0" name=""/>
        <dsp:cNvSpPr/>
      </dsp:nvSpPr>
      <dsp:spPr>
        <a:xfrm>
          <a:off x="22798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Iron-based</a:t>
          </a:r>
          <a:endParaRPr kumimoji="1" lang="ja-JP" altLang="en-US" sz="1300" kern="1200"/>
        </a:p>
      </dsp:txBody>
      <dsp:txXfrm>
        <a:off x="2279897" y="738750"/>
        <a:ext cx="1038148" cy="519074"/>
      </dsp:txXfrm>
    </dsp:sp>
    <dsp:sp modelId="{410A54BA-3C9C-614D-B408-0DCD1AE3BE9E}">
      <dsp:nvSpPr>
        <dsp:cNvPr id="0" name=""/>
        <dsp:cNvSpPr/>
      </dsp:nvSpPr>
      <dsp:spPr>
        <a:xfrm>
          <a:off x="253943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 type</a:t>
          </a:r>
          <a:endParaRPr kumimoji="1" lang="ja-JP" altLang="en-US" sz="1300" kern="1200"/>
        </a:p>
      </dsp:txBody>
      <dsp:txXfrm>
        <a:off x="2539434" y="1475836"/>
        <a:ext cx="1038148" cy="519074"/>
      </dsp:txXfrm>
    </dsp:sp>
    <dsp:sp modelId="{F456E329-8383-6B4C-A3A7-5AD9CFCCE2F8}">
      <dsp:nvSpPr>
        <dsp:cNvPr id="0" name=""/>
        <dsp:cNvSpPr/>
      </dsp:nvSpPr>
      <dsp:spPr>
        <a:xfrm>
          <a:off x="253943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 type</a:t>
          </a:r>
          <a:endParaRPr kumimoji="1" lang="ja-JP" altLang="en-US" sz="1300" kern="1200"/>
        </a:p>
      </dsp:txBody>
      <dsp:txXfrm>
        <a:off x="2539434" y="2212921"/>
        <a:ext cx="1038148" cy="519074"/>
      </dsp:txXfrm>
    </dsp:sp>
    <dsp:sp modelId="{537A90A6-DEED-1C49-836E-84276ADABB91}">
      <dsp:nvSpPr>
        <dsp:cNvPr id="0" name=""/>
        <dsp:cNvSpPr/>
      </dsp:nvSpPr>
      <dsp:spPr>
        <a:xfrm>
          <a:off x="253943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1111 type</a:t>
          </a:r>
          <a:endParaRPr kumimoji="1" lang="ja-JP" altLang="en-US" sz="1300" kern="1200"/>
        </a:p>
      </dsp:txBody>
      <dsp:txXfrm>
        <a:off x="2539434" y="2950007"/>
        <a:ext cx="1038148" cy="519074"/>
      </dsp:txXfrm>
    </dsp:sp>
    <dsp:sp modelId="{410C27E5-7AB6-CD4D-A8E0-205458E1E10A}">
      <dsp:nvSpPr>
        <dsp:cNvPr id="0" name=""/>
        <dsp:cNvSpPr/>
      </dsp:nvSpPr>
      <dsp:spPr>
        <a:xfrm>
          <a:off x="253943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122 type</a:t>
          </a:r>
          <a:endParaRPr kumimoji="1" lang="ja-JP" altLang="en-US" sz="1300" kern="1200"/>
        </a:p>
      </dsp:txBody>
      <dsp:txXfrm>
        <a:off x="2539434" y="3687092"/>
        <a:ext cx="1038148" cy="519074"/>
      </dsp:txXfrm>
    </dsp:sp>
    <dsp:sp modelId="{F6153490-599E-F948-AD87-856E98BB725A}">
      <dsp:nvSpPr>
        <dsp:cNvPr id="0" name=""/>
        <dsp:cNvSpPr/>
      </dsp:nvSpPr>
      <dsp:spPr>
        <a:xfrm>
          <a:off x="253943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112 type</a:t>
          </a:r>
          <a:endParaRPr kumimoji="1" lang="ja-JP" altLang="en-US" sz="1300" kern="1200"/>
        </a:p>
      </dsp:txBody>
      <dsp:txXfrm>
        <a:off x="2539434" y="4424178"/>
        <a:ext cx="1038148" cy="519074"/>
      </dsp:txXfrm>
    </dsp:sp>
    <dsp:sp modelId="{29327A23-D2C5-1048-B772-5FD546B4B06A}">
      <dsp:nvSpPr>
        <dsp:cNvPr id="0" name=""/>
        <dsp:cNvSpPr/>
      </dsp:nvSpPr>
      <dsp:spPr>
        <a:xfrm>
          <a:off x="253943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12442 type</a:t>
          </a:r>
          <a:endParaRPr kumimoji="1" lang="ja-JP" altLang="en-US" sz="1300" kern="1200"/>
        </a:p>
      </dsp:txBody>
      <dsp:txXfrm>
        <a:off x="2539434" y="5161264"/>
        <a:ext cx="1038148" cy="519074"/>
      </dsp:txXfrm>
    </dsp:sp>
    <dsp:sp modelId="{26E3B294-03E7-9746-A8B0-CFE626445EF4}">
      <dsp:nvSpPr>
        <dsp:cNvPr id="0" name=""/>
        <dsp:cNvSpPr/>
      </dsp:nvSpPr>
      <dsp:spPr>
        <a:xfrm>
          <a:off x="2539434" y="5898349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2539434" y="5898349"/>
        <a:ext cx="1038148" cy="519074"/>
      </dsp:txXfrm>
    </dsp:sp>
    <dsp:sp modelId="{7F36BEDA-47A8-5C4E-B3FF-670277CEC28D}">
      <dsp:nvSpPr>
        <dsp:cNvPr id="0" name=""/>
        <dsp:cNvSpPr/>
      </dsp:nvSpPr>
      <dsp:spPr>
        <a:xfrm>
          <a:off x="353605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Hydrides</a:t>
          </a:r>
          <a:endParaRPr kumimoji="1" lang="ja-JP" altLang="en-US" sz="1300" kern="1200"/>
        </a:p>
      </dsp:txBody>
      <dsp:txXfrm>
        <a:off x="3536057" y="738750"/>
        <a:ext cx="1038148" cy="519074"/>
      </dsp:txXfrm>
    </dsp:sp>
    <dsp:sp modelId="{DD33D608-17FB-8F43-9A39-B0377ADA84D2}">
      <dsp:nvSpPr>
        <dsp:cNvPr id="0" name=""/>
        <dsp:cNvSpPr/>
      </dsp:nvSpPr>
      <dsp:spPr>
        <a:xfrm>
          <a:off x="379559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Sulfur hydride</a:t>
          </a:r>
          <a:endParaRPr kumimoji="1" lang="ja-JP" altLang="en-US" sz="1300" kern="1200"/>
        </a:p>
      </dsp:txBody>
      <dsp:txXfrm>
        <a:off x="3795594" y="1475836"/>
        <a:ext cx="1038148" cy="519074"/>
      </dsp:txXfrm>
    </dsp:sp>
    <dsp:sp modelId="{CC40CBF2-2108-EA43-8C74-334D143064B5}">
      <dsp:nvSpPr>
        <dsp:cNvPr id="0" name=""/>
        <dsp:cNvSpPr/>
      </dsp:nvSpPr>
      <dsp:spPr>
        <a:xfrm>
          <a:off x="379559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Covalent hydrides</a:t>
          </a:r>
        </a:p>
      </dsp:txBody>
      <dsp:txXfrm>
        <a:off x="3795594" y="2212921"/>
        <a:ext cx="1038148" cy="519074"/>
      </dsp:txXfrm>
    </dsp:sp>
    <dsp:sp modelId="{DA76CF5C-F287-2248-9707-1656D4CDE967}">
      <dsp:nvSpPr>
        <dsp:cNvPr id="0" name=""/>
        <dsp:cNvSpPr/>
      </dsp:nvSpPr>
      <dsp:spPr>
        <a:xfrm>
          <a:off x="479221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Carbides</a:t>
          </a:r>
          <a:endParaRPr kumimoji="1" lang="ja-JP" altLang="en-US" sz="1300" kern="1200"/>
        </a:p>
      </dsp:txBody>
      <dsp:txXfrm>
        <a:off x="4792217" y="738750"/>
        <a:ext cx="1038148" cy="519074"/>
      </dsp:txXfrm>
    </dsp:sp>
    <dsp:sp modelId="{654227FF-4C80-D340-95A7-86316BED48D7}">
      <dsp:nvSpPr>
        <dsp:cNvPr id="0" name=""/>
        <dsp:cNvSpPr/>
      </dsp:nvSpPr>
      <dsp:spPr>
        <a:xfrm>
          <a:off x="505175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GIC</a:t>
          </a:r>
          <a:endParaRPr kumimoji="1" lang="ja-JP" altLang="en-US" sz="1300" kern="1200"/>
        </a:p>
      </dsp:txBody>
      <dsp:txXfrm>
        <a:off x="5051754" y="1475836"/>
        <a:ext cx="1038148" cy="519074"/>
      </dsp:txXfrm>
    </dsp:sp>
    <dsp:sp modelId="{CDF14506-DB18-724E-A3B4-F4B373A98ED4}">
      <dsp:nvSpPr>
        <dsp:cNvPr id="0" name=""/>
        <dsp:cNvSpPr/>
      </dsp:nvSpPr>
      <dsp:spPr>
        <a:xfrm>
          <a:off x="505175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C60</a:t>
          </a:r>
          <a:endParaRPr kumimoji="1" lang="ja-JP" altLang="en-US" sz="1300" kern="1200"/>
        </a:p>
      </dsp:txBody>
      <dsp:txXfrm>
        <a:off x="5051754" y="2212921"/>
        <a:ext cx="1038148" cy="519074"/>
      </dsp:txXfrm>
    </dsp:sp>
    <dsp:sp modelId="{41439D02-41BB-DB47-9FD7-12048674E083}">
      <dsp:nvSpPr>
        <dsp:cNvPr id="0" name=""/>
        <dsp:cNvSpPr/>
      </dsp:nvSpPr>
      <dsp:spPr>
        <a:xfrm>
          <a:off x="505175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diamond</a:t>
          </a:r>
          <a:endParaRPr kumimoji="1" lang="ja-JP" altLang="en-US" sz="1300" kern="1200"/>
        </a:p>
      </dsp:txBody>
      <dsp:txXfrm>
        <a:off x="5051754" y="2950007"/>
        <a:ext cx="1038148" cy="519074"/>
      </dsp:txXfrm>
    </dsp:sp>
    <dsp:sp modelId="{E40338D6-C8F2-D043-B30A-AE12C590B0D3}">
      <dsp:nvSpPr>
        <dsp:cNvPr id="0" name=""/>
        <dsp:cNvSpPr/>
      </dsp:nvSpPr>
      <dsp:spPr>
        <a:xfrm>
          <a:off x="505175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Borocarbides</a:t>
          </a:r>
          <a:endParaRPr kumimoji="1" lang="ja-JP" altLang="en-US" sz="1300" kern="1200"/>
        </a:p>
      </dsp:txBody>
      <dsp:txXfrm>
        <a:off x="5051754" y="3687092"/>
        <a:ext cx="1038148" cy="519074"/>
      </dsp:txXfrm>
    </dsp:sp>
    <dsp:sp modelId="{103D39B3-5A05-6543-B504-333D79A14F6D}">
      <dsp:nvSpPr>
        <dsp:cNvPr id="0" name=""/>
        <dsp:cNvSpPr/>
      </dsp:nvSpPr>
      <dsp:spPr>
        <a:xfrm>
          <a:off x="505175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organics</a:t>
          </a:r>
          <a:endParaRPr kumimoji="1" lang="ja-JP" altLang="en-US" sz="1300" kern="1200"/>
        </a:p>
      </dsp:txBody>
      <dsp:txXfrm>
        <a:off x="5051754" y="4424178"/>
        <a:ext cx="1038148" cy="519074"/>
      </dsp:txXfrm>
    </dsp:sp>
    <dsp:sp modelId="{F18AB952-D04F-7F40-A2F9-A699F63B7CE2}">
      <dsp:nvSpPr>
        <dsp:cNvPr id="0" name=""/>
        <dsp:cNvSpPr/>
      </dsp:nvSpPr>
      <dsp:spPr>
        <a:xfrm>
          <a:off x="505175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5051754" y="5161264"/>
        <a:ext cx="1038148" cy="519074"/>
      </dsp:txXfrm>
    </dsp:sp>
    <dsp:sp modelId="{CD9E7E62-815F-534E-9F8B-831B12B59EF1}">
      <dsp:nvSpPr>
        <dsp:cNvPr id="0" name=""/>
        <dsp:cNvSpPr/>
      </dsp:nvSpPr>
      <dsp:spPr>
        <a:xfrm>
          <a:off x="604837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Nitrides</a:t>
          </a:r>
          <a:endParaRPr kumimoji="1" lang="ja-JP" altLang="en-US" sz="1300" kern="1200"/>
        </a:p>
      </dsp:txBody>
      <dsp:txXfrm>
        <a:off x="6048377" y="738750"/>
        <a:ext cx="1038148" cy="519074"/>
      </dsp:txXfrm>
    </dsp:sp>
    <dsp:sp modelId="{7798905C-826B-6940-8B75-2F61C73C513A}">
      <dsp:nvSpPr>
        <dsp:cNvPr id="0" name=""/>
        <dsp:cNvSpPr/>
      </dsp:nvSpPr>
      <dsp:spPr>
        <a:xfrm>
          <a:off x="730453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Fluorides</a:t>
          </a:r>
          <a:endParaRPr kumimoji="1" lang="ja-JP" altLang="en-US" sz="1300" kern="1200"/>
        </a:p>
      </dsp:txBody>
      <dsp:txXfrm>
        <a:off x="7304537" y="738750"/>
        <a:ext cx="1038148" cy="519074"/>
      </dsp:txXfrm>
    </dsp:sp>
    <dsp:sp modelId="{3E99D973-34CF-B54F-89D1-2F24C406BF5C}">
      <dsp:nvSpPr>
        <dsp:cNvPr id="0" name=""/>
        <dsp:cNvSpPr/>
      </dsp:nvSpPr>
      <dsp:spPr>
        <a:xfrm>
          <a:off x="85606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Chalcogenides</a:t>
          </a:r>
          <a:endParaRPr kumimoji="1" lang="ja-JP" altLang="en-US" sz="1300" kern="1200"/>
        </a:p>
      </dsp:txBody>
      <dsp:txXfrm>
        <a:off x="8560697" y="738750"/>
        <a:ext cx="1038148" cy="519074"/>
      </dsp:txXfrm>
    </dsp:sp>
    <dsp:sp modelId="{0D5DBA8E-EA91-A64E-9F71-006301742C7E}">
      <dsp:nvSpPr>
        <dsp:cNvPr id="0" name=""/>
        <dsp:cNvSpPr/>
      </dsp:nvSpPr>
      <dsp:spPr>
        <a:xfrm>
          <a:off x="882023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MCh2</a:t>
          </a:r>
          <a:endParaRPr kumimoji="1" lang="ja-JP" altLang="en-US" sz="1300" kern="1200"/>
        </a:p>
      </dsp:txBody>
      <dsp:txXfrm>
        <a:off x="8820234" y="1475836"/>
        <a:ext cx="1038148" cy="519074"/>
      </dsp:txXfrm>
    </dsp:sp>
    <dsp:sp modelId="{285ADF23-7879-5746-AB97-A765E0D226AC}">
      <dsp:nvSpPr>
        <dsp:cNvPr id="0" name=""/>
        <dsp:cNvSpPr/>
      </dsp:nvSpPr>
      <dsp:spPr>
        <a:xfrm>
          <a:off x="882023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BiCh2</a:t>
          </a:r>
          <a:endParaRPr kumimoji="1" lang="ja-JP" altLang="en-US" sz="1300" kern="1200"/>
        </a:p>
      </dsp:txBody>
      <dsp:txXfrm>
        <a:off x="8820234" y="2212921"/>
        <a:ext cx="1038148" cy="519074"/>
      </dsp:txXfrm>
    </dsp:sp>
    <dsp:sp modelId="{A86EA799-2364-304E-9CDA-62BFB7792D17}">
      <dsp:nvSpPr>
        <dsp:cNvPr id="0" name=""/>
        <dsp:cNvSpPr/>
      </dsp:nvSpPr>
      <dsp:spPr>
        <a:xfrm>
          <a:off x="882023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8820234" y="2950007"/>
        <a:ext cx="1038148" cy="519074"/>
      </dsp:txXfrm>
    </dsp:sp>
    <dsp:sp modelId="{D9D9F031-BC9A-AB4F-80E9-4ECB530BE830}">
      <dsp:nvSpPr>
        <dsp:cNvPr id="0" name=""/>
        <dsp:cNvSpPr/>
      </dsp:nvSpPr>
      <dsp:spPr>
        <a:xfrm>
          <a:off x="981685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Pnictides</a:t>
          </a:r>
          <a:endParaRPr kumimoji="1" lang="ja-JP" altLang="en-US" sz="1300" kern="1200"/>
        </a:p>
      </dsp:txBody>
      <dsp:txXfrm>
        <a:off x="9816857" y="738750"/>
        <a:ext cx="1038148" cy="519074"/>
      </dsp:txXfrm>
    </dsp:sp>
    <dsp:sp modelId="{EAB2EB15-1A26-B84B-9FF8-BA2190D4B929}">
      <dsp:nvSpPr>
        <dsp:cNvPr id="0" name=""/>
        <dsp:cNvSpPr/>
      </dsp:nvSpPr>
      <dsp:spPr>
        <a:xfrm>
          <a:off x="1107301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Borides</a:t>
          </a:r>
          <a:endParaRPr kumimoji="1" lang="ja-JP" altLang="en-US" sz="1300" kern="1200"/>
        </a:p>
      </dsp:txBody>
      <dsp:txXfrm>
        <a:off x="11073017" y="738750"/>
        <a:ext cx="1038148" cy="519074"/>
      </dsp:txXfrm>
    </dsp:sp>
    <dsp:sp modelId="{B90663E1-F3C0-214E-B777-D209377DFC73}">
      <dsp:nvSpPr>
        <dsp:cNvPr id="0" name=""/>
        <dsp:cNvSpPr/>
      </dsp:nvSpPr>
      <dsp:spPr>
        <a:xfrm>
          <a:off x="1232917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 other Oxides</a:t>
          </a:r>
          <a:endParaRPr kumimoji="1" lang="ja-JP" altLang="en-US" sz="1300" kern="1200"/>
        </a:p>
      </dsp:txBody>
      <dsp:txXfrm>
        <a:off x="12329177" y="738750"/>
        <a:ext cx="1038148" cy="519074"/>
      </dsp:txXfrm>
    </dsp:sp>
    <dsp:sp modelId="{94F8A485-3372-D345-A1C0-879FF38C538C}">
      <dsp:nvSpPr>
        <dsp:cNvPr id="0" name=""/>
        <dsp:cNvSpPr/>
      </dsp:nvSpPr>
      <dsp:spPr>
        <a:xfrm>
          <a:off x="1258871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Transition metal oxide</a:t>
          </a:r>
          <a:endParaRPr kumimoji="1" lang="ja-JP" altLang="en-US" sz="1300" kern="1200"/>
        </a:p>
      </dsp:txBody>
      <dsp:txXfrm>
        <a:off x="12588714" y="1475836"/>
        <a:ext cx="1038148" cy="519074"/>
      </dsp:txXfrm>
    </dsp:sp>
    <dsp:sp modelId="{C34EDAEC-695E-114E-9C0F-34254AE885E2}">
      <dsp:nvSpPr>
        <dsp:cNvPr id="0" name=""/>
        <dsp:cNvSpPr/>
      </dsp:nvSpPr>
      <dsp:spPr>
        <a:xfrm>
          <a:off x="1258871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Pyrochlore oxides</a:t>
          </a:r>
        </a:p>
      </dsp:txBody>
      <dsp:txXfrm>
        <a:off x="12588714" y="2212921"/>
        <a:ext cx="1038148" cy="519074"/>
      </dsp:txXfrm>
    </dsp:sp>
    <dsp:sp modelId="{DEBBF79A-E120-9D43-8E99-80ECE050A89E}">
      <dsp:nvSpPr>
        <dsp:cNvPr id="0" name=""/>
        <dsp:cNvSpPr/>
      </dsp:nvSpPr>
      <dsp:spPr>
        <a:xfrm>
          <a:off x="1258871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Metallic spinel oxide</a:t>
          </a:r>
          <a:endParaRPr lang="en-GB" sz="1300" kern="1200"/>
        </a:p>
      </dsp:txBody>
      <dsp:txXfrm>
        <a:off x="12588714" y="2950007"/>
        <a:ext cx="1038148" cy="519074"/>
      </dsp:txXfrm>
    </dsp:sp>
    <dsp:sp modelId="{906C5558-9DFE-5246-91F5-6E45A5C906B5}">
      <dsp:nvSpPr>
        <dsp:cNvPr id="0" name=""/>
        <dsp:cNvSpPr/>
      </dsp:nvSpPr>
      <dsp:spPr>
        <a:xfrm>
          <a:off x="1358533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Alloys</a:t>
          </a:r>
          <a:endParaRPr kumimoji="1" lang="ja-JP" altLang="en-US" sz="1300" kern="1200"/>
        </a:p>
      </dsp:txBody>
      <dsp:txXfrm>
        <a:off x="13585337" y="738750"/>
        <a:ext cx="1038148" cy="519074"/>
      </dsp:txXfrm>
    </dsp:sp>
    <dsp:sp modelId="{519F6E6A-3CF7-7C4D-984B-026453B9981A}">
      <dsp:nvSpPr>
        <dsp:cNvPr id="0" name=""/>
        <dsp:cNvSpPr/>
      </dsp:nvSpPr>
      <dsp:spPr>
        <a:xfrm>
          <a:off x="1384487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Heavy fermions</a:t>
          </a:r>
          <a:endParaRPr kumimoji="1" lang="ja-JP" altLang="en-US" sz="1300" kern="1200"/>
        </a:p>
      </dsp:txBody>
      <dsp:txXfrm>
        <a:off x="13844874" y="1475836"/>
        <a:ext cx="1038148" cy="519074"/>
      </dsp:txXfrm>
    </dsp:sp>
    <dsp:sp modelId="{4320EC20-9264-6947-974C-F568F8EE5929}">
      <dsp:nvSpPr>
        <dsp:cNvPr id="0" name=""/>
        <dsp:cNvSpPr/>
      </dsp:nvSpPr>
      <dsp:spPr>
        <a:xfrm>
          <a:off x="1384487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A15</a:t>
          </a:r>
          <a:endParaRPr kumimoji="1" lang="ja-JP" altLang="en-US" sz="1300" kern="1200"/>
        </a:p>
      </dsp:txBody>
      <dsp:txXfrm>
        <a:off x="13844874" y="2212921"/>
        <a:ext cx="1038148" cy="519074"/>
      </dsp:txXfrm>
    </dsp:sp>
    <dsp:sp modelId="{F1A082FC-8270-CC4A-8976-2DED0A06355F}">
      <dsp:nvSpPr>
        <dsp:cNvPr id="0" name=""/>
        <dsp:cNvSpPr/>
      </dsp:nvSpPr>
      <dsp:spPr>
        <a:xfrm>
          <a:off x="1384487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 alloys</a:t>
          </a:r>
          <a:endParaRPr kumimoji="1" lang="ja-JP" altLang="en-US" sz="1300" kern="1200"/>
        </a:p>
      </dsp:txBody>
      <dsp:txXfrm>
        <a:off x="13844874" y="2950007"/>
        <a:ext cx="1038148" cy="519074"/>
      </dsp:txXfrm>
    </dsp:sp>
    <dsp:sp modelId="{045A3E34-AC9D-0A49-BB6E-CE164D2F28AA}">
      <dsp:nvSpPr>
        <dsp:cNvPr id="0" name=""/>
        <dsp:cNvSpPr/>
      </dsp:nvSpPr>
      <dsp:spPr>
        <a:xfrm>
          <a:off x="148414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others</a:t>
          </a:r>
          <a:endParaRPr kumimoji="1" lang="ja-JP" altLang="en-US" sz="1300" kern="1200"/>
        </a:p>
      </dsp:txBody>
      <dsp:txXfrm>
        <a:off x="14841497" y="738750"/>
        <a:ext cx="1038148" cy="519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3C1E-CE84-2145-8A69-5353355B0233}">
      <dsp:nvSpPr>
        <dsp:cNvPr id="0" name=""/>
        <dsp:cNvSpPr/>
      </dsp:nvSpPr>
      <dsp:spPr>
        <a:xfrm>
          <a:off x="8451691" y="520739"/>
          <a:ext cx="690887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6908879" y="109005"/>
              </a:lnTo>
              <a:lnTo>
                <a:pt x="690887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445DD-91D3-024A-9F66-3FB55773BC67}">
      <dsp:nvSpPr>
        <dsp:cNvPr id="0" name=""/>
        <dsp:cNvSpPr/>
      </dsp:nvSpPr>
      <dsp:spPr>
        <a:xfrm>
          <a:off x="1368915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E3BC7-71A2-E940-9CF2-3D949E35EA03}">
      <dsp:nvSpPr>
        <dsp:cNvPr id="0" name=""/>
        <dsp:cNvSpPr/>
      </dsp:nvSpPr>
      <dsp:spPr>
        <a:xfrm>
          <a:off x="1368915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A89FE-B6AF-6741-AD8C-AB775857AA31}">
      <dsp:nvSpPr>
        <dsp:cNvPr id="0" name=""/>
        <dsp:cNvSpPr/>
      </dsp:nvSpPr>
      <dsp:spPr>
        <a:xfrm>
          <a:off x="1368915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116B0-8330-8D46-BDBD-B25A7E515A94}">
      <dsp:nvSpPr>
        <dsp:cNvPr id="0" name=""/>
        <dsp:cNvSpPr/>
      </dsp:nvSpPr>
      <dsp:spPr>
        <a:xfrm>
          <a:off x="8451691" y="520739"/>
          <a:ext cx="565271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5652719" y="109005"/>
              </a:lnTo>
              <a:lnTo>
                <a:pt x="565271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DD4AE-D6B2-4745-9B85-5727685EECD5}">
      <dsp:nvSpPr>
        <dsp:cNvPr id="0" name=""/>
        <dsp:cNvSpPr/>
      </dsp:nvSpPr>
      <dsp:spPr>
        <a:xfrm>
          <a:off x="1243299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0693-C853-7048-AD32-DF5DD3EB5D4A}">
      <dsp:nvSpPr>
        <dsp:cNvPr id="0" name=""/>
        <dsp:cNvSpPr/>
      </dsp:nvSpPr>
      <dsp:spPr>
        <a:xfrm>
          <a:off x="1243299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A6A2-ABC7-3046-88C2-DE15EB0043CB}">
      <dsp:nvSpPr>
        <dsp:cNvPr id="0" name=""/>
        <dsp:cNvSpPr/>
      </dsp:nvSpPr>
      <dsp:spPr>
        <a:xfrm>
          <a:off x="1243299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76FDF-642D-D548-B3EA-69203945F7F3}">
      <dsp:nvSpPr>
        <dsp:cNvPr id="0" name=""/>
        <dsp:cNvSpPr/>
      </dsp:nvSpPr>
      <dsp:spPr>
        <a:xfrm>
          <a:off x="8451691" y="520739"/>
          <a:ext cx="439655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4396559" y="109005"/>
              </a:lnTo>
              <a:lnTo>
                <a:pt x="439655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FE527-A4F4-0743-BCE5-7D36EF2DB624}">
      <dsp:nvSpPr>
        <dsp:cNvPr id="0" name=""/>
        <dsp:cNvSpPr/>
      </dsp:nvSpPr>
      <dsp:spPr>
        <a:xfrm>
          <a:off x="8451691" y="520739"/>
          <a:ext cx="314039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3140399" y="109005"/>
              </a:lnTo>
              <a:lnTo>
                <a:pt x="314039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4EB83-30C5-AE48-8A93-BA87EE1C7B09}">
      <dsp:nvSpPr>
        <dsp:cNvPr id="0" name=""/>
        <dsp:cNvSpPr/>
      </dsp:nvSpPr>
      <dsp:spPr>
        <a:xfrm>
          <a:off x="8451691" y="520739"/>
          <a:ext cx="188423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1884239" y="109005"/>
              </a:lnTo>
              <a:lnTo>
                <a:pt x="188423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5C16-ACA3-994B-A309-C52636717A44}">
      <dsp:nvSpPr>
        <dsp:cNvPr id="0" name=""/>
        <dsp:cNvSpPr/>
      </dsp:nvSpPr>
      <dsp:spPr>
        <a:xfrm>
          <a:off x="8664511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40546-D0C6-5B4C-8C11-9C951449A065}">
      <dsp:nvSpPr>
        <dsp:cNvPr id="0" name=""/>
        <dsp:cNvSpPr/>
      </dsp:nvSpPr>
      <dsp:spPr>
        <a:xfrm>
          <a:off x="8664511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F614E-8271-8A4D-BE03-5907018F96CB}">
      <dsp:nvSpPr>
        <dsp:cNvPr id="0" name=""/>
        <dsp:cNvSpPr/>
      </dsp:nvSpPr>
      <dsp:spPr>
        <a:xfrm>
          <a:off x="8664511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A195-F748-724E-AB66-FDAD157BAA0D}">
      <dsp:nvSpPr>
        <dsp:cNvPr id="0" name=""/>
        <dsp:cNvSpPr/>
      </dsp:nvSpPr>
      <dsp:spPr>
        <a:xfrm>
          <a:off x="8451691" y="520739"/>
          <a:ext cx="628079" cy="21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05"/>
              </a:lnTo>
              <a:lnTo>
                <a:pt x="628079" y="109005"/>
              </a:lnTo>
              <a:lnTo>
                <a:pt x="628079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3921F-679F-E94B-A158-BF8784861211}">
      <dsp:nvSpPr>
        <dsp:cNvPr id="0" name=""/>
        <dsp:cNvSpPr/>
      </dsp:nvSpPr>
      <dsp:spPr>
        <a:xfrm>
          <a:off x="7823611" y="520739"/>
          <a:ext cx="628079" cy="218011"/>
        </a:xfrm>
        <a:custGeom>
          <a:avLst/>
          <a:gdLst/>
          <a:ahLst/>
          <a:cxnLst/>
          <a:rect l="0" t="0" r="0" b="0"/>
          <a:pathLst>
            <a:path>
              <a:moveTo>
                <a:pt x="628079" y="0"/>
              </a:moveTo>
              <a:lnTo>
                <a:pt x="62807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200A-7B4F-664E-A113-6A4D254F7DA3}">
      <dsp:nvSpPr>
        <dsp:cNvPr id="0" name=""/>
        <dsp:cNvSpPr/>
      </dsp:nvSpPr>
      <dsp:spPr>
        <a:xfrm>
          <a:off x="6567451" y="520739"/>
          <a:ext cx="1884239" cy="218011"/>
        </a:xfrm>
        <a:custGeom>
          <a:avLst/>
          <a:gdLst/>
          <a:ahLst/>
          <a:cxnLst/>
          <a:rect l="0" t="0" r="0" b="0"/>
          <a:pathLst>
            <a:path>
              <a:moveTo>
                <a:pt x="1884239" y="0"/>
              </a:moveTo>
              <a:lnTo>
                <a:pt x="188423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49BC8-90EA-AD49-9EA7-6525FCCC205C}">
      <dsp:nvSpPr>
        <dsp:cNvPr id="0" name=""/>
        <dsp:cNvSpPr/>
      </dsp:nvSpPr>
      <dsp:spPr>
        <a:xfrm>
          <a:off x="4896032" y="1257824"/>
          <a:ext cx="155722" cy="41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976"/>
              </a:lnTo>
              <a:lnTo>
                <a:pt x="155722" y="416297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9C72F-FD1C-7D4C-8427-0D86D46D67B9}">
      <dsp:nvSpPr>
        <dsp:cNvPr id="0" name=""/>
        <dsp:cNvSpPr/>
      </dsp:nvSpPr>
      <dsp:spPr>
        <a:xfrm>
          <a:off x="4896032" y="1257824"/>
          <a:ext cx="155722" cy="3425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890"/>
              </a:lnTo>
              <a:lnTo>
                <a:pt x="155722" y="342589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1C909-2D56-1E43-A4F0-3CE4D2D387A4}">
      <dsp:nvSpPr>
        <dsp:cNvPr id="0" name=""/>
        <dsp:cNvSpPr/>
      </dsp:nvSpPr>
      <dsp:spPr>
        <a:xfrm>
          <a:off x="4896032" y="1257824"/>
          <a:ext cx="155722" cy="268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805"/>
              </a:lnTo>
              <a:lnTo>
                <a:pt x="155722" y="26888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04A40-A02F-A24F-8968-254307570D4A}">
      <dsp:nvSpPr>
        <dsp:cNvPr id="0" name=""/>
        <dsp:cNvSpPr/>
      </dsp:nvSpPr>
      <dsp:spPr>
        <a:xfrm>
          <a:off x="4896032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5F8A5-94CA-6A45-BE91-6606BAAEFF5C}">
      <dsp:nvSpPr>
        <dsp:cNvPr id="0" name=""/>
        <dsp:cNvSpPr/>
      </dsp:nvSpPr>
      <dsp:spPr>
        <a:xfrm>
          <a:off x="489603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1425B-D812-7249-AEA3-444B61A7FD4A}">
      <dsp:nvSpPr>
        <dsp:cNvPr id="0" name=""/>
        <dsp:cNvSpPr/>
      </dsp:nvSpPr>
      <dsp:spPr>
        <a:xfrm>
          <a:off x="489603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6510-2226-4F41-8C42-66C44E0CFA65}">
      <dsp:nvSpPr>
        <dsp:cNvPr id="0" name=""/>
        <dsp:cNvSpPr/>
      </dsp:nvSpPr>
      <dsp:spPr>
        <a:xfrm>
          <a:off x="5311291" y="520739"/>
          <a:ext cx="3140399" cy="218011"/>
        </a:xfrm>
        <a:custGeom>
          <a:avLst/>
          <a:gdLst/>
          <a:ahLst/>
          <a:cxnLst/>
          <a:rect l="0" t="0" r="0" b="0"/>
          <a:pathLst>
            <a:path>
              <a:moveTo>
                <a:pt x="3140399" y="0"/>
              </a:moveTo>
              <a:lnTo>
                <a:pt x="314039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C9D90-1082-1743-AF8B-70C159C54AD8}">
      <dsp:nvSpPr>
        <dsp:cNvPr id="0" name=""/>
        <dsp:cNvSpPr/>
      </dsp:nvSpPr>
      <dsp:spPr>
        <a:xfrm>
          <a:off x="363987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84D3-9B39-584F-B187-2E61ADA713EF}">
      <dsp:nvSpPr>
        <dsp:cNvPr id="0" name=""/>
        <dsp:cNvSpPr/>
      </dsp:nvSpPr>
      <dsp:spPr>
        <a:xfrm>
          <a:off x="363987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1C2F-FDA1-EE4F-9182-BC52FFBF8BBB}">
      <dsp:nvSpPr>
        <dsp:cNvPr id="0" name=""/>
        <dsp:cNvSpPr/>
      </dsp:nvSpPr>
      <dsp:spPr>
        <a:xfrm>
          <a:off x="4055131" y="520739"/>
          <a:ext cx="4396559" cy="218011"/>
        </a:xfrm>
        <a:custGeom>
          <a:avLst/>
          <a:gdLst/>
          <a:ahLst/>
          <a:cxnLst/>
          <a:rect l="0" t="0" r="0" b="0"/>
          <a:pathLst>
            <a:path>
              <a:moveTo>
                <a:pt x="4396559" y="0"/>
              </a:moveTo>
              <a:lnTo>
                <a:pt x="439655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40360-8E9B-494B-B0F0-2FA929723DEF}">
      <dsp:nvSpPr>
        <dsp:cNvPr id="0" name=""/>
        <dsp:cNvSpPr/>
      </dsp:nvSpPr>
      <dsp:spPr>
        <a:xfrm>
          <a:off x="2383712" y="1257824"/>
          <a:ext cx="155722" cy="490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062"/>
              </a:lnTo>
              <a:lnTo>
                <a:pt x="155722" y="49000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94360-E290-624B-BFB9-1336D7708EC7}">
      <dsp:nvSpPr>
        <dsp:cNvPr id="0" name=""/>
        <dsp:cNvSpPr/>
      </dsp:nvSpPr>
      <dsp:spPr>
        <a:xfrm>
          <a:off x="2383712" y="1257824"/>
          <a:ext cx="155722" cy="41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976"/>
              </a:lnTo>
              <a:lnTo>
                <a:pt x="155722" y="416297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87F77-9012-124B-BD42-FAC83C344859}">
      <dsp:nvSpPr>
        <dsp:cNvPr id="0" name=""/>
        <dsp:cNvSpPr/>
      </dsp:nvSpPr>
      <dsp:spPr>
        <a:xfrm>
          <a:off x="2383712" y="1257824"/>
          <a:ext cx="155722" cy="3425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890"/>
              </a:lnTo>
              <a:lnTo>
                <a:pt x="155722" y="342589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971-2ED7-714D-B53F-866C41A7774B}">
      <dsp:nvSpPr>
        <dsp:cNvPr id="0" name=""/>
        <dsp:cNvSpPr/>
      </dsp:nvSpPr>
      <dsp:spPr>
        <a:xfrm>
          <a:off x="2383712" y="1257824"/>
          <a:ext cx="155722" cy="268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805"/>
              </a:lnTo>
              <a:lnTo>
                <a:pt x="155722" y="26888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6ECB-4551-3B4A-9526-50EDAA9085FE}">
      <dsp:nvSpPr>
        <dsp:cNvPr id="0" name=""/>
        <dsp:cNvSpPr/>
      </dsp:nvSpPr>
      <dsp:spPr>
        <a:xfrm>
          <a:off x="2383712" y="1257824"/>
          <a:ext cx="155722" cy="195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719"/>
              </a:lnTo>
              <a:lnTo>
                <a:pt x="155722" y="19517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ACCC-5132-B643-BD21-A7538A057EFA}">
      <dsp:nvSpPr>
        <dsp:cNvPr id="0" name=""/>
        <dsp:cNvSpPr/>
      </dsp:nvSpPr>
      <dsp:spPr>
        <a:xfrm>
          <a:off x="2383712" y="1257824"/>
          <a:ext cx="155722" cy="121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634"/>
              </a:lnTo>
              <a:lnTo>
                <a:pt x="155722" y="12146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1D538-302C-0642-AD0C-28B31FA53614}">
      <dsp:nvSpPr>
        <dsp:cNvPr id="0" name=""/>
        <dsp:cNvSpPr/>
      </dsp:nvSpPr>
      <dsp:spPr>
        <a:xfrm>
          <a:off x="2383712" y="1257824"/>
          <a:ext cx="155722" cy="47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548"/>
              </a:lnTo>
              <a:lnTo>
                <a:pt x="155722" y="47754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7982-CCE2-6B41-AD7B-766CE33A5078}">
      <dsp:nvSpPr>
        <dsp:cNvPr id="0" name=""/>
        <dsp:cNvSpPr/>
      </dsp:nvSpPr>
      <dsp:spPr>
        <a:xfrm>
          <a:off x="2798971" y="520739"/>
          <a:ext cx="5652719" cy="218011"/>
        </a:xfrm>
        <a:custGeom>
          <a:avLst/>
          <a:gdLst/>
          <a:ahLst/>
          <a:cxnLst/>
          <a:rect l="0" t="0" r="0" b="0"/>
          <a:pathLst>
            <a:path>
              <a:moveTo>
                <a:pt x="5652719" y="0"/>
              </a:moveTo>
              <a:lnTo>
                <a:pt x="5652719" y="109005"/>
              </a:lnTo>
              <a:lnTo>
                <a:pt x="0" y="109005"/>
              </a:lnTo>
              <a:lnTo>
                <a:pt x="0" y="21801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3EA03-4F53-1243-AA19-AC8DC6169504}">
      <dsp:nvSpPr>
        <dsp:cNvPr id="0" name=""/>
        <dsp:cNvSpPr/>
      </dsp:nvSpPr>
      <dsp:spPr>
        <a:xfrm>
          <a:off x="1121831" y="1262060"/>
          <a:ext cx="161442" cy="4895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5826"/>
              </a:lnTo>
              <a:lnTo>
                <a:pt x="161442" y="489582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0FF4-8E62-C145-8842-553E15BB86E7}">
      <dsp:nvSpPr>
        <dsp:cNvPr id="0" name=""/>
        <dsp:cNvSpPr/>
      </dsp:nvSpPr>
      <dsp:spPr>
        <a:xfrm>
          <a:off x="1121831" y="1262060"/>
          <a:ext cx="161442" cy="415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8740"/>
              </a:lnTo>
              <a:lnTo>
                <a:pt x="161442" y="41587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35E38-5001-5C4F-8F6A-D3BC1B9EF2B0}">
      <dsp:nvSpPr>
        <dsp:cNvPr id="0" name=""/>
        <dsp:cNvSpPr/>
      </dsp:nvSpPr>
      <dsp:spPr>
        <a:xfrm>
          <a:off x="1121831" y="1262060"/>
          <a:ext cx="161442" cy="342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1655"/>
              </a:lnTo>
              <a:lnTo>
                <a:pt x="161442" y="342165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68204-BC02-0440-9AD3-15638CA7A084}">
      <dsp:nvSpPr>
        <dsp:cNvPr id="0" name=""/>
        <dsp:cNvSpPr/>
      </dsp:nvSpPr>
      <dsp:spPr>
        <a:xfrm>
          <a:off x="1121831" y="1262060"/>
          <a:ext cx="161442" cy="268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69"/>
              </a:lnTo>
              <a:lnTo>
                <a:pt x="161442" y="26845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6D9EE-93DA-164F-AF31-E8C1634E839F}">
      <dsp:nvSpPr>
        <dsp:cNvPr id="0" name=""/>
        <dsp:cNvSpPr/>
      </dsp:nvSpPr>
      <dsp:spPr>
        <a:xfrm>
          <a:off x="1121831" y="1262060"/>
          <a:ext cx="161442" cy="1947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484"/>
              </a:lnTo>
              <a:lnTo>
                <a:pt x="161442" y="19474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ADE7-7464-1440-84DC-EB86A3356736}">
      <dsp:nvSpPr>
        <dsp:cNvPr id="0" name=""/>
        <dsp:cNvSpPr/>
      </dsp:nvSpPr>
      <dsp:spPr>
        <a:xfrm>
          <a:off x="1121831" y="1262060"/>
          <a:ext cx="161442" cy="1210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398"/>
              </a:lnTo>
              <a:lnTo>
                <a:pt x="161442" y="12103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0661C-5D10-6043-98C1-55C4BEF5B71F}">
      <dsp:nvSpPr>
        <dsp:cNvPr id="0" name=""/>
        <dsp:cNvSpPr/>
      </dsp:nvSpPr>
      <dsp:spPr>
        <a:xfrm>
          <a:off x="1121831" y="1262060"/>
          <a:ext cx="161442" cy="47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312"/>
              </a:lnTo>
              <a:lnTo>
                <a:pt x="161442" y="4733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1AC4-2C90-B547-A6F0-DD3A86E1ED40}">
      <dsp:nvSpPr>
        <dsp:cNvPr id="0" name=""/>
        <dsp:cNvSpPr/>
      </dsp:nvSpPr>
      <dsp:spPr>
        <a:xfrm>
          <a:off x="1537091" y="520739"/>
          <a:ext cx="6914600" cy="222246"/>
        </a:xfrm>
        <a:custGeom>
          <a:avLst/>
          <a:gdLst/>
          <a:ahLst/>
          <a:cxnLst/>
          <a:rect l="0" t="0" r="0" b="0"/>
          <a:pathLst>
            <a:path>
              <a:moveTo>
                <a:pt x="6914600" y="0"/>
              </a:moveTo>
              <a:lnTo>
                <a:pt x="6914600" y="113241"/>
              </a:lnTo>
              <a:lnTo>
                <a:pt x="0" y="113241"/>
              </a:lnTo>
              <a:lnTo>
                <a:pt x="0" y="2222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4DAA-EC3E-D849-94CB-32167D1E122F}">
      <dsp:nvSpPr>
        <dsp:cNvPr id="0" name=""/>
        <dsp:cNvSpPr/>
      </dsp:nvSpPr>
      <dsp:spPr>
        <a:xfrm>
          <a:off x="7932617" y="16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Material</a:t>
          </a:r>
          <a:endParaRPr kumimoji="1" lang="ja-JP" altLang="en-US" sz="1300" kern="1200"/>
        </a:p>
      </dsp:txBody>
      <dsp:txXfrm>
        <a:off x="7932617" y="1664"/>
        <a:ext cx="1038148" cy="519074"/>
      </dsp:txXfrm>
    </dsp:sp>
    <dsp:sp modelId="{38682B92-3E1F-244B-9830-28131C82CDBD}">
      <dsp:nvSpPr>
        <dsp:cNvPr id="0" name=""/>
        <dsp:cNvSpPr/>
      </dsp:nvSpPr>
      <dsp:spPr>
        <a:xfrm>
          <a:off x="1018016" y="74298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Cuprates</a:t>
          </a:r>
          <a:endParaRPr lang="en-US" sz="1300" kern="1200" dirty="0"/>
        </a:p>
      </dsp:txBody>
      <dsp:txXfrm>
        <a:off x="1018016" y="742986"/>
        <a:ext cx="1038148" cy="519074"/>
      </dsp:txXfrm>
    </dsp:sp>
    <dsp:sp modelId="{42872DF8-A8B6-D641-953C-1449509124AC}">
      <dsp:nvSpPr>
        <dsp:cNvPr id="0" name=""/>
        <dsp:cNvSpPr/>
      </dsp:nvSpPr>
      <dsp:spPr>
        <a:xfrm>
          <a:off x="128327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Bi-based</a:t>
          </a:r>
          <a:endParaRPr kumimoji="1" lang="ja-JP" altLang="en-US" sz="1300" kern="1200"/>
        </a:p>
      </dsp:txBody>
      <dsp:txXfrm>
        <a:off x="1283274" y="1475836"/>
        <a:ext cx="1038148" cy="519074"/>
      </dsp:txXfrm>
    </dsp:sp>
    <dsp:sp modelId="{49221596-EC48-D54C-A0EC-252E0B4C2950}">
      <dsp:nvSpPr>
        <dsp:cNvPr id="0" name=""/>
        <dsp:cNvSpPr/>
      </dsp:nvSpPr>
      <dsp:spPr>
        <a:xfrm>
          <a:off x="128327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Hg-based</a:t>
          </a:r>
          <a:endParaRPr kumimoji="1" lang="ja-JP" altLang="en-US" sz="1300" kern="1200"/>
        </a:p>
      </dsp:txBody>
      <dsp:txXfrm>
        <a:off x="1283274" y="2212921"/>
        <a:ext cx="1038148" cy="519074"/>
      </dsp:txXfrm>
    </dsp:sp>
    <dsp:sp modelId="{98D792AF-CDF7-434B-B463-2EF1B46184C5}">
      <dsp:nvSpPr>
        <dsp:cNvPr id="0" name=""/>
        <dsp:cNvSpPr/>
      </dsp:nvSpPr>
      <dsp:spPr>
        <a:xfrm>
          <a:off x="128327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Tl-based</a:t>
          </a:r>
          <a:endParaRPr kumimoji="1" lang="ja-JP" altLang="en-US" sz="1300" kern="1200"/>
        </a:p>
      </dsp:txBody>
      <dsp:txXfrm>
        <a:off x="1283274" y="2950007"/>
        <a:ext cx="1038148" cy="519074"/>
      </dsp:txXfrm>
    </dsp:sp>
    <dsp:sp modelId="{FC1ADB1A-E257-4845-81E1-006FE3163F37}">
      <dsp:nvSpPr>
        <dsp:cNvPr id="0" name=""/>
        <dsp:cNvSpPr/>
      </dsp:nvSpPr>
      <dsp:spPr>
        <a:xfrm>
          <a:off x="128327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La-based</a:t>
          </a:r>
        </a:p>
      </dsp:txBody>
      <dsp:txXfrm>
        <a:off x="1283274" y="3687092"/>
        <a:ext cx="1038148" cy="519074"/>
      </dsp:txXfrm>
    </dsp:sp>
    <dsp:sp modelId="{0E4CD05E-A08F-7F45-BF46-87A9B69047E0}">
      <dsp:nvSpPr>
        <dsp:cNvPr id="0" name=""/>
        <dsp:cNvSpPr/>
      </dsp:nvSpPr>
      <dsp:spPr>
        <a:xfrm>
          <a:off x="128327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R-123 systems</a:t>
          </a:r>
        </a:p>
      </dsp:txBody>
      <dsp:txXfrm>
        <a:off x="1283274" y="4424178"/>
        <a:ext cx="1038148" cy="519074"/>
      </dsp:txXfrm>
    </dsp:sp>
    <dsp:sp modelId="{1EB93A1B-6CCC-044C-9464-126654AEE853}">
      <dsp:nvSpPr>
        <dsp:cNvPr id="0" name=""/>
        <dsp:cNvSpPr/>
      </dsp:nvSpPr>
      <dsp:spPr>
        <a:xfrm>
          <a:off x="128327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T’ type</a:t>
          </a:r>
          <a:endParaRPr kumimoji="1" lang="ja-JP" altLang="en-US" sz="1300" kern="1200"/>
        </a:p>
      </dsp:txBody>
      <dsp:txXfrm>
        <a:off x="1283274" y="5161264"/>
        <a:ext cx="1038148" cy="519074"/>
      </dsp:txXfrm>
    </dsp:sp>
    <dsp:sp modelId="{B7FC68D5-203A-5F4C-8175-2B29138A98A2}">
      <dsp:nvSpPr>
        <dsp:cNvPr id="0" name=""/>
        <dsp:cNvSpPr/>
      </dsp:nvSpPr>
      <dsp:spPr>
        <a:xfrm>
          <a:off x="1283274" y="5898349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others</a:t>
          </a:r>
        </a:p>
      </dsp:txBody>
      <dsp:txXfrm>
        <a:off x="1283274" y="5898349"/>
        <a:ext cx="1038148" cy="519074"/>
      </dsp:txXfrm>
    </dsp:sp>
    <dsp:sp modelId="{1E1C48E1-8AFE-FF42-B625-4EAB9D90CD48}">
      <dsp:nvSpPr>
        <dsp:cNvPr id="0" name=""/>
        <dsp:cNvSpPr/>
      </dsp:nvSpPr>
      <dsp:spPr>
        <a:xfrm>
          <a:off x="22798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Iron-based</a:t>
          </a:r>
          <a:endParaRPr kumimoji="1" lang="ja-JP" altLang="en-US" sz="1300" kern="1200"/>
        </a:p>
      </dsp:txBody>
      <dsp:txXfrm>
        <a:off x="2279897" y="738750"/>
        <a:ext cx="1038148" cy="519074"/>
      </dsp:txXfrm>
    </dsp:sp>
    <dsp:sp modelId="{410A54BA-3C9C-614D-B408-0DCD1AE3BE9E}">
      <dsp:nvSpPr>
        <dsp:cNvPr id="0" name=""/>
        <dsp:cNvSpPr/>
      </dsp:nvSpPr>
      <dsp:spPr>
        <a:xfrm>
          <a:off x="253943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 type</a:t>
          </a:r>
          <a:endParaRPr kumimoji="1" lang="ja-JP" altLang="en-US" sz="1300" kern="1200"/>
        </a:p>
      </dsp:txBody>
      <dsp:txXfrm>
        <a:off x="2539434" y="1475836"/>
        <a:ext cx="1038148" cy="519074"/>
      </dsp:txXfrm>
    </dsp:sp>
    <dsp:sp modelId="{F456E329-8383-6B4C-A3A7-5AD9CFCCE2F8}">
      <dsp:nvSpPr>
        <dsp:cNvPr id="0" name=""/>
        <dsp:cNvSpPr/>
      </dsp:nvSpPr>
      <dsp:spPr>
        <a:xfrm>
          <a:off x="253943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 type</a:t>
          </a:r>
          <a:endParaRPr kumimoji="1" lang="ja-JP" altLang="en-US" sz="1300" kern="1200"/>
        </a:p>
      </dsp:txBody>
      <dsp:txXfrm>
        <a:off x="2539434" y="2212921"/>
        <a:ext cx="1038148" cy="519074"/>
      </dsp:txXfrm>
    </dsp:sp>
    <dsp:sp modelId="{537A90A6-DEED-1C49-836E-84276ADABB91}">
      <dsp:nvSpPr>
        <dsp:cNvPr id="0" name=""/>
        <dsp:cNvSpPr/>
      </dsp:nvSpPr>
      <dsp:spPr>
        <a:xfrm>
          <a:off x="253943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1111 type</a:t>
          </a:r>
          <a:endParaRPr kumimoji="1" lang="ja-JP" altLang="en-US" sz="1300" kern="1200"/>
        </a:p>
      </dsp:txBody>
      <dsp:txXfrm>
        <a:off x="2539434" y="2950007"/>
        <a:ext cx="1038148" cy="519074"/>
      </dsp:txXfrm>
    </dsp:sp>
    <dsp:sp modelId="{410C27E5-7AB6-CD4D-A8E0-205458E1E10A}">
      <dsp:nvSpPr>
        <dsp:cNvPr id="0" name=""/>
        <dsp:cNvSpPr/>
      </dsp:nvSpPr>
      <dsp:spPr>
        <a:xfrm>
          <a:off x="253943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122 type</a:t>
          </a:r>
          <a:endParaRPr kumimoji="1" lang="ja-JP" altLang="en-US" sz="1300" kern="1200"/>
        </a:p>
      </dsp:txBody>
      <dsp:txXfrm>
        <a:off x="2539434" y="3687092"/>
        <a:ext cx="1038148" cy="519074"/>
      </dsp:txXfrm>
    </dsp:sp>
    <dsp:sp modelId="{F6153490-599E-F948-AD87-856E98BB725A}">
      <dsp:nvSpPr>
        <dsp:cNvPr id="0" name=""/>
        <dsp:cNvSpPr/>
      </dsp:nvSpPr>
      <dsp:spPr>
        <a:xfrm>
          <a:off x="253943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112 type</a:t>
          </a:r>
          <a:endParaRPr kumimoji="1" lang="ja-JP" altLang="en-US" sz="1300" kern="1200"/>
        </a:p>
      </dsp:txBody>
      <dsp:txXfrm>
        <a:off x="2539434" y="4424178"/>
        <a:ext cx="1038148" cy="519074"/>
      </dsp:txXfrm>
    </dsp:sp>
    <dsp:sp modelId="{29327A23-D2C5-1048-B772-5FD546B4B06A}">
      <dsp:nvSpPr>
        <dsp:cNvPr id="0" name=""/>
        <dsp:cNvSpPr/>
      </dsp:nvSpPr>
      <dsp:spPr>
        <a:xfrm>
          <a:off x="253943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12442 type</a:t>
          </a:r>
          <a:endParaRPr kumimoji="1" lang="ja-JP" altLang="en-US" sz="1300" kern="1200"/>
        </a:p>
      </dsp:txBody>
      <dsp:txXfrm>
        <a:off x="2539434" y="5161264"/>
        <a:ext cx="1038148" cy="519074"/>
      </dsp:txXfrm>
    </dsp:sp>
    <dsp:sp modelId="{26E3B294-03E7-9746-A8B0-CFE626445EF4}">
      <dsp:nvSpPr>
        <dsp:cNvPr id="0" name=""/>
        <dsp:cNvSpPr/>
      </dsp:nvSpPr>
      <dsp:spPr>
        <a:xfrm>
          <a:off x="2539434" y="5898349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2539434" y="5898349"/>
        <a:ext cx="1038148" cy="519074"/>
      </dsp:txXfrm>
    </dsp:sp>
    <dsp:sp modelId="{7F36BEDA-47A8-5C4E-B3FF-670277CEC28D}">
      <dsp:nvSpPr>
        <dsp:cNvPr id="0" name=""/>
        <dsp:cNvSpPr/>
      </dsp:nvSpPr>
      <dsp:spPr>
        <a:xfrm>
          <a:off x="353605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Hydrides</a:t>
          </a:r>
          <a:endParaRPr kumimoji="1" lang="ja-JP" altLang="en-US" sz="1300" kern="1200"/>
        </a:p>
      </dsp:txBody>
      <dsp:txXfrm>
        <a:off x="3536057" y="738750"/>
        <a:ext cx="1038148" cy="519074"/>
      </dsp:txXfrm>
    </dsp:sp>
    <dsp:sp modelId="{DD33D608-17FB-8F43-9A39-B0377ADA84D2}">
      <dsp:nvSpPr>
        <dsp:cNvPr id="0" name=""/>
        <dsp:cNvSpPr/>
      </dsp:nvSpPr>
      <dsp:spPr>
        <a:xfrm>
          <a:off x="379559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Sulfur hydride</a:t>
          </a:r>
          <a:endParaRPr kumimoji="1" lang="ja-JP" altLang="en-US" sz="1300" kern="1200"/>
        </a:p>
      </dsp:txBody>
      <dsp:txXfrm>
        <a:off x="3795594" y="1475836"/>
        <a:ext cx="1038148" cy="519074"/>
      </dsp:txXfrm>
    </dsp:sp>
    <dsp:sp modelId="{CC40CBF2-2108-EA43-8C74-334D143064B5}">
      <dsp:nvSpPr>
        <dsp:cNvPr id="0" name=""/>
        <dsp:cNvSpPr/>
      </dsp:nvSpPr>
      <dsp:spPr>
        <a:xfrm>
          <a:off x="379559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Covalent hydrides</a:t>
          </a:r>
        </a:p>
      </dsp:txBody>
      <dsp:txXfrm>
        <a:off x="3795594" y="2212921"/>
        <a:ext cx="1038148" cy="519074"/>
      </dsp:txXfrm>
    </dsp:sp>
    <dsp:sp modelId="{DA76CF5C-F287-2248-9707-1656D4CDE967}">
      <dsp:nvSpPr>
        <dsp:cNvPr id="0" name=""/>
        <dsp:cNvSpPr/>
      </dsp:nvSpPr>
      <dsp:spPr>
        <a:xfrm>
          <a:off x="479221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Carbides</a:t>
          </a:r>
          <a:endParaRPr kumimoji="1" lang="ja-JP" altLang="en-US" sz="1300" kern="1200"/>
        </a:p>
      </dsp:txBody>
      <dsp:txXfrm>
        <a:off x="4792217" y="738750"/>
        <a:ext cx="1038148" cy="519074"/>
      </dsp:txXfrm>
    </dsp:sp>
    <dsp:sp modelId="{654227FF-4C80-D340-95A7-86316BED48D7}">
      <dsp:nvSpPr>
        <dsp:cNvPr id="0" name=""/>
        <dsp:cNvSpPr/>
      </dsp:nvSpPr>
      <dsp:spPr>
        <a:xfrm>
          <a:off x="505175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GIC</a:t>
          </a:r>
          <a:endParaRPr kumimoji="1" lang="ja-JP" altLang="en-US" sz="1300" kern="1200"/>
        </a:p>
      </dsp:txBody>
      <dsp:txXfrm>
        <a:off x="5051754" y="1475836"/>
        <a:ext cx="1038148" cy="519074"/>
      </dsp:txXfrm>
    </dsp:sp>
    <dsp:sp modelId="{CDF14506-DB18-724E-A3B4-F4B373A98ED4}">
      <dsp:nvSpPr>
        <dsp:cNvPr id="0" name=""/>
        <dsp:cNvSpPr/>
      </dsp:nvSpPr>
      <dsp:spPr>
        <a:xfrm>
          <a:off x="505175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C60</a:t>
          </a:r>
          <a:endParaRPr kumimoji="1" lang="ja-JP" altLang="en-US" sz="1300" kern="1200"/>
        </a:p>
      </dsp:txBody>
      <dsp:txXfrm>
        <a:off x="5051754" y="2212921"/>
        <a:ext cx="1038148" cy="519074"/>
      </dsp:txXfrm>
    </dsp:sp>
    <dsp:sp modelId="{41439D02-41BB-DB47-9FD7-12048674E083}">
      <dsp:nvSpPr>
        <dsp:cNvPr id="0" name=""/>
        <dsp:cNvSpPr/>
      </dsp:nvSpPr>
      <dsp:spPr>
        <a:xfrm>
          <a:off x="505175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diamond</a:t>
          </a:r>
          <a:endParaRPr kumimoji="1" lang="ja-JP" altLang="en-US" sz="1300" kern="1200"/>
        </a:p>
      </dsp:txBody>
      <dsp:txXfrm>
        <a:off x="5051754" y="2950007"/>
        <a:ext cx="1038148" cy="519074"/>
      </dsp:txXfrm>
    </dsp:sp>
    <dsp:sp modelId="{E40338D6-C8F2-D043-B30A-AE12C590B0D3}">
      <dsp:nvSpPr>
        <dsp:cNvPr id="0" name=""/>
        <dsp:cNvSpPr/>
      </dsp:nvSpPr>
      <dsp:spPr>
        <a:xfrm>
          <a:off x="5051754" y="3687092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Borocarbides</a:t>
          </a:r>
          <a:endParaRPr kumimoji="1" lang="ja-JP" altLang="en-US" sz="1300" kern="1200"/>
        </a:p>
      </dsp:txBody>
      <dsp:txXfrm>
        <a:off x="5051754" y="3687092"/>
        <a:ext cx="1038148" cy="519074"/>
      </dsp:txXfrm>
    </dsp:sp>
    <dsp:sp modelId="{103D39B3-5A05-6543-B504-333D79A14F6D}">
      <dsp:nvSpPr>
        <dsp:cNvPr id="0" name=""/>
        <dsp:cNvSpPr/>
      </dsp:nvSpPr>
      <dsp:spPr>
        <a:xfrm>
          <a:off x="5051754" y="4424178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organics</a:t>
          </a:r>
          <a:endParaRPr kumimoji="1" lang="ja-JP" altLang="en-US" sz="1300" kern="1200"/>
        </a:p>
      </dsp:txBody>
      <dsp:txXfrm>
        <a:off x="5051754" y="4424178"/>
        <a:ext cx="1038148" cy="519074"/>
      </dsp:txXfrm>
    </dsp:sp>
    <dsp:sp modelId="{F18AB952-D04F-7F40-A2F9-A699F63B7CE2}">
      <dsp:nvSpPr>
        <dsp:cNvPr id="0" name=""/>
        <dsp:cNvSpPr/>
      </dsp:nvSpPr>
      <dsp:spPr>
        <a:xfrm>
          <a:off x="5051754" y="5161264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5051754" y="5161264"/>
        <a:ext cx="1038148" cy="519074"/>
      </dsp:txXfrm>
    </dsp:sp>
    <dsp:sp modelId="{CD9E7E62-815F-534E-9F8B-831B12B59EF1}">
      <dsp:nvSpPr>
        <dsp:cNvPr id="0" name=""/>
        <dsp:cNvSpPr/>
      </dsp:nvSpPr>
      <dsp:spPr>
        <a:xfrm>
          <a:off x="604837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Nitrides</a:t>
          </a:r>
          <a:endParaRPr kumimoji="1" lang="ja-JP" altLang="en-US" sz="1300" kern="1200"/>
        </a:p>
      </dsp:txBody>
      <dsp:txXfrm>
        <a:off x="6048377" y="738750"/>
        <a:ext cx="1038148" cy="519074"/>
      </dsp:txXfrm>
    </dsp:sp>
    <dsp:sp modelId="{7798905C-826B-6940-8B75-2F61C73C513A}">
      <dsp:nvSpPr>
        <dsp:cNvPr id="0" name=""/>
        <dsp:cNvSpPr/>
      </dsp:nvSpPr>
      <dsp:spPr>
        <a:xfrm>
          <a:off x="730453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Fluorides</a:t>
          </a:r>
          <a:endParaRPr kumimoji="1" lang="ja-JP" altLang="en-US" sz="1300" kern="1200"/>
        </a:p>
      </dsp:txBody>
      <dsp:txXfrm>
        <a:off x="7304537" y="738750"/>
        <a:ext cx="1038148" cy="519074"/>
      </dsp:txXfrm>
    </dsp:sp>
    <dsp:sp modelId="{3E99D973-34CF-B54F-89D1-2F24C406BF5C}">
      <dsp:nvSpPr>
        <dsp:cNvPr id="0" name=""/>
        <dsp:cNvSpPr/>
      </dsp:nvSpPr>
      <dsp:spPr>
        <a:xfrm>
          <a:off x="85606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Chalcogenides</a:t>
          </a:r>
          <a:endParaRPr kumimoji="1" lang="ja-JP" altLang="en-US" sz="1300" kern="1200"/>
        </a:p>
      </dsp:txBody>
      <dsp:txXfrm>
        <a:off x="8560697" y="738750"/>
        <a:ext cx="1038148" cy="519074"/>
      </dsp:txXfrm>
    </dsp:sp>
    <dsp:sp modelId="{0D5DBA8E-EA91-A64E-9F71-006301742C7E}">
      <dsp:nvSpPr>
        <dsp:cNvPr id="0" name=""/>
        <dsp:cNvSpPr/>
      </dsp:nvSpPr>
      <dsp:spPr>
        <a:xfrm>
          <a:off x="882023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MCh2</a:t>
          </a:r>
          <a:endParaRPr kumimoji="1" lang="ja-JP" altLang="en-US" sz="1300" kern="1200"/>
        </a:p>
      </dsp:txBody>
      <dsp:txXfrm>
        <a:off x="8820234" y="1475836"/>
        <a:ext cx="1038148" cy="519074"/>
      </dsp:txXfrm>
    </dsp:sp>
    <dsp:sp modelId="{285ADF23-7879-5746-AB97-A765E0D226AC}">
      <dsp:nvSpPr>
        <dsp:cNvPr id="0" name=""/>
        <dsp:cNvSpPr/>
      </dsp:nvSpPr>
      <dsp:spPr>
        <a:xfrm>
          <a:off x="882023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BiCh2</a:t>
          </a:r>
          <a:endParaRPr kumimoji="1" lang="ja-JP" altLang="en-US" sz="1300" kern="1200"/>
        </a:p>
      </dsp:txBody>
      <dsp:txXfrm>
        <a:off x="8820234" y="2212921"/>
        <a:ext cx="1038148" cy="519074"/>
      </dsp:txXfrm>
    </dsp:sp>
    <dsp:sp modelId="{A86EA799-2364-304E-9CDA-62BFB7792D17}">
      <dsp:nvSpPr>
        <dsp:cNvPr id="0" name=""/>
        <dsp:cNvSpPr/>
      </dsp:nvSpPr>
      <dsp:spPr>
        <a:xfrm>
          <a:off x="882023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others</a:t>
          </a:r>
          <a:endParaRPr kumimoji="1" lang="ja-JP" altLang="en-US" sz="1300" kern="1200"/>
        </a:p>
      </dsp:txBody>
      <dsp:txXfrm>
        <a:off x="8820234" y="2950007"/>
        <a:ext cx="1038148" cy="519074"/>
      </dsp:txXfrm>
    </dsp:sp>
    <dsp:sp modelId="{D9D9F031-BC9A-AB4F-80E9-4ECB530BE830}">
      <dsp:nvSpPr>
        <dsp:cNvPr id="0" name=""/>
        <dsp:cNvSpPr/>
      </dsp:nvSpPr>
      <dsp:spPr>
        <a:xfrm>
          <a:off x="981685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Pnictides</a:t>
          </a:r>
          <a:endParaRPr kumimoji="1" lang="ja-JP" altLang="en-US" sz="1300" kern="1200"/>
        </a:p>
      </dsp:txBody>
      <dsp:txXfrm>
        <a:off x="9816857" y="738750"/>
        <a:ext cx="1038148" cy="519074"/>
      </dsp:txXfrm>
    </dsp:sp>
    <dsp:sp modelId="{EAB2EB15-1A26-B84B-9FF8-BA2190D4B929}">
      <dsp:nvSpPr>
        <dsp:cNvPr id="0" name=""/>
        <dsp:cNvSpPr/>
      </dsp:nvSpPr>
      <dsp:spPr>
        <a:xfrm>
          <a:off x="1107301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Borides</a:t>
          </a:r>
          <a:endParaRPr kumimoji="1" lang="ja-JP" altLang="en-US" sz="1300" kern="1200"/>
        </a:p>
      </dsp:txBody>
      <dsp:txXfrm>
        <a:off x="11073017" y="738750"/>
        <a:ext cx="1038148" cy="519074"/>
      </dsp:txXfrm>
    </dsp:sp>
    <dsp:sp modelId="{B90663E1-F3C0-214E-B777-D209377DFC73}">
      <dsp:nvSpPr>
        <dsp:cNvPr id="0" name=""/>
        <dsp:cNvSpPr/>
      </dsp:nvSpPr>
      <dsp:spPr>
        <a:xfrm>
          <a:off x="1232917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 other Oxides</a:t>
          </a:r>
          <a:endParaRPr kumimoji="1" lang="ja-JP" altLang="en-US" sz="1300" kern="1200"/>
        </a:p>
      </dsp:txBody>
      <dsp:txXfrm>
        <a:off x="12329177" y="738750"/>
        <a:ext cx="1038148" cy="519074"/>
      </dsp:txXfrm>
    </dsp:sp>
    <dsp:sp modelId="{94F8A485-3372-D345-A1C0-879FF38C538C}">
      <dsp:nvSpPr>
        <dsp:cNvPr id="0" name=""/>
        <dsp:cNvSpPr/>
      </dsp:nvSpPr>
      <dsp:spPr>
        <a:xfrm>
          <a:off x="1258871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Transition metal oxide</a:t>
          </a:r>
          <a:endParaRPr kumimoji="1" lang="ja-JP" altLang="en-US" sz="1300" kern="1200"/>
        </a:p>
      </dsp:txBody>
      <dsp:txXfrm>
        <a:off x="12588714" y="1475836"/>
        <a:ext cx="1038148" cy="519074"/>
      </dsp:txXfrm>
    </dsp:sp>
    <dsp:sp modelId="{C34EDAEC-695E-114E-9C0F-34254AE885E2}">
      <dsp:nvSpPr>
        <dsp:cNvPr id="0" name=""/>
        <dsp:cNvSpPr/>
      </dsp:nvSpPr>
      <dsp:spPr>
        <a:xfrm>
          <a:off x="1258871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Pyrochlore oxides</a:t>
          </a:r>
        </a:p>
      </dsp:txBody>
      <dsp:txXfrm>
        <a:off x="12588714" y="2212921"/>
        <a:ext cx="1038148" cy="519074"/>
      </dsp:txXfrm>
    </dsp:sp>
    <dsp:sp modelId="{DEBBF79A-E120-9D43-8E99-80ECE050A89E}">
      <dsp:nvSpPr>
        <dsp:cNvPr id="0" name=""/>
        <dsp:cNvSpPr/>
      </dsp:nvSpPr>
      <dsp:spPr>
        <a:xfrm>
          <a:off x="1258871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Metallic spinel oxide</a:t>
          </a:r>
          <a:endParaRPr lang="en-GB" sz="1300" kern="1200"/>
        </a:p>
      </dsp:txBody>
      <dsp:txXfrm>
        <a:off x="12588714" y="2950007"/>
        <a:ext cx="1038148" cy="519074"/>
      </dsp:txXfrm>
    </dsp:sp>
    <dsp:sp modelId="{906C5558-9DFE-5246-91F5-6E45A5C906B5}">
      <dsp:nvSpPr>
        <dsp:cNvPr id="0" name=""/>
        <dsp:cNvSpPr/>
      </dsp:nvSpPr>
      <dsp:spPr>
        <a:xfrm>
          <a:off x="1358533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Alloys</a:t>
          </a:r>
          <a:endParaRPr kumimoji="1" lang="ja-JP" altLang="en-US" sz="1300" kern="1200"/>
        </a:p>
      </dsp:txBody>
      <dsp:txXfrm>
        <a:off x="13585337" y="738750"/>
        <a:ext cx="1038148" cy="519074"/>
      </dsp:txXfrm>
    </dsp:sp>
    <dsp:sp modelId="{519F6E6A-3CF7-7C4D-984B-026453B9981A}">
      <dsp:nvSpPr>
        <dsp:cNvPr id="0" name=""/>
        <dsp:cNvSpPr/>
      </dsp:nvSpPr>
      <dsp:spPr>
        <a:xfrm>
          <a:off x="13844874" y="1475836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Heavy fermions</a:t>
          </a:r>
          <a:endParaRPr kumimoji="1" lang="ja-JP" altLang="en-US" sz="1300" kern="1200"/>
        </a:p>
      </dsp:txBody>
      <dsp:txXfrm>
        <a:off x="13844874" y="1475836"/>
        <a:ext cx="1038148" cy="519074"/>
      </dsp:txXfrm>
    </dsp:sp>
    <dsp:sp modelId="{4320EC20-9264-6947-974C-F568F8EE5929}">
      <dsp:nvSpPr>
        <dsp:cNvPr id="0" name=""/>
        <dsp:cNvSpPr/>
      </dsp:nvSpPr>
      <dsp:spPr>
        <a:xfrm>
          <a:off x="13844874" y="2212921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A15</a:t>
          </a:r>
          <a:endParaRPr kumimoji="1" lang="ja-JP" altLang="en-US" sz="1300" kern="1200"/>
        </a:p>
      </dsp:txBody>
      <dsp:txXfrm>
        <a:off x="13844874" y="2212921"/>
        <a:ext cx="1038148" cy="519074"/>
      </dsp:txXfrm>
    </dsp:sp>
    <dsp:sp modelId="{F1A082FC-8270-CC4A-8976-2DED0A06355F}">
      <dsp:nvSpPr>
        <dsp:cNvPr id="0" name=""/>
        <dsp:cNvSpPr/>
      </dsp:nvSpPr>
      <dsp:spPr>
        <a:xfrm>
          <a:off x="13844874" y="2950007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/>
            <a:t>other alloys</a:t>
          </a:r>
          <a:endParaRPr kumimoji="1" lang="ja-JP" altLang="en-US" sz="1300" kern="1200"/>
        </a:p>
      </dsp:txBody>
      <dsp:txXfrm>
        <a:off x="13844874" y="2950007"/>
        <a:ext cx="1038148" cy="519074"/>
      </dsp:txXfrm>
    </dsp:sp>
    <dsp:sp modelId="{045A3E34-AC9D-0A49-BB6E-CE164D2F28AA}">
      <dsp:nvSpPr>
        <dsp:cNvPr id="0" name=""/>
        <dsp:cNvSpPr/>
      </dsp:nvSpPr>
      <dsp:spPr>
        <a:xfrm>
          <a:off x="14841497" y="738750"/>
          <a:ext cx="1038148" cy="5190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300" kern="1200" dirty="0"/>
            <a:t>others</a:t>
          </a:r>
          <a:endParaRPr kumimoji="1" lang="ja-JP" altLang="en-US" sz="1300" kern="1200"/>
        </a:p>
      </dsp:txBody>
      <dsp:txXfrm>
        <a:off x="14841497" y="738750"/>
        <a:ext cx="1038148" cy="51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3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5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9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C8DA-448B-A04D-80B4-3D834C01EA05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5160-0606-4244-A950-3C48C39A4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5">
            <a:extLst>
              <a:ext uri="{FF2B5EF4-FFF2-40B4-BE49-F238E27FC236}">
                <a16:creationId xmlns:a16="http://schemas.microsoft.com/office/drawing/2014/main" id="{CEDD92D6-4049-1348-A05C-5E8470F5F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966852"/>
              </p:ext>
            </p:extLst>
          </p:nvPr>
        </p:nvGraphicFramePr>
        <p:xfrm>
          <a:off x="548639" y="390111"/>
          <a:ext cx="16903383" cy="641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or: Elbow 10">
            <a:extLst>
              <a:ext uri="{FF2B5EF4-FFF2-40B4-BE49-F238E27FC236}">
                <a16:creationId xmlns:a16="http://schemas.microsoft.com/office/drawing/2014/main" id="{3E9DAA5D-77A4-974D-BEA5-7EE9C70190B3}"/>
              </a:ext>
            </a:extLst>
          </p:cNvPr>
          <p:cNvCxnSpPr>
            <a:cxnSpLocks/>
          </p:cNvCxnSpPr>
          <p:nvPr/>
        </p:nvCxnSpPr>
        <p:spPr>
          <a:xfrm flipV="1">
            <a:off x="11970327" y="1842655"/>
            <a:ext cx="2840182" cy="1757001"/>
          </a:xfrm>
          <a:prstGeom prst="bentConnector3">
            <a:avLst>
              <a:gd name="adj1" fmla="val 17317"/>
            </a:avLst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10">
            <a:extLst>
              <a:ext uri="{FF2B5EF4-FFF2-40B4-BE49-F238E27FC236}">
                <a16:creationId xmlns:a16="http://schemas.microsoft.com/office/drawing/2014/main" id="{84C1629C-07C5-964D-9960-04510A279A58}"/>
              </a:ext>
            </a:extLst>
          </p:cNvPr>
          <p:cNvCxnSpPr>
            <a:cxnSpLocks/>
          </p:cNvCxnSpPr>
          <p:nvPr/>
        </p:nvCxnSpPr>
        <p:spPr>
          <a:xfrm flipV="1">
            <a:off x="871538" y="1042416"/>
            <a:ext cx="938974" cy="564928"/>
          </a:xfrm>
          <a:prstGeom prst="bentConnector3">
            <a:avLst>
              <a:gd name="adj1" fmla="val 548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10">
            <a:extLst>
              <a:ext uri="{FF2B5EF4-FFF2-40B4-BE49-F238E27FC236}">
                <a16:creationId xmlns:a16="http://schemas.microsoft.com/office/drawing/2014/main" id="{4FD4A2F8-4608-9745-8A15-BC5885653DDB}"/>
              </a:ext>
            </a:extLst>
          </p:cNvPr>
          <p:cNvCxnSpPr>
            <a:cxnSpLocks/>
          </p:cNvCxnSpPr>
          <p:nvPr/>
        </p:nvCxnSpPr>
        <p:spPr>
          <a:xfrm>
            <a:off x="1810512" y="1042416"/>
            <a:ext cx="1132713" cy="564928"/>
          </a:xfrm>
          <a:prstGeom prst="bentConnector3">
            <a:avLst>
              <a:gd name="adj1" fmla="val 99823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5">
            <a:extLst>
              <a:ext uri="{FF2B5EF4-FFF2-40B4-BE49-F238E27FC236}">
                <a16:creationId xmlns:a16="http://schemas.microsoft.com/office/drawing/2014/main" id="{CEDD92D6-4049-1348-A05C-5E8470F5FF21}"/>
              </a:ext>
            </a:extLst>
          </p:cNvPr>
          <p:cNvGraphicFramePr/>
          <p:nvPr/>
        </p:nvGraphicFramePr>
        <p:xfrm>
          <a:off x="548639" y="390111"/>
          <a:ext cx="16903383" cy="641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nector: Elbow 10">
            <a:extLst>
              <a:ext uri="{FF2B5EF4-FFF2-40B4-BE49-F238E27FC236}">
                <a16:creationId xmlns:a16="http://schemas.microsoft.com/office/drawing/2014/main" id="{3E9DAA5D-77A4-974D-BEA5-7EE9C70190B3}"/>
              </a:ext>
            </a:extLst>
          </p:cNvPr>
          <p:cNvCxnSpPr>
            <a:cxnSpLocks/>
          </p:cNvCxnSpPr>
          <p:nvPr/>
        </p:nvCxnSpPr>
        <p:spPr>
          <a:xfrm flipV="1">
            <a:off x="11499273" y="2080088"/>
            <a:ext cx="3106431" cy="1519567"/>
          </a:xfrm>
          <a:prstGeom prst="bentConnector3">
            <a:avLst>
              <a:gd name="adj1" fmla="val 20564"/>
            </a:avLst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95C1D-39E1-A544-B479-C0307BB83D0C}"/>
              </a:ext>
            </a:extLst>
          </p:cNvPr>
          <p:cNvSpPr/>
          <p:nvPr/>
        </p:nvSpPr>
        <p:spPr>
          <a:xfrm>
            <a:off x="11862805" y="5166632"/>
            <a:ext cx="587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/>
              <a:t>Cuprates</a:t>
            </a:r>
            <a:r>
              <a:rPr kumimoji="1" lang="en-US" altLang="ja-JP" dirty="0"/>
              <a:t> is a part of oxides</a:t>
            </a:r>
          </a:p>
          <a:p>
            <a:r>
              <a:rPr kumimoji="1" lang="en-US" altLang="ja-JP" dirty="0"/>
              <a:t>Fe-based is a part of pnictides and chalcogenides. Some Fe-based is also part of mixed-anions</a:t>
            </a:r>
            <a:endParaRPr kumimoji="1" lang="ja-JP" altLang="en-US"/>
          </a:p>
          <a:p>
            <a:r>
              <a:rPr kumimoji="1" lang="en-US" altLang="ja-JP" dirty="0"/>
              <a:t>heavy fermion system would be a part of alloys</a:t>
            </a:r>
            <a:endParaRPr kumimoji="1" lang="ja-JP" altLang="en-US"/>
          </a:p>
        </p:txBody>
      </p:sp>
      <p:sp>
        <p:nvSpPr>
          <p:cNvPr id="30" name="テキスト ボックス 26">
            <a:extLst>
              <a:ext uri="{FF2B5EF4-FFF2-40B4-BE49-F238E27FC236}">
                <a16:creationId xmlns:a16="http://schemas.microsoft.com/office/drawing/2014/main" id="{DE4E3A4F-6044-1D40-85D2-84FEEF9824D4}"/>
              </a:ext>
            </a:extLst>
          </p:cNvPr>
          <p:cNvSpPr txBox="1"/>
          <p:nvPr/>
        </p:nvSpPr>
        <p:spPr>
          <a:xfrm>
            <a:off x="1299932" y="101093"/>
            <a:ext cx="261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this guy (H) is not anion</a:t>
            </a:r>
            <a:endParaRPr kumimoji="1" lang="ja-JP" altLang="en-US"/>
          </a:p>
        </p:txBody>
      </p:sp>
      <p:cxnSp>
        <p:nvCxnSpPr>
          <p:cNvPr id="31" name="直線コネクタ 24">
            <a:extLst>
              <a:ext uri="{FF2B5EF4-FFF2-40B4-BE49-F238E27FC236}">
                <a16:creationId xmlns:a16="http://schemas.microsoft.com/office/drawing/2014/main" id="{B705B61C-0AEB-6243-B704-A5EF768F25B2}"/>
              </a:ext>
            </a:extLst>
          </p:cNvPr>
          <p:cNvCxnSpPr>
            <a:cxnSpLocks/>
          </p:cNvCxnSpPr>
          <p:nvPr/>
        </p:nvCxnSpPr>
        <p:spPr>
          <a:xfrm>
            <a:off x="3022868" y="470425"/>
            <a:ext cx="1786270" cy="917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4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5">
            <a:extLst>
              <a:ext uri="{FF2B5EF4-FFF2-40B4-BE49-F238E27FC236}">
                <a16:creationId xmlns:a16="http://schemas.microsoft.com/office/drawing/2014/main" id="{CEDD92D6-4049-1348-A05C-5E8470F5F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0543"/>
              </p:ext>
            </p:extLst>
          </p:nvPr>
        </p:nvGraphicFramePr>
        <p:xfrm>
          <a:off x="-453303" y="0"/>
          <a:ext cx="16903383" cy="641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9995C1D-39E1-A544-B479-C0307BB83D0C}"/>
              </a:ext>
            </a:extLst>
          </p:cNvPr>
          <p:cNvSpPr/>
          <p:nvPr/>
        </p:nvSpPr>
        <p:spPr>
          <a:xfrm>
            <a:off x="6586830" y="3998913"/>
            <a:ext cx="89979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dirty="0" err="1"/>
              <a:t>Cuprates</a:t>
            </a:r>
            <a:r>
              <a:rPr kumimoji="1" lang="en-US" altLang="ja-JP" dirty="0"/>
              <a:t> is a part of oxides</a:t>
            </a:r>
          </a:p>
          <a:p>
            <a:r>
              <a:rPr kumimoji="1" lang="en-US" altLang="ja-JP" dirty="0"/>
              <a:t>Fe-based is a part of pnictides and chalcogenides. Some Fe-based is also part of mixed-anions</a:t>
            </a:r>
            <a:endParaRPr kumimoji="1" lang="ja-JP" altLang="en-US"/>
          </a:p>
          <a:p>
            <a:r>
              <a:rPr kumimoji="1" lang="en-US" altLang="ja-JP" dirty="0"/>
              <a:t>heavy fermion system would be a part of alloys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27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5">
            <a:extLst>
              <a:ext uri="{FF2B5EF4-FFF2-40B4-BE49-F238E27FC236}">
                <a16:creationId xmlns:a16="http://schemas.microsoft.com/office/drawing/2014/main" id="{CEDD92D6-4049-1348-A05C-5E8470F5FF21}"/>
              </a:ext>
            </a:extLst>
          </p:cNvPr>
          <p:cNvGraphicFramePr/>
          <p:nvPr/>
        </p:nvGraphicFramePr>
        <p:xfrm>
          <a:off x="-453303" y="0"/>
          <a:ext cx="16903383" cy="641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9995C1D-39E1-A544-B479-C0307BB83D0C}"/>
              </a:ext>
            </a:extLst>
          </p:cNvPr>
          <p:cNvSpPr/>
          <p:nvPr/>
        </p:nvSpPr>
        <p:spPr>
          <a:xfrm>
            <a:off x="6586830" y="3998913"/>
            <a:ext cx="89979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dirty="0" err="1"/>
              <a:t>Cuprates</a:t>
            </a:r>
            <a:r>
              <a:rPr kumimoji="1" lang="en-US" altLang="ja-JP" dirty="0"/>
              <a:t> is a part of oxides</a:t>
            </a:r>
          </a:p>
          <a:p>
            <a:r>
              <a:rPr kumimoji="1" lang="en-US" altLang="ja-JP" dirty="0"/>
              <a:t>Fe-based is a part of pnictides and chalcogenides. Some Fe-based is also part of mixed-anions</a:t>
            </a:r>
            <a:endParaRPr kumimoji="1" lang="ja-JP" altLang="en-US"/>
          </a:p>
          <a:p>
            <a:r>
              <a:rPr kumimoji="1" lang="en-US" altLang="ja-JP" dirty="0"/>
              <a:t>heavy fermion system would be a part of alloys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1541" y="320536"/>
            <a:ext cx="1162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1:Cu&amp;O</a:t>
            </a:r>
            <a:endParaRPr kumimoji="1" lang="ja-JP" altLang="en-US" sz="2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3186" y="74807"/>
            <a:ext cx="1354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2:Fe&amp;Pn</a:t>
            </a:r>
          </a:p>
          <a:p>
            <a:r>
              <a:rPr kumimoji="1" lang="en-US" altLang="ja-JP" sz="2400"/>
              <a:t>or Fe&amp;Ch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40579" y="238968"/>
            <a:ext cx="61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3:H</a:t>
            </a:r>
            <a:endParaRPr kumimoji="1" lang="ja-JP" altLang="en-US" sz="24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54135" y="320536"/>
            <a:ext cx="69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5: N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04697" y="238968"/>
            <a:ext cx="6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4: C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17372" y="309565"/>
            <a:ext cx="63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6: F</a:t>
            </a:r>
            <a:endParaRPr kumimoji="1" lang="ja-JP" altLang="en-US" sz="2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92924" y="351224"/>
            <a:ext cx="81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7: Ch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268476" y="289203"/>
            <a:ext cx="81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8: Pn</a:t>
            </a:r>
            <a:endParaRPr kumimoji="1" lang="ja-JP" altLang="en-US" sz="24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544028" y="270382"/>
            <a:ext cx="6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9: B</a:t>
            </a:r>
            <a:endParaRPr kumimoji="1" lang="ja-JP" altLang="en-US" sz="2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819580" y="277481"/>
            <a:ext cx="8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10: O</a:t>
            </a:r>
            <a:endParaRPr kumimoji="1" lang="ja-JP" altLang="en-US" sz="2400"/>
          </a:p>
        </p:txBody>
      </p:sp>
      <p:sp>
        <p:nvSpPr>
          <p:cNvPr id="3" name="正方形/長方形 2"/>
          <p:cNvSpPr/>
          <p:nvPr/>
        </p:nvSpPr>
        <p:spPr>
          <a:xfrm>
            <a:off x="138234" y="74807"/>
            <a:ext cx="14203547" cy="131623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14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386</Words>
  <Application>Microsoft Macintosh PowerPoint</Application>
  <PresentationFormat>Custom</PresentationFormat>
  <Paragraphs>177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Foppiano</dc:creator>
  <cp:lastModifiedBy>Luca Foppiano</cp:lastModifiedBy>
  <cp:revision>19</cp:revision>
  <dcterms:created xsi:type="dcterms:W3CDTF">2020-04-21T04:39:29Z</dcterms:created>
  <dcterms:modified xsi:type="dcterms:W3CDTF">2020-09-07T07:55:13Z</dcterms:modified>
</cp:coreProperties>
</file>