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Forensic Tool for Detecting Deepfake &amp; Synthetic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Presentation – Progress Update</a:t>
            </a:r>
          </a:p>
          <a:p>
            <a: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Sprint 1: Backend integration → real model outputs</a:t>
            </a:r>
          </a:p>
          <a:p>
            <a:r>
              <a:t>• Sprint 2: Improve video analysis &amp; visualization</a:t>
            </a:r>
          </a:p>
          <a:p>
            <a:r>
              <a:t>• Sprint 3: Finalize report generation &amp; client feedback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for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 you expect investigators to use this tool anytime and anywhere,</a:t>
            </a:r>
          </a:p>
          <a:p>
            <a:r>
              <a:t>  or only within secure offline environments?</a:t>
            </a:r>
          </a:p>
          <a:p>
            <a:r>
              <a:t>• </a:t>
            </a:r>
            <a:r>
              <a:rPr lang="en-US" altLang="zh-CN"/>
              <a:t>Would you like reports to remain only on the local machine, or have an option to share them securely with colleagues?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Prototype demo developed</a:t>
            </a:r>
          </a:p>
          <a:p>
            <a:r>
              <a:t>• Workflow: Upload → Processing → Results → Metadata → Report</a:t>
            </a:r>
          </a:p>
          <a:p>
            <a:r>
              <a:t>• Offline-ready design under consideration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Video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Insert Demo Video Here</a:t>
            </a:r>
          </a:p>
          <a:p>
            <a:r>
              <a:t>(b25c4d143b5eb7bf7a943635fb6cd265.mp4)</a:t>
            </a:r>
          </a:p>
        </p:txBody>
      </p:sp>
      <p:pic>
        <p:nvPicPr>
          <p:cNvPr id="4" name="b25c4d143b5eb7bf7a943635fb6cd265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Step 1: Upload</a:t>
            </a:r>
          </a:p>
        </p:txBody>
      </p:sp>
      <p:pic>
        <p:nvPicPr>
          <p:cNvPr id="3" name="Picture 2" descr="screenshot_step_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Step 2: Results</a:t>
            </a:r>
          </a:p>
        </p:txBody>
      </p:sp>
      <p:pic>
        <p:nvPicPr>
          <p:cNvPr id="3" name="Picture 2" descr="screenshot_step_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Step 3: Metadata &amp; Report</a:t>
            </a:r>
          </a:p>
        </p:txBody>
      </p:sp>
      <p:pic>
        <p:nvPicPr>
          <p:cNvPr id="3" name="Picture 2" descr="screenshot_step_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Web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</a:t>
            </a:r>
            <a:r>
              <a:rPr lang="en-US" altLang="zh-CN"/>
              <a:t>Cross-platform: works on Mac, Windows, iOS, and Android</a:t>
            </a:r>
            <a:endParaRPr lang="en-US" altLang="zh-CN"/>
          </a:p>
          <a:p>
            <a:r>
              <a:t>• Lightweight: no installation required</a:t>
            </a:r>
          </a:p>
          <a:p>
            <a:r>
              <a:t>• Flexible: supports both images &amp; videos</a:t>
            </a:r>
          </a:p>
          <a:p>
            <a:r>
              <a:t>• Easy to update frontend without reinstalling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 Web App Offline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Web frontend + local backend architecture</a:t>
            </a:r>
          </a:p>
          <a:p>
            <a:r>
              <a:t>• Deployment options:</a:t>
            </a:r>
          </a:p>
          <a:p>
            <a:r>
              <a:t>   - Localhost (single machine, fully offline)</a:t>
            </a:r>
          </a:p>
          <a:p>
            <a:r>
              <a:t>   - Internal server (multi-user within forensic lab)</a:t>
            </a:r>
          </a:p>
          <a:p>
            <a:r>
              <a:t>• All models &amp; data stored locally</a:t>
            </a:r>
          </a:p>
          <a:p>
            <a:r>
              <a:t>• Complies with forensic industry restrictions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Image reports: suspicious regions with metadata</a:t>
            </a:r>
          </a:p>
          <a:p>
            <a:r>
              <a:t>• Video reports: keyframes with timestamps</a:t>
            </a:r>
          </a:p>
          <a:p>
            <a:r>
              <a:t>• Export formats: PDF / JSON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WPS 演示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Forensic Tool for Detecting Deepfake &amp; Synthetic Media</vt:lpstr>
      <vt:lpstr>Current Progress</vt:lpstr>
      <vt:lpstr>Demo Video</vt:lpstr>
      <vt:lpstr>Demo Step 1: Upload</vt:lpstr>
      <vt:lpstr>Demo Step 2: Results</vt:lpstr>
      <vt:lpstr>Demo Step 3: Metadata &amp; Report</vt:lpstr>
      <vt:lpstr>Why Web Interface?</vt:lpstr>
      <vt:lpstr>How to Run Web App Offline</vt:lpstr>
      <vt:lpstr>Report Output</vt:lpstr>
      <vt:lpstr>Next Steps</vt:lpstr>
      <vt:lpstr>Questions for Client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1</cp:lastModifiedBy>
  <cp:revision>2</cp:revision>
  <dcterms:created xsi:type="dcterms:W3CDTF">2013-01-27T09:14:00Z</dcterms:created>
  <dcterms:modified xsi:type="dcterms:W3CDTF">2025-09-04T09:39:35Z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A1FD61F9C6CE4B039DCBAE03DAE65F77_13</vt:lpwstr>
  </property>
  <property fmtid="{D5CDD505-2E9C-101B-9397-08002B2CF9AE}" pid="3" name="KSOProductBuildVer">
    <vt:lpwstr>2052-12.1.0.22529</vt:lpwstr>
  </property>
</Properties>
</file>