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9" r:id="rId6"/>
    <p:sldId id="262" r:id="rId7"/>
    <p:sldId id="270" r:id="rId8"/>
    <p:sldId id="263" r:id="rId9"/>
    <p:sldId id="264" r:id="rId10"/>
    <p:sldId id="273" r:id="rId11"/>
    <p:sldId id="268" r:id="rId12"/>
    <p:sldId id="267" r:id="rId13"/>
    <p:sldId id="265" r:id="rId14"/>
    <p:sldId id="266"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B3CAE-760D-4743-A676-514D67153602}" v="15" dt="2024-11-26T14:31:04.35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2" autoAdjust="0"/>
    <p:restoredTop sz="94660"/>
  </p:normalViewPr>
  <p:slideViewPr>
    <p:cSldViewPr snapToGrid="0">
      <p:cViewPr varScale="1">
        <p:scale>
          <a:sx n="114" d="100"/>
          <a:sy n="114" d="100"/>
        </p:scale>
        <p:origin x="126" y="912"/>
      </p:cViewPr>
      <p:guideLst>
        <p:guide pos="3840"/>
        <p:guide orient="horz"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lipe Palacios Sánchez" userId="12150eda782ec086" providerId="LiveId" clId="{58AB3CAE-760D-4743-A676-514D67153602}"/>
    <pc:docChg chg="undo redo custSel addSld delSld modSld sldOrd">
      <pc:chgData name="Luis Felipe Palacios Sánchez" userId="12150eda782ec086" providerId="LiveId" clId="{58AB3CAE-760D-4743-A676-514D67153602}" dt="2024-11-26T14:55:44.491" v="2831" actId="1076"/>
      <pc:docMkLst>
        <pc:docMk/>
      </pc:docMkLst>
      <pc:sldChg chg="addSp delSp modSp mod setBg addAnim">
        <pc:chgData name="Luis Felipe Palacios Sánchez" userId="12150eda782ec086" providerId="LiveId" clId="{58AB3CAE-760D-4743-A676-514D67153602}" dt="2024-11-06T05:42:52.870" v="69" actId="26606"/>
        <pc:sldMkLst>
          <pc:docMk/>
          <pc:sldMk cId="2060210425" sldId="256"/>
        </pc:sldMkLst>
        <pc:spChg chg="mod">
          <ac:chgData name="Luis Felipe Palacios Sánchez" userId="12150eda782ec086" providerId="LiveId" clId="{58AB3CAE-760D-4743-A676-514D67153602}" dt="2024-11-06T05:42:52.870" v="69" actId="26606"/>
          <ac:spMkLst>
            <pc:docMk/>
            <pc:sldMk cId="2060210425" sldId="256"/>
            <ac:spMk id="2" creationId="{4C5F3FD8-DF80-A474-2563-30239934B32E}"/>
          </ac:spMkLst>
        </pc:spChg>
        <pc:spChg chg="mod">
          <ac:chgData name="Luis Felipe Palacios Sánchez" userId="12150eda782ec086" providerId="LiveId" clId="{58AB3CAE-760D-4743-A676-514D67153602}" dt="2024-11-06T05:42:52.870" v="69" actId="26606"/>
          <ac:spMkLst>
            <pc:docMk/>
            <pc:sldMk cId="2060210425" sldId="256"/>
            <ac:spMk id="3" creationId="{5AE4BB17-214B-C12C-46FF-0C36AF4780B6}"/>
          </ac:spMkLst>
        </pc:spChg>
        <pc:spChg chg="add del">
          <ac:chgData name="Luis Felipe Palacios Sánchez" userId="12150eda782ec086" providerId="LiveId" clId="{58AB3CAE-760D-4743-A676-514D67153602}" dt="2024-11-06T05:42:52.870" v="69" actId="26606"/>
          <ac:spMkLst>
            <pc:docMk/>
            <pc:sldMk cId="2060210425" sldId="256"/>
            <ac:spMk id="8" creationId="{943CAA20-3569-4189-9E48-239A229A86CA}"/>
          </ac:spMkLst>
        </pc:spChg>
        <pc:spChg chg="add del">
          <ac:chgData name="Luis Felipe Palacios Sánchez" userId="12150eda782ec086" providerId="LiveId" clId="{58AB3CAE-760D-4743-A676-514D67153602}" dt="2024-11-06T05:42:52.870" v="69" actId="26606"/>
          <ac:spMkLst>
            <pc:docMk/>
            <pc:sldMk cId="2060210425" sldId="256"/>
            <ac:spMk id="10" creationId="{DA542B6D-E775-4832-91DC-2D20F857813A}"/>
          </ac:spMkLst>
        </pc:spChg>
        <pc:spChg chg="add del">
          <ac:chgData name="Luis Felipe Palacios Sánchez" userId="12150eda782ec086" providerId="LiveId" clId="{58AB3CAE-760D-4743-A676-514D67153602}" dt="2024-11-06T05:42:52.864" v="68" actId="26606"/>
          <ac:spMkLst>
            <pc:docMk/>
            <pc:sldMk cId="2060210425" sldId="256"/>
            <ac:spMk id="15" creationId="{FFD48BC7-DC40-47DE-87EE-9F4B6ECB9ABB}"/>
          </ac:spMkLst>
        </pc:spChg>
        <pc:spChg chg="add del">
          <ac:chgData name="Luis Felipe Palacios Sánchez" userId="12150eda782ec086" providerId="LiveId" clId="{58AB3CAE-760D-4743-A676-514D67153602}" dt="2024-11-06T05:42:52.864" v="68" actId="26606"/>
          <ac:spMkLst>
            <pc:docMk/>
            <pc:sldMk cId="2060210425" sldId="256"/>
            <ac:spMk id="17" creationId="{E502BBC7-2C76-46F3-BC24-5985BC13DB88}"/>
          </ac:spMkLst>
        </pc:spChg>
        <pc:spChg chg="add del">
          <ac:chgData name="Luis Felipe Palacios Sánchez" userId="12150eda782ec086" providerId="LiveId" clId="{58AB3CAE-760D-4743-A676-514D67153602}" dt="2024-11-06T05:42:52.864" v="68" actId="26606"/>
          <ac:spMkLst>
            <pc:docMk/>
            <pc:sldMk cId="2060210425" sldId="256"/>
            <ac:spMk id="19" creationId="{C7F28D52-2A5F-4D23-81AE-7CB8B591C7AF}"/>
          </ac:spMkLst>
        </pc:spChg>
        <pc:spChg chg="add del">
          <ac:chgData name="Luis Felipe Palacios Sánchez" userId="12150eda782ec086" providerId="LiveId" clId="{58AB3CAE-760D-4743-A676-514D67153602}" dt="2024-11-06T05:42:52.864" v="68" actId="26606"/>
          <ac:spMkLst>
            <pc:docMk/>
            <pc:sldMk cId="2060210425" sldId="256"/>
            <ac:spMk id="21" creationId="{3629484E-3792-4B3D-89AD-7C8A1ED0E0D4}"/>
          </ac:spMkLst>
        </pc:spChg>
        <pc:spChg chg="add">
          <ac:chgData name="Luis Felipe Palacios Sánchez" userId="12150eda782ec086" providerId="LiveId" clId="{58AB3CAE-760D-4743-A676-514D67153602}" dt="2024-11-06T05:42:52.870" v="69" actId="26606"/>
          <ac:spMkLst>
            <pc:docMk/>
            <pc:sldMk cId="2060210425" sldId="256"/>
            <ac:spMk id="23" creationId="{BAD76F3E-3A97-486B-B402-44400A8B9173}"/>
          </ac:spMkLst>
        </pc:spChg>
        <pc:spChg chg="add">
          <ac:chgData name="Luis Felipe Palacios Sánchez" userId="12150eda782ec086" providerId="LiveId" clId="{58AB3CAE-760D-4743-A676-514D67153602}" dt="2024-11-06T05:42:52.870" v="69" actId="26606"/>
          <ac:spMkLst>
            <pc:docMk/>
            <pc:sldMk cId="2060210425" sldId="256"/>
            <ac:spMk id="24" creationId="{391F6B52-91F4-4AEB-B6DB-29FEBCF28C8B}"/>
          </ac:spMkLst>
        </pc:spChg>
        <pc:spChg chg="add">
          <ac:chgData name="Luis Felipe Palacios Sánchez" userId="12150eda782ec086" providerId="LiveId" clId="{58AB3CAE-760D-4743-A676-514D67153602}" dt="2024-11-06T05:42:52.870" v="69" actId="26606"/>
          <ac:spMkLst>
            <pc:docMk/>
            <pc:sldMk cId="2060210425" sldId="256"/>
            <ac:spMk id="25" creationId="{2CD6F061-7C53-44F4-9794-953DB70A451B}"/>
          </ac:spMkLst>
        </pc:spChg>
      </pc:sldChg>
      <pc:sldChg chg="modSp new del mod">
        <pc:chgData name="Luis Felipe Palacios Sánchez" userId="12150eda782ec086" providerId="LiveId" clId="{58AB3CAE-760D-4743-A676-514D67153602}" dt="2024-11-06T05:43:24.764" v="74" actId="47"/>
        <pc:sldMkLst>
          <pc:docMk/>
          <pc:sldMk cId="2042034681" sldId="257"/>
        </pc:sldMkLst>
        <pc:spChg chg="mod">
          <ac:chgData name="Luis Felipe Palacios Sánchez" userId="12150eda782ec086" providerId="LiveId" clId="{58AB3CAE-760D-4743-A676-514D67153602}" dt="2024-11-06T05:38:07.191" v="12" actId="20577"/>
          <ac:spMkLst>
            <pc:docMk/>
            <pc:sldMk cId="2042034681" sldId="257"/>
            <ac:spMk id="2" creationId="{8A107C15-4A89-0D60-D4E3-8C09CF506B86}"/>
          </ac:spMkLst>
        </pc:spChg>
      </pc:sldChg>
      <pc:sldChg chg="addSp delSp modSp new mod setBg">
        <pc:chgData name="Luis Felipe Palacios Sánchez" userId="12150eda782ec086" providerId="LiveId" clId="{58AB3CAE-760D-4743-A676-514D67153602}" dt="2024-11-26T14:31:04.356" v="2806" actId="20577"/>
        <pc:sldMkLst>
          <pc:docMk/>
          <pc:sldMk cId="2133093071" sldId="258"/>
        </pc:sldMkLst>
        <pc:spChg chg="mod">
          <ac:chgData name="Luis Felipe Palacios Sánchez" userId="12150eda782ec086" providerId="LiveId" clId="{58AB3CAE-760D-4743-A676-514D67153602}" dt="2024-11-06T06:06:51.363" v="794" actId="26606"/>
          <ac:spMkLst>
            <pc:docMk/>
            <pc:sldMk cId="2133093071" sldId="258"/>
            <ac:spMk id="2" creationId="{EB790832-C828-14F7-7F18-95AFE595C9FA}"/>
          </ac:spMkLst>
        </pc:spChg>
        <pc:spChg chg="del mod">
          <ac:chgData name="Luis Felipe Palacios Sánchez" userId="12150eda782ec086" providerId="LiveId" clId="{58AB3CAE-760D-4743-A676-514D67153602}" dt="2024-11-06T06:06:51.363" v="794" actId="26606"/>
          <ac:spMkLst>
            <pc:docMk/>
            <pc:sldMk cId="2133093071" sldId="258"/>
            <ac:spMk id="3" creationId="{88EB89DF-5DCC-E9D9-9024-5AEB57B43511}"/>
          </ac:spMkLst>
        </pc:spChg>
        <pc:spChg chg="add del">
          <ac:chgData name="Luis Felipe Palacios Sánchez" userId="12150eda782ec086" providerId="LiveId" clId="{58AB3CAE-760D-4743-A676-514D67153602}" dt="2024-11-06T05:43:22.321" v="72" actId="26606"/>
          <ac:spMkLst>
            <pc:docMk/>
            <pc:sldMk cId="2133093071" sldId="258"/>
            <ac:spMk id="8" creationId="{CBB2B1F0-0DD6-4744-9A46-7A344FB48E40}"/>
          </ac:spMkLst>
        </pc:spChg>
        <pc:spChg chg="add del">
          <ac:chgData name="Luis Felipe Palacios Sánchez" userId="12150eda782ec086" providerId="LiveId" clId="{58AB3CAE-760D-4743-A676-514D67153602}" dt="2024-11-06T05:43:22.321" v="72" actId="26606"/>
          <ac:spMkLst>
            <pc:docMk/>
            <pc:sldMk cId="2133093071" sldId="258"/>
            <ac:spMk id="10" creationId="{52D502E5-F6B4-4D58-B4AE-FC466FF15EE8}"/>
          </ac:spMkLst>
        </pc:spChg>
        <pc:spChg chg="add del">
          <ac:chgData name="Luis Felipe Palacios Sánchez" userId="12150eda782ec086" providerId="LiveId" clId="{58AB3CAE-760D-4743-A676-514D67153602}" dt="2024-11-06T05:43:22.321" v="72" actId="26606"/>
          <ac:spMkLst>
            <pc:docMk/>
            <pc:sldMk cId="2133093071" sldId="258"/>
            <ac:spMk id="12" creationId="{9DECDBF4-02B6-4BB4-B65B-B8107AD6A9E8}"/>
          </ac:spMkLst>
        </pc:spChg>
        <pc:spChg chg="add del">
          <ac:chgData name="Luis Felipe Palacios Sánchez" userId="12150eda782ec086" providerId="LiveId" clId="{58AB3CAE-760D-4743-A676-514D67153602}" dt="2024-11-06T06:06:51.363" v="794" actId="26606"/>
          <ac:spMkLst>
            <pc:docMk/>
            <pc:sldMk cId="2133093071" sldId="258"/>
            <ac:spMk id="14" creationId="{92C3387C-D24F-4737-8A37-1DC5CFF09CFA}"/>
          </ac:spMkLst>
        </pc:spChg>
        <pc:spChg chg="add del">
          <ac:chgData name="Luis Felipe Palacios Sánchez" userId="12150eda782ec086" providerId="LiveId" clId="{58AB3CAE-760D-4743-A676-514D67153602}" dt="2024-11-06T06:06:51.363" v="794" actId="26606"/>
          <ac:spMkLst>
            <pc:docMk/>
            <pc:sldMk cId="2133093071" sldId="258"/>
            <ac:spMk id="15" creationId="{2029D5AD-8348-4446-B191-6A9B6FE03F21}"/>
          </ac:spMkLst>
        </pc:spChg>
        <pc:spChg chg="add del">
          <ac:chgData name="Luis Felipe Palacios Sánchez" userId="12150eda782ec086" providerId="LiveId" clId="{58AB3CAE-760D-4743-A676-514D67153602}" dt="2024-11-06T06:06:51.363" v="794" actId="26606"/>
          <ac:spMkLst>
            <pc:docMk/>
            <pc:sldMk cId="2133093071" sldId="258"/>
            <ac:spMk id="16" creationId="{A3F395A2-2B64-4749-BD93-2F159C7E1FB5}"/>
          </ac:spMkLst>
        </pc:spChg>
        <pc:spChg chg="add del">
          <ac:chgData name="Luis Felipe Palacios Sánchez" userId="12150eda782ec086" providerId="LiveId" clId="{58AB3CAE-760D-4743-A676-514D67153602}" dt="2024-11-06T06:06:51.363" v="794" actId="26606"/>
          <ac:spMkLst>
            <pc:docMk/>
            <pc:sldMk cId="2133093071" sldId="258"/>
            <ac:spMk id="17" creationId="{5CF0135B-EAB8-4CA0-896C-2D897ECD28BC}"/>
          </ac:spMkLst>
        </pc:spChg>
        <pc:spChg chg="add">
          <ac:chgData name="Luis Felipe Palacios Sánchez" userId="12150eda782ec086" providerId="LiveId" clId="{58AB3CAE-760D-4743-A676-514D67153602}" dt="2024-11-06T06:06:51.363" v="794" actId="26606"/>
          <ac:spMkLst>
            <pc:docMk/>
            <pc:sldMk cId="2133093071" sldId="258"/>
            <ac:spMk id="23" creationId="{53B021B3-DE93-4AB7-8A18-CF5F1CED88B8}"/>
          </ac:spMkLst>
        </pc:spChg>
        <pc:spChg chg="add">
          <ac:chgData name="Luis Felipe Palacios Sánchez" userId="12150eda782ec086" providerId="LiveId" clId="{58AB3CAE-760D-4743-A676-514D67153602}" dt="2024-11-06T06:06:51.363" v="794" actId="26606"/>
          <ac:spMkLst>
            <pc:docMk/>
            <pc:sldMk cId="2133093071" sldId="258"/>
            <ac:spMk id="25" creationId="{52D502E5-F6B4-4D58-B4AE-FC466FF15EE8}"/>
          </ac:spMkLst>
        </pc:spChg>
        <pc:spChg chg="add">
          <ac:chgData name="Luis Felipe Palacios Sánchez" userId="12150eda782ec086" providerId="LiveId" clId="{58AB3CAE-760D-4743-A676-514D67153602}" dt="2024-11-06T06:06:51.363" v="794" actId="26606"/>
          <ac:spMkLst>
            <pc:docMk/>
            <pc:sldMk cId="2133093071" sldId="258"/>
            <ac:spMk id="27" creationId="{9DECDBF4-02B6-4BB4-B65B-B8107AD6A9E8}"/>
          </ac:spMkLst>
        </pc:spChg>
        <pc:graphicFrameChg chg="add mod">
          <ac:chgData name="Luis Felipe Palacios Sánchez" userId="12150eda782ec086" providerId="LiveId" clId="{58AB3CAE-760D-4743-A676-514D67153602}" dt="2024-11-26T14:31:04.356" v="2806" actId="20577"/>
          <ac:graphicFrameMkLst>
            <pc:docMk/>
            <pc:sldMk cId="2133093071" sldId="258"/>
            <ac:graphicFrameMk id="19" creationId="{AF5991C0-16E1-29FF-25AE-1B7F6814CABD}"/>
          </ac:graphicFrameMkLst>
        </pc:graphicFrameChg>
      </pc:sldChg>
      <pc:sldChg chg="addSp delSp modSp new mod setBg">
        <pc:chgData name="Luis Felipe Palacios Sánchez" userId="12150eda782ec086" providerId="LiveId" clId="{58AB3CAE-760D-4743-A676-514D67153602}" dt="2024-11-06T06:38:28.008" v="1406" actId="21"/>
        <pc:sldMkLst>
          <pc:docMk/>
          <pc:sldMk cId="3604224651" sldId="259"/>
        </pc:sldMkLst>
        <pc:spChg chg="mod">
          <ac:chgData name="Luis Felipe Palacios Sánchez" userId="12150eda782ec086" providerId="LiveId" clId="{58AB3CAE-760D-4743-A676-514D67153602}" dt="2024-11-06T06:14:26.051" v="1185" actId="26606"/>
          <ac:spMkLst>
            <pc:docMk/>
            <pc:sldMk cId="3604224651" sldId="259"/>
            <ac:spMk id="2" creationId="{CD6ECB73-0EDC-9A29-B3D8-CF6EA5EA64BC}"/>
          </ac:spMkLst>
        </pc:spChg>
        <pc:spChg chg="mod">
          <ac:chgData name="Luis Felipe Palacios Sánchez" userId="12150eda782ec086" providerId="LiveId" clId="{58AB3CAE-760D-4743-A676-514D67153602}" dt="2024-11-06T06:38:28.008" v="1406" actId="21"/>
          <ac:spMkLst>
            <pc:docMk/>
            <pc:sldMk cId="3604224651" sldId="259"/>
            <ac:spMk id="3" creationId="{4AE59572-2217-B596-41E6-C085C99E07A2}"/>
          </ac:spMkLst>
        </pc:spChg>
        <pc:spChg chg="add del">
          <ac:chgData name="Luis Felipe Palacios Sánchez" userId="12150eda782ec086" providerId="LiveId" clId="{58AB3CAE-760D-4743-A676-514D67153602}" dt="2024-11-06T06:14:26.044" v="1184" actId="26606"/>
          <ac:spMkLst>
            <pc:docMk/>
            <pc:sldMk cId="3604224651" sldId="259"/>
            <ac:spMk id="8" creationId="{DAF1966E-FD40-4A4A-B61B-C4DF7FA05F06}"/>
          </ac:spMkLst>
        </pc:spChg>
        <pc:spChg chg="add del">
          <ac:chgData name="Luis Felipe Palacios Sánchez" userId="12150eda782ec086" providerId="LiveId" clId="{58AB3CAE-760D-4743-A676-514D67153602}" dt="2024-11-06T06:14:26.044" v="1184" actId="26606"/>
          <ac:spMkLst>
            <pc:docMk/>
            <pc:sldMk cId="3604224651" sldId="259"/>
            <ac:spMk id="10" creationId="{047BFA19-D45E-416B-A404-7AF2F3F27017}"/>
          </ac:spMkLst>
        </pc:spChg>
        <pc:spChg chg="add del">
          <ac:chgData name="Luis Felipe Palacios Sánchez" userId="12150eda782ec086" providerId="LiveId" clId="{58AB3CAE-760D-4743-A676-514D67153602}" dt="2024-11-06T06:14:26.044" v="1184" actId="26606"/>
          <ac:spMkLst>
            <pc:docMk/>
            <pc:sldMk cId="3604224651" sldId="259"/>
            <ac:spMk id="12" creationId="{8E0105E7-23DB-4CF2-8258-FF47C7620F6E}"/>
          </ac:spMkLst>
        </pc:spChg>
        <pc:spChg chg="add del">
          <ac:chgData name="Luis Felipe Palacios Sánchez" userId="12150eda782ec086" providerId="LiveId" clId="{58AB3CAE-760D-4743-A676-514D67153602}" dt="2024-11-06T06:14:26.044" v="1184" actId="26606"/>
          <ac:spMkLst>
            <pc:docMk/>
            <pc:sldMk cId="3604224651" sldId="259"/>
            <ac:spMk id="14" creationId="{074B4F7D-14B2-478B-8BF5-01E4E0C5D263}"/>
          </ac:spMkLst>
        </pc:spChg>
        <pc:spChg chg="add">
          <ac:chgData name="Luis Felipe Palacios Sánchez" userId="12150eda782ec086" providerId="LiveId" clId="{58AB3CAE-760D-4743-A676-514D67153602}" dt="2024-11-06T06:14:26.051" v="1185" actId="26606"/>
          <ac:spMkLst>
            <pc:docMk/>
            <pc:sldMk cId="3604224651" sldId="259"/>
            <ac:spMk id="16" creationId="{CBB2B1F0-0DD6-4744-9A46-7A344FB48E40}"/>
          </ac:spMkLst>
        </pc:spChg>
        <pc:spChg chg="add">
          <ac:chgData name="Luis Felipe Palacios Sánchez" userId="12150eda782ec086" providerId="LiveId" clId="{58AB3CAE-760D-4743-A676-514D67153602}" dt="2024-11-06T06:14:26.051" v="1185" actId="26606"/>
          <ac:spMkLst>
            <pc:docMk/>
            <pc:sldMk cId="3604224651" sldId="259"/>
            <ac:spMk id="17" creationId="{52D502E5-F6B4-4D58-B4AE-FC466FF15EE8}"/>
          </ac:spMkLst>
        </pc:spChg>
        <pc:spChg chg="add">
          <ac:chgData name="Luis Felipe Palacios Sánchez" userId="12150eda782ec086" providerId="LiveId" clId="{58AB3CAE-760D-4743-A676-514D67153602}" dt="2024-11-06T06:14:26.051" v="1185" actId="26606"/>
          <ac:spMkLst>
            <pc:docMk/>
            <pc:sldMk cId="3604224651" sldId="259"/>
            <ac:spMk id="18" creationId="{9DECDBF4-02B6-4BB4-B65B-B8107AD6A9E8}"/>
          </ac:spMkLst>
        </pc:spChg>
      </pc:sldChg>
      <pc:sldChg chg="modSp new del mod">
        <pc:chgData name="Luis Felipe Palacios Sánchez" userId="12150eda782ec086" providerId="LiveId" clId="{58AB3CAE-760D-4743-A676-514D67153602}" dt="2024-11-06T06:07:31.127" v="804" actId="47"/>
        <pc:sldMkLst>
          <pc:docMk/>
          <pc:sldMk cId="4096764535" sldId="259"/>
        </pc:sldMkLst>
        <pc:spChg chg="mod">
          <ac:chgData name="Luis Felipe Palacios Sánchez" userId="12150eda782ec086" providerId="LiveId" clId="{58AB3CAE-760D-4743-A676-514D67153602}" dt="2024-11-06T06:07:14.451" v="803" actId="20577"/>
          <ac:spMkLst>
            <pc:docMk/>
            <pc:sldMk cId="4096764535" sldId="259"/>
            <ac:spMk id="2" creationId="{EAE9A25C-C9A8-A7A8-07C2-527E58B8EC69}"/>
          </ac:spMkLst>
        </pc:spChg>
      </pc:sldChg>
      <pc:sldChg chg="addSp delSp modSp add del mod setBg delDesignElem">
        <pc:chgData name="Luis Felipe Palacios Sánchez" userId="12150eda782ec086" providerId="LiveId" clId="{58AB3CAE-760D-4743-A676-514D67153602}" dt="2024-11-06T06:27:28.762" v="1196" actId="47"/>
        <pc:sldMkLst>
          <pc:docMk/>
          <pc:sldMk cId="1315863040" sldId="260"/>
        </pc:sldMkLst>
        <pc:spChg chg="add del mod">
          <ac:chgData name="Luis Felipe Palacios Sánchez" userId="12150eda782ec086" providerId="LiveId" clId="{58AB3CAE-760D-4743-A676-514D67153602}" dt="2024-11-06T06:14:49.356" v="1189" actId="478"/>
          <ac:spMkLst>
            <pc:docMk/>
            <pc:sldMk cId="1315863040" sldId="260"/>
            <ac:spMk id="4" creationId="{B8D6C48D-A32E-3CA8-1A58-1E5218D67A9C}"/>
          </ac:spMkLst>
        </pc:spChg>
        <pc:spChg chg="add mod">
          <ac:chgData name="Luis Felipe Palacios Sánchez" userId="12150eda782ec086" providerId="LiveId" clId="{58AB3CAE-760D-4743-A676-514D67153602}" dt="2024-11-06T06:27:13.710" v="1190" actId="478"/>
          <ac:spMkLst>
            <pc:docMk/>
            <pc:sldMk cId="1315863040" sldId="260"/>
            <ac:spMk id="6" creationId="{08D6F49D-F5B9-0186-0744-700C110FC1EB}"/>
          </ac:spMkLst>
        </pc:spChg>
        <pc:spChg chg="del">
          <ac:chgData name="Luis Felipe Palacios Sánchez" userId="12150eda782ec086" providerId="LiveId" clId="{58AB3CAE-760D-4743-A676-514D67153602}" dt="2024-11-06T06:14:40.214" v="1187"/>
          <ac:spMkLst>
            <pc:docMk/>
            <pc:sldMk cId="1315863040" sldId="260"/>
            <ac:spMk id="23" creationId="{A2CB96A2-9590-92B7-8ADF-D21C85ABF0D5}"/>
          </ac:spMkLst>
        </pc:spChg>
        <pc:spChg chg="del">
          <ac:chgData name="Luis Felipe Palacios Sánchez" userId="12150eda782ec086" providerId="LiveId" clId="{58AB3CAE-760D-4743-A676-514D67153602}" dt="2024-11-06T06:14:40.214" v="1187"/>
          <ac:spMkLst>
            <pc:docMk/>
            <pc:sldMk cId="1315863040" sldId="260"/>
            <ac:spMk id="25" creationId="{9408176E-E1DE-E260-DFE2-7A4C7B913CED}"/>
          </ac:spMkLst>
        </pc:spChg>
        <pc:spChg chg="del">
          <ac:chgData name="Luis Felipe Palacios Sánchez" userId="12150eda782ec086" providerId="LiveId" clId="{58AB3CAE-760D-4743-A676-514D67153602}" dt="2024-11-06T06:14:40.214" v="1187"/>
          <ac:spMkLst>
            <pc:docMk/>
            <pc:sldMk cId="1315863040" sldId="260"/>
            <ac:spMk id="27" creationId="{326F3941-F9D6-F292-2BCA-F83CFB155769}"/>
          </ac:spMkLst>
        </pc:spChg>
        <pc:graphicFrameChg chg="add del">
          <ac:chgData name="Luis Felipe Palacios Sánchez" userId="12150eda782ec086" providerId="LiveId" clId="{58AB3CAE-760D-4743-A676-514D67153602}" dt="2024-11-06T06:27:13.710" v="1190" actId="478"/>
          <ac:graphicFrameMkLst>
            <pc:docMk/>
            <pc:sldMk cId="1315863040" sldId="260"/>
            <ac:graphicFrameMk id="19" creationId="{EF1C3CE5-182A-C14A-CB89-944A10F62054}"/>
          </ac:graphicFrameMkLst>
        </pc:graphicFrameChg>
      </pc:sldChg>
      <pc:sldChg chg="addSp delSp modSp add mod ord">
        <pc:chgData name="Luis Felipe Palacios Sánchez" userId="12150eda782ec086" providerId="LiveId" clId="{58AB3CAE-760D-4743-A676-514D67153602}" dt="2024-11-06T07:04:46.930" v="2009" actId="20577"/>
        <pc:sldMkLst>
          <pc:docMk/>
          <pc:sldMk cId="2100554441" sldId="261"/>
        </pc:sldMkLst>
        <pc:spChg chg="mod">
          <ac:chgData name="Luis Felipe Palacios Sánchez" userId="12150eda782ec086" providerId="LiveId" clId="{58AB3CAE-760D-4743-A676-514D67153602}" dt="2024-11-06T06:37:49.445" v="1373" actId="20577"/>
          <ac:spMkLst>
            <pc:docMk/>
            <pc:sldMk cId="2100554441" sldId="261"/>
            <ac:spMk id="2" creationId="{EB790832-C828-14F7-7F18-95AFE595C9FA}"/>
          </ac:spMkLst>
        </pc:spChg>
        <pc:spChg chg="add mod">
          <ac:chgData name="Luis Felipe Palacios Sánchez" userId="12150eda782ec086" providerId="LiveId" clId="{58AB3CAE-760D-4743-A676-514D67153602}" dt="2024-11-06T07:04:46.930" v="2009" actId="20577"/>
          <ac:spMkLst>
            <pc:docMk/>
            <pc:sldMk cId="2100554441" sldId="261"/>
            <ac:spMk id="4" creationId="{F8FFC4C7-7BAA-5D10-8FA2-9ED0F132A91A}"/>
          </ac:spMkLst>
        </pc:spChg>
        <pc:graphicFrameChg chg="del">
          <ac:chgData name="Luis Felipe Palacios Sánchez" userId="12150eda782ec086" providerId="LiveId" clId="{58AB3CAE-760D-4743-A676-514D67153602}" dt="2024-11-06T06:27:31.275" v="1197" actId="478"/>
          <ac:graphicFrameMkLst>
            <pc:docMk/>
            <pc:sldMk cId="2100554441" sldId="261"/>
            <ac:graphicFrameMk id="19" creationId="{AF5991C0-16E1-29FF-25AE-1B7F6814CABD}"/>
          </ac:graphicFrameMkLst>
        </pc:graphicFrameChg>
      </pc:sldChg>
      <pc:sldChg chg="new del">
        <pc:chgData name="Luis Felipe Palacios Sánchez" userId="12150eda782ec086" providerId="LiveId" clId="{58AB3CAE-760D-4743-A676-514D67153602}" dt="2024-11-06T06:27:22.611" v="1192" actId="680"/>
        <pc:sldMkLst>
          <pc:docMk/>
          <pc:sldMk cId="2970396332" sldId="261"/>
        </pc:sldMkLst>
      </pc:sldChg>
      <pc:sldChg chg="modSp add mod">
        <pc:chgData name="Luis Felipe Palacios Sánchez" userId="12150eda782ec086" providerId="LiveId" clId="{58AB3CAE-760D-4743-A676-514D67153602}" dt="2024-11-06T07:14:24.771" v="2260" actId="20577"/>
        <pc:sldMkLst>
          <pc:docMk/>
          <pc:sldMk cId="1257837743" sldId="262"/>
        </pc:sldMkLst>
        <pc:spChg chg="mod">
          <ac:chgData name="Luis Felipe Palacios Sánchez" userId="12150eda782ec086" providerId="LiveId" clId="{58AB3CAE-760D-4743-A676-514D67153602}" dt="2024-11-06T07:14:24.771" v="2260" actId="20577"/>
          <ac:spMkLst>
            <pc:docMk/>
            <pc:sldMk cId="1257837743" sldId="262"/>
            <ac:spMk id="4" creationId="{F8FFC4C7-7BAA-5D10-8FA2-9ED0F132A91A}"/>
          </ac:spMkLst>
        </pc:spChg>
      </pc:sldChg>
      <pc:sldChg chg="modSp add mod">
        <pc:chgData name="Luis Felipe Palacios Sánchez" userId="12150eda782ec086" providerId="LiveId" clId="{58AB3CAE-760D-4743-A676-514D67153602}" dt="2024-11-06T07:18:01.257" v="2407" actId="20577"/>
        <pc:sldMkLst>
          <pc:docMk/>
          <pc:sldMk cId="3572371381" sldId="263"/>
        </pc:sldMkLst>
        <pc:spChg chg="mod">
          <ac:chgData name="Luis Felipe Palacios Sánchez" userId="12150eda782ec086" providerId="LiveId" clId="{58AB3CAE-760D-4743-A676-514D67153602}" dt="2024-11-06T07:18:01.257" v="2407" actId="20577"/>
          <ac:spMkLst>
            <pc:docMk/>
            <pc:sldMk cId="3572371381" sldId="263"/>
            <ac:spMk id="4" creationId="{F8FFC4C7-7BAA-5D10-8FA2-9ED0F132A91A}"/>
          </ac:spMkLst>
        </pc:spChg>
      </pc:sldChg>
      <pc:sldChg chg="addSp delSp modSp add mod ord">
        <pc:chgData name="Luis Felipe Palacios Sánchez" userId="12150eda782ec086" providerId="LiveId" clId="{58AB3CAE-760D-4743-A676-514D67153602}" dt="2024-11-20T16:58:28.935" v="2792" actId="1076"/>
        <pc:sldMkLst>
          <pc:docMk/>
          <pc:sldMk cId="546579769" sldId="264"/>
        </pc:sldMkLst>
        <pc:spChg chg="mod">
          <ac:chgData name="Luis Felipe Palacios Sánchez" userId="12150eda782ec086" providerId="LiveId" clId="{58AB3CAE-760D-4743-A676-514D67153602}" dt="2024-11-06T07:19:31.248" v="2417" actId="20577"/>
          <ac:spMkLst>
            <pc:docMk/>
            <pc:sldMk cId="546579769" sldId="264"/>
            <ac:spMk id="2" creationId="{EB790832-C828-14F7-7F18-95AFE595C9FA}"/>
          </ac:spMkLst>
        </pc:spChg>
        <pc:spChg chg="add mod">
          <ac:chgData name="Luis Felipe Palacios Sánchez" userId="12150eda782ec086" providerId="LiveId" clId="{58AB3CAE-760D-4743-A676-514D67153602}" dt="2024-11-06T07:44:24.270" v="2620" actId="1037"/>
          <ac:spMkLst>
            <pc:docMk/>
            <pc:sldMk cId="546579769" sldId="264"/>
            <ac:spMk id="3" creationId="{0AAE7C33-E443-BC64-3715-A125EF7CF40C}"/>
          </ac:spMkLst>
        </pc:spChg>
        <pc:spChg chg="del mod">
          <ac:chgData name="Luis Felipe Palacios Sánchez" userId="12150eda782ec086" providerId="LiveId" clId="{58AB3CAE-760D-4743-A676-514D67153602}" dt="2024-11-06T07:44:15.673" v="2603" actId="478"/>
          <ac:spMkLst>
            <pc:docMk/>
            <pc:sldMk cId="546579769" sldId="264"/>
            <ac:spMk id="4" creationId="{F8FFC4C7-7BAA-5D10-8FA2-9ED0F132A91A}"/>
          </ac:spMkLst>
        </pc:spChg>
        <pc:spChg chg="add mod">
          <ac:chgData name="Luis Felipe Palacios Sánchez" userId="12150eda782ec086" providerId="LiveId" clId="{58AB3CAE-760D-4743-A676-514D67153602}" dt="2024-11-06T07:44:24.270" v="2620" actId="1037"/>
          <ac:spMkLst>
            <pc:docMk/>
            <pc:sldMk cId="546579769" sldId="264"/>
            <ac:spMk id="5" creationId="{D31EE044-797F-6142-4E01-0B602E0A3F5B}"/>
          </ac:spMkLst>
        </pc:spChg>
        <pc:spChg chg="add mod">
          <ac:chgData name="Luis Felipe Palacios Sánchez" userId="12150eda782ec086" providerId="LiveId" clId="{58AB3CAE-760D-4743-A676-514D67153602}" dt="2024-11-06T07:44:24.270" v="2620" actId="1037"/>
          <ac:spMkLst>
            <pc:docMk/>
            <pc:sldMk cId="546579769" sldId="264"/>
            <ac:spMk id="6" creationId="{DB2104DF-0D0A-C3B1-D754-198838CD4D7D}"/>
          </ac:spMkLst>
        </pc:spChg>
        <pc:spChg chg="add mod">
          <ac:chgData name="Luis Felipe Palacios Sánchez" userId="12150eda782ec086" providerId="LiveId" clId="{58AB3CAE-760D-4743-A676-514D67153602}" dt="2024-11-06T07:44:24.270" v="2620" actId="1037"/>
          <ac:spMkLst>
            <pc:docMk/>
            <pc:sldMk cId="546579769" sldId="264"/>
            <ac:spMk id="12" creationId="{5FE6D185-D412-FE5E-E724-2E682A5CF892}"/>
          </ac:spMkLst>
        </pc:spChg>
        <pc:spChg chg="add">
          <ac:chgData name="Luis Felipe Palacios Sánchez" userId="12150eda782ec086" providerId="LiveId" clId="{58AB3CAE-760D-4743-A676-514D67153602}" dt="2024-11-06T07:36:03.453" v="2459"/>
          <ac:spMkLst>
            <pc:docMk/>
            <pc:sldMk cId="546579769" sldId="264"/>
            <ac:spMk id="13" creationId="{8F8E4733-0AE8-5520-68A3-F0EC1170D58E}"/>
          </ac:spMkLst>
        </pc:spChg>
        <pc:spChg chg="add mod">
          <ac:chgData name="Luis Felipe Palacios Sánchez" userId="12150eda782ec086" providerId="LiveId" clId="{58AB3CAE-760D-4743-A676-514D67153602}" dt="2024-11-06T07:43:52.205" v="2574" actId="1076"/>
          <ac:spMkLst>
            <pc:docMk/>
            <pc:sldMk cId="546579769" sldId="264"/>
            <ac:spMk id="14" creationId="{5D92C850-73E6-4ABE-3436-8935B882313C}"/>
          </ac:spMkLst>
        </pc:spChg>
        <pc:spChg chg="add mod">
          <ac:chgData name="Luis Felipe Palacios Sánchez" userId="12150eda782ec086" providerId="LiveId" clId="{58AB3CAE-760D-4743-A676-514D67153602}" dt="2024-11-06T07:45:38.222" v="2660" actId="1076"/>
          <ac:spMkLst>
            <pc:docMk/>
            <pc:sldMk cId="546579769" sldId="264"/>
            <ac:spMk id="15" creationId="{DBBCB4A1-DE82-B0D8-1B83-1CA9305BD4E3}"/>
          </ac:spMkLst>
        </pc:spChg>
        <pc:spChg chg="add del mod">
          <ac:chgData name="Luis Felipe Palacios Sánchez" userId="12150eda782ec086" providerId="LiveId" clId="{58AB3CAE-760D-4743-A676-514D67153602}" dt="2024-11-06T07:44:18.376" v="2604" actId="478"/>
          <ac:spMkLst>
            <pc:docMk/>
            <pc:sldMk cId="546579769" sldId="264"/>
            <ac:spMk id="17" creationId="{68AC354E-9F40-1309-E93E-FF15EE118C84}"/>
          </ac:spMkLst>
        </pc:spChg>
        <pc:spChg chg="add mod">
          <ac:chgData name="Luis Felipe Palacios Sánchez" userId="12150eda782ec086" providerId="LiveId" clId="{58AB3CAE-760D-4743-A676-514D67153602}" dt="2024-11-06T07:44:53.735" v="2627" actId="1076"/>
          <ac:spMkLst>
            <pc:docMk/>
            <pc:sldMk cId="546579769" sldId="264"/>
            <ac:spMk id="18" creationId="{56725B75-044B-603C-E005-EDB78305DA1A}"/>
          </ac:spMkLst>
        </pc:spChg>
        <pc:spChg chg="add mod">
          <ac:chgData name="Luis Felipe Palacios Sánchez" userId="12150eda782ec086" providerId="LiveId" clId="{58AB3CAE-760D-4743-A676-514D67153602}" dt="2024-11-06T07:45:42.540" v="2661" actId="1076"/>
          <ac:spMkLst>
            <pc:docMk/>
            <pc:sldMk cId="546579769" sldId="264"/>
            <ac:spMk id="19" creationId="{98051D15-B173-9504-C0A4-BB287F5A60F8}"/>
          </ac:spMkLst>
        </pc:spChg>
        <pc:spChg chg="add mod">
          <ac:chgData name="Luis Felipe Palacios Sánchez" userId="12150eda782ec086" providerId="LiveId" clId="{58AB3CAE-760D-4743-A676-514D67153602}" dt="2024-11-06T07:46:18.755" v="2735" actId="20577"/>
          <ac:spMkLst>
            <pc:docMk/>
            <pc:sldMk cId="546579769" sldId="264"/>
            <ac:spMk id="20" creationId="{5199B990-AB8E-F701-DC76-143C5908486E}"/>
          </ac:spMkLst>
        </pc:spChg>
        <pc:spChg chg="mod">
          <ac:chgData name="Luis Felipe Palacios Sánchez" userId="12150eda782ec086" providerId="LiveId" clId="{58AB3CAE-760D-4743-A676-514D67153602}" dt="2024-11-12T17:32:58.952" v="2766" actId="20577"/>
          <ac:spMkLst>
            <pc:docMk/>
            <pc:sldMk cId="546579769" sldId="264"/>
            <ac:spMk id="22" creationId="{09E0695F-B8B3-4A88-984F-CBA3D4F605AB}"/>
          </ac:spMkLst>
        </pc:spChg>
        <pc:picChg chg="mod">
          <ac:chgData name="Luis Felipe Palacios Sánchez" userId="12150eda782ec086" providerId="LiveId" clId="{58AB3CAE-760D-4743-A676-514D67153602}" dt="2024-11-20T16:58:28.935" v="2792" actId="1076"/>
          <ac:picMkLst>
            <pc:docMk/>
            <pc:sldMk cId="546579769" sldId="264"/>
            <ac:picMk id="10" creationId="{CD2D72B2-9CE9-4F2B-A16E-F0B278F5186D}"/>
          </ac:picMkLst>
        </pc:picChg>
        <pc:picChg chg="mod">
          <ac:chgData name="Luis Felipe Palacios Sánchez" userId="12150eda782ec086" providerId="LiveId" clId="{58AB3CAE-760D-4743-A676-514D67153602}" dt="2024-11-12T17:37:35.476" v="2768" actId="14100"/>
          <ac:picMkLst>
            <pc:docMk/>
            <pc:sldMk cId="546579769" sldId="264"/>
            <ac:picMk id="11" creationId="{149D42B9-4812-4AF9-852B-BE5A7DC93E08}"/>
          </ac:picMkLst>
        </pc:picChg>
        <pc:picChg chg="add del mod">
          <ac:chgData name="Luis Felipe Palacios Sánchez" userId="12150eda782ec086" providerId="LiveId" clId="{58AB3CAE-760D-4743-A676-514D67153602}" dt="2024-11-06T07:35:54.284" v="2458" actId="478"/>
          <ac:picMkLst>
            <pc:docMk/>
            <pc:sldMk cId="546579769" sldId="264"/>
            <ac:picMk id="1026" creationId="{8F5D7562-EDA6-2FC3-5F4D-21FB7B11532F}"/>
          </ac:picMkLst>
        </pc:picChg>
        <pc:picChg chg="add mod">
          <ac:chgData name="Luis Felipe Palacios Sánchez" userId="12150eda782ec086" providerId="LiveId" clId="{58AB3CAE-760D-4743-A676-514D67153602}" dt="2024-11-06T07:44:44.666" v="2625" actId="1076"/>
          <ac:picMkLst>
            <pc:docMk/>
            <pc:sldMk cId="546579769" sldId="264"/>
            <ac:picMk id="1030" creationId="{FC364A09-7F6B-A78A-FCD9-3BFF6F8D27A2}"/>
          </ac:picMkLst>
        </pc:picChg>
        <pc:picChg chg="add mod">
          <ac:chgData name="Luis Felipe Palacios Sánchez" userId="12150eda782ec086" providerId="LiveId" clId="{58AB3CAE-760D-4743-A676-514D67153602}" dt="2024-11-06T07:44:36.177" v="2624" actId="14100"/>
          <ac:picMkLst>
            <pc:docMk/>
            <pc:sldMk cId="546579769" sldId="264"/>
            <ac:picMk id="1032" creationId="{472331BB-95BC-BA9A-9D6A-422EBF8737B1}"/>
          </ac:picMkLst>
        </pc:picChg>
        <pc:picChg chg="add mod">
          <ac:chgData name="Luis Felipe Palacios Sánchez" userId="12150eda782ec086" providerId="LiveId" clId="{58AB3CAE-760D-4743-A676-514D67153602}" dt="2024-11-06T07:44:27.679" v="2621" actId="1076"/>
          <ac:picMkLst>
            <pc:docMk/>
            <pc:sldMk cId="546579769" sldId="264"/>
            <ac:picMk id="1034" creationId="{2475C329-E44C-9EA6-E529-6947A819F609}"/>
          </ac:picMkLst>
        </pc:picChg>
        <pc:cxnChg chg="add mod">
          <ac:chgData name="Luis Felipe Palacios Sánchez" userId="12150eda782ec086" providerId="LiveId" clId="{58AB3CAE-760D-4743-A676-514D67153602}" dt="2024-11-06T07:44:24.270" v="2620" actId="1037"/>
          <ac:cxnSpMkLst>
            <pc:docMk/>
            <pc:sldMk cId="546579769" sldId="264"/>
            <ac:cxnSpMk id="8" creationId="{37E42511-719D-6514-BF24-442B3D764E23}"/>
          </ac:cxnSpMkLst>
        </pc:cxnChg>
        <pc:cxnChg chg="add mod">
          <ac:chgData name="Luis Felipe Palacios Sánchez" userId="12150eda782ec086" providerId="LiveId" clId="{58AB3CAE-760D-4743-A676-514D67153602}" dt="2024-11-06T07:44:24.270" v="2620" actId="1037"/>
          <ac:cxnSpMkLst>
            <pc:docMk/>
            <pc:sldMk cId="546579769" sldId="264"/>
            <ac:cxnSpMk id="9" creationId="{44489354-0E95-7F25-2CD8-EEFD6F8D928D}"/>
          </ac:cxnSpMkLst>
        </pc:cxnChg>
      </pc:sldChg>
      <pc:sldChg chg="modSp mod">
        <pc:chgData name="Luis Felipe Palacios Sánchez" userId="12150eda782ec086" providerId="LiveId" clId="{58AB3CAE-760D-4743-A676-514D67153602}" dt="2024-11-12T17:44:34.900" v="2784" actId="400"/>
        <pc:sldMkLst>
          <pc:docMk/>
          <pc:sldMk cId="1532639417" sldId="267"/>
        </pc:sldMkLst>
        <pc:graphicFrameChg chg="modGraphic">
          <ac:chgData name="Luis Felipe Palacios Sánchez" userId="12150eda782ec086" providerId="LiveId" clId="{58AB3CAE-760D-4743-A676-514D67153602}" dt="2024-11-12T17:44:34.900" v="2784" actId="400"/>
          <ac:graphicFrameMkLst>
            <pc:docMk/>
            <pc:sldMk cId="1532639417" sldId="267"/>
            <ac:graphicFrameMk id="7" creationId="{2496A347-456B-4131-BCF5-96F267B9F479}"/>
          </ac:graphicFrameMkLst>
        </pc:graphicFrameChg>
      </pc:sldChg>
      <pc:sldChg chg="modSp mod">
        <pc:chgData name="Luis Felipe Palacios Sánchez" userId="12150eda782ec086" providerId="LiveId" clId="{58AB3CAE-760D-4743-A676-514D67153602}" dt="2024-11-26T14:45:56.352" v="2815" actId="14100"/>
        <pc:sldMkLst>
          <pc:docMk/>
          <pc:sldMk cId="1954391260" sldId="269"/>
        </pc:sldMkLst>
        <pc:spChg chg="mod">
          <ac:chgData name="Luis Felipe Palacios Sánchez" userId="12150eda782ec086" providerId="LiveId" clId="{58AB3CAE-760D-4743-A676-514D67153602}" dt="2024-11-12T17:21:04.967" v="2748" actId="1076"/>
          <ac:spMkLst>
            <pc:docMk/>
            <pc:sldMk cId="1954391260" sldId="269"/>
            <ac:spMk id="20" creationId="{C99A71C3-3A26-4E6E-BA10-1A221DA4B8F7}"/>
          </ac:spMkLst>
        </pc:spChg>
        <pc:spChg chg="mod">
          <ac:chgData name="Luis Felipe Palacios Sánchez" userId="12150eda782ec086" providerId="LiveId" clId="{58AB3CAE-760D-4743-A676-514D67153602}" dt="2024-11-26T14:45:26.808" v="2813" actId="1076"/>
          <ac:spMkLst>
            <pc:docMk/>
            <pc:sldMk cId="1954391260" sldId="269"/>
            <ac:spMk id="26" creationId="{FE954C04-816A-4E35-882D-AF7B6CFAD2FA}"/>
          </ac:spMkLst>
        </pc:spChg>
        <pc:grpChg chg="mod">
          <ac:chgData name="Luis Felipe Palacios Sánchez" userId="12150eda782ec086" providerId="LiveId" clId="{58AB3CAE-760D-4743-A676-514D67153602}" dt="2024-11-26T14:45:21.765" v="2812" actId="14100"/>
          <ac:grpSpMkLst>
            <pc:docMk/>
            <pc:sldMk cId="1954391260" sldId="269"/>
            <ac:grpSpMk id="17" creationId="{C66BD043-6316-47C2-84C4-3B84A39B4FE9}"/>
          </ac:grpSpMkLst>
        </pc:grpChg>
        <pc:picChg chg="mod">
          <ac:chgData name="Luis Felipe Palacios Sánchez" userId="12150eda782ec086" providerId="LiveId" clId="{58AB3CAE-760D-4743-A676-514D67153602}" dt="2024-11-26T14:45:56.352" v="2815" actId="14100"/>
          <ac:picMkLst>
            <pc:docMk/>
            <pc:sldMk cId="1954391260" sldId="269"/>
            <ac:picMk id="5" creationId="{5B73260B-D8BA-41F9-AA69-EF5FF87EEFBB}"/>
          </ac:picMkLst>
        </pc:picChg>
      </pc:sldChg>
      <pc:sldChg chg="modSp mod">
        <pc:chgData name="Luis Felipe Palacios Sánchez" userId="12150eda782ec086" providerId="LiveId" clId="{58AB3CAE-760D-4743-A676-514D67153602}" dt="2024-11-26T14:55:44.491" v="2831" actId="1076"/>
        <pc:sldMkLst>
          <pc:docMk/>
          <pc:sldMk cId="532656595" sldId="270"/>
        </pc:sldMkLst>
        <pc:spChg chg="mod">
          <ac:chgData name="Luis Felipe Palacios Sánchez" userId="12150eda782ec086" providerId="LiveId" clId="{58AB3CAE-760D-4743-A676-514D67153602}" dt="2024-11-26T14:55:44.491" v="2831" actId="1076"/>
          <ac:spMkLst>
            <pc:docMk/>
            <pc:sldMk cId="532656595" sldId="270"/>
            <ac:spMk id="21" creationId="{7BA6667B-30AD-4793-A9BF-4ACFA20ECB71}"/>
          </ac:spMkLst>
        </pc:spChg>
        <pc:spChg chg="mod">
          <ac:chgData name="Luis Felipe Palacios Sánchez" userId="12150eda782ec086" providerId="LiveId" clId="{58AB3CAE-760D-4743-A676-514D67153602}" dt="2024-11-26T14:55:44.491" v="2831" actId="1076"/>
          <ac:spMkLst>
            <pc:docMk/>
            <pc:sldMk cId="532656595" sldId="270"/>
            <ac:spMk id="24" creationId="{04CB2EDD-A56C-47AE-A84E-152BF55B3E3F}"/>
          </ac:spMkLst>
        </pc:spChg>
        <pc:spChg chg="mod">
          <ac:chgData name="Luis Felipe Palacios Sánchez" userId="12150eda782ec086" providerId="LiveId" clId="{58AB3CAE-760D-4743-A676-514D67153602}" dt="2024-11-26T14:55:42.616" v="2827" actId="1076"/>
          <ac:spMkLst>
            <pc:docMk/>
            <pc:sldMk cId="532656595" sldId="270"/>
            <ac:spMk id="28" creationId="{2E9E58B9-8678-44E7-8A44-7BAC631D49A3}"/>
          </ac:spMkLst>
        </pc:spChg>
        <pc:picChg chg="mod">
          <ac:chgData name="Luis Felipe Palacios Sánchez" userId="12150eda782ec086" providerId="LiveId" clId="{58AB3CAE-760D-4743-A676-514D67153602}" dt="2024-11-12T16:59:32.963" v="2745" actId="14100"/>
          <ac:picMkLst>
            <pc:docMk/>
            <pc:sldMk cId="532656595" sldId="270"/>
            <ac:picMk id="14" creationId="{D5DB2F5E-49D5-4153-8CB9-728CCE3144E0}"/>
          </ac:picMkLst>
        </pc:picChg>
        <pc:picChg chg="mod">
          <ac:chgData name="Luis Felipe Palacios Sánchez" userId="12150eda782ec086" providerId="LiveId" clId="{58AB3CAE-760D-4743-A676-514D67153602}" dt="2024-11-26T14:55:44.491" v="2831" actId="1076"/>
          <ac:picMkLst>
            <pc:docMk/>
            <pc:sldMk cId="532656595" sldId="270"/>
            <ac:picMk id="16" creationId="{DD5B39C6-CBD9-4980-A1F9-6ABF8F329363}"/>
          </ac:picMkLst>
        </pc:picChg>
        <pc:picChg chg="mod">
          <ac:chgData name="Luis Felipe Palacios Sánchez" userId="12150eda782ec086" providerId="LiveId" clId="{58AB3CAE-760D-4743-A676-514D67153602}" dt="2024-11-26T14:55:44.491" v="2831" actId="1076"/>
          <ac:picMkLst>
            <pc:docMk/>
            <pc:sldMk cId="532656595" sldId="270"/>
            <ac:picMk id="19" creationId="{305CA12C-FD77-4EBF-A623-0C5A653E347D}"/>
          </ac:picMkLst>
        </pc:picChg>
        <pc:picChg chg="mod">
          <ac:chgData name="Luis Felipe Palacios Sánchez" userId="12150eda782ec086" providerId="LiveId" clId="{58AB3CAE-760D-4743-A676-514D67153602}" dt="2024-11-26T14:55:44.056" v="2830" actId="1076"/>
          <ac:picMkLst>
            <pc:docMk/>
            <pc:sldMk cId="532656595" sldId="270"/>
            <ac:picMk id="22" creationId="{EE946C2E-480D-4811-B702-2D36A8D98D0F}"/>
          </ac:picMkLst>
        </pc:picChg>
      </pc:sldChg>
    </pc:docChg>
  </pc:docChgLst>
  <pc:docChgLst>
    <pc:chgData name="Luis Felipe Palacios Sánchez" userId="12150eda782ec086" providerId="LiveId" clId="{E3DF8688-32A4-40B9-ACE1-1912CE869D8A}"/>
    <pc:docChg chg="undo custSel addSld delSld modSld sldOrd">
      <pc:chgData name="Luis Felipe Palacios Sánchez" userId="12150eda782ec086" providerId="LiveId" clId="{E3DF8688-32A4-40B9-ACE1-1912CE869D8A}" dt="2024-11-18T16:17:45.742" v="6024" actId="47"/>
      <pc:docMkLst>
        <pc:docMk/>
      </pc:docMkLst>
      <pc:sldChg chg="modSp mod">
        <pc:chgData name="Luis Felipe Palacios Sánchez" userId="12150eda782ec086" providerId="LiveId" clId="{E3DF8688-32A4-40B9-ACE1-1912CE869D8A}" dt="2024-11-18T16:15:34.283" v="5937" actId="20577"/>
        <pc:sldMkLst>
          <pc:docMk/>
          <pc:sldMk cId="3604224651" sldId="259"/>
        </pc:sldMkLst>
        <pc:spChg chg="mod">
          <ac:chgData name="Luis Felipe Palacios Sánchez" userId="12150eda782ec086" providerId="LiveId" clId="{E3DF8688-32A4-40B9-ACE1-1912CE869D8A}" dt="2024-11-18T16:15:34.283" v="5937" actId="20577"/>
          <ac:spMkLst>
            <pc:docMk/>
            <pc:sldMk cId="3604224651" sldId="259"/>
            <ac:spMk id="3" creationId="{4AE59572-2217-B596-41E6-C085C99E07A2}"/>
          </ac:spMkLst>
        </pc:spChg>
      </pc:sldChg>
      <pc:sldChg chg="addSp delSp modSp mod">
        <pc:chgData name="Luis Felipe Palacios Sánchez" userId="12150eda782ec086" providerId="LiveId" clId="{E3DF8688-32A4-40B9-ACE1-1912CE869D8A}" dt="2024-11-18T16:16:17.189" v="5994" actId="27636"/>
        <pc:sldMkLst>
          <pc:docMk/>
          <pc:sldMk cId="2100554441" sldId="261"/>
        </pc:sldMkLst>
        <pc:spChg chg="mod">
          <ac:chgData name="Luis Felipe Palacios Sánchez" userId="12150eda782ec086" providerId="LiveId" clId="{E3DF8688-32A4-40B9-ACE1-1912CE869D8A}" dt="2024-11-18T16:16:17.189" v="5994" actId="27636"/>
          <ac:spMkLst>
            <pc:docMk/>
            <pc:sldMk cId="2100554441" sldId="261"/>
            <ac:spMk id="4" creationId="{F8FFC4C7-7BAA-5D10-8FA2-9ED0F132A91A}"/>
          </ac:spMkLst>
        </pc:spChg>
        <pc:spChg chg="add mod">
          <ac:chgData name="Luis Felipe Palacios Sánchez" userId="12150eda782ec086" providerId="LiveId" clId="{E3DF8688-32A4-40B9-ACE1-1912CE869D8A}" dt="2024-11-06T17:10:17.540" v="1530" actId="20577"/>
          <ac:spMkLst>
            <pc:docMk/>
            <pc:sldMk cId="2100554441" sldId="261"/>
            <ac:spMk id="7" creationId="{752EE7B1-0ABA-44A6-96CD-3B85195B0612}"/>
          </ac:spMkLst>
        </pc:spChg>
        <pc:picChg chg="add del mod">
          <ac:chgData name="Luis Felipe Palacios Sánchez" userId="12150eda782ec086" providerId="LiveId" clId="{E3DF8688-32A4-40B9-ACE1-1912CE869D8A}" dt="2024-11-06T21:31:09.238" v="3366" actId="478"/>
          <ac:picMkLst>
            <pc:docMk/>
            <pc:sldMk cId="2100554441" sldId="261"/>
            <ac:picMk id="5" creationId="{5B73260B-D8BA-41F9-AA69-EF5FF87EEFBB}"/>
          </ac:picMkLst>
        </pc:picChg>
        <pc:picChg chg="add del mod">
          <ac:chgData name="Luis Felipe Palacios Sánchez" userId="12150eda782ec086" providerId="LiveId" clId="{E3DF8688-32A4-40B9-ACE1-1912CE869D8A}" dt="2024-11-06T21:31:07.126" v="3364" actId="478"/>
          <ac:picMkLst>
            <pc:docMk/>
            <pc:sldMk cId="2100554441" sldId="261"/>
            <ac:picMk id="8" creationId="{BD237AED-3C54-4D23-9B65-D5F69C858B34}"/>
          </ac:picMkLst>
        </pc:picChg>
        <pc:picChg chg="add del mod">
          <ac:chgData name="Luis Felipe Palacios Sánchez" userId="12150eda782ec086" providerId="LiveId" clId="{E3DF8688-32A4-40B9-ACE1-1912CE869D8A}" dt="2024-11-06T21:31:08.439" v="3365" actId="478"/>
          <ac:picMkLst>
            <pc:docMk/>
            <pc:sldMk cId="2100554441" sldId="261"/>
            <ac:picMk id="10" creationId="{9BBA1FC8-01AF-4575-B3AA-E6F36182F921}"/>
          </ac:picMkLst>
        </pc:picChg>
        <pc:picChg chg="add del mod">
          <ac:chgData name="Luis Felipe Palacios Sánchez" userId="12150eda782ec086" providerId="LiveId" clId="{E3DF8688-32A4-40B9-ACE1-1912CE869D8A}" dt="2024-11-06T21:31:11.576" v="3367" actId="478"/>
          <ac:picMkLst>
            <pc:docMk/>
            <pc:sldMk cId="2100554441" sldId="261"/>
            <ac:picMk id="12" creationId="{4CF1F645-549F-475E-9104-47D0114E0749}"/>
          </ac:picMkLst>
        </pc:picChg>
        <pc:picChg chg="add del mod">
          <ac:chgData name="Luis Felipe Palacios Sánchez" userId="12150eda782ec086" providerId="LiveId" clId="{E3DF8688-32A4-40B9-ACE1-1912CE869D8A}" dt="2024-11-06T21:31:12.052" v="3368" actId="478"/>
          <ac:picMkLst>
            <pc:docMk/>
            <pc:sldMk cId="2100554441" sldId="261"/>
            <ac:picMk id="14" creationId="{EB14B579-43ED-429B-AA97-F2C7C96DF762}"/>
          </ac:picMkLst>
        </pc:picChg>
        <pc:picChg chg="add del mod">
          <ac:chgData name="Luis Felipe Palacios Sánchez" userId="12150eda782ec086" providerId="LiveId" clId="{E3DF8688-32A4-40B9-ACE1-1912CE869D8A}" dt="2024-11-06T21:31:12.839" v="3369" actId="478"/>
          <ac:picMkLst>
            <pc:docMk/>
            <pc:sldMk cId="2100554441" sldId="261"/>
            <ac:picMk id="16" creationId="{A9D879B2-726A-4CA1-8B10-FEE1E0C04D2B}"/>
          </ac:picMkLst>
        </pc:picChg>
      </pc:sldChg>
      <pc:sldChg chg="modSp mod">
        <pc:chgData name="Luis Felipe Palacios Sánchez" userId="12150eda782ec086" providerId="LiveId" clId="{E3DF8688-32A4-40B9-ACE1-1912CE869D8A}" dt="2024-11-06T21:43:25.212" v="3550" actId="20577"/>
        <pc:sldMkLst>
          <pc:docMk/>
          <pc:sldMk cId="1257837743" sldId="262"/>
        </pc:sldMkLst>
        <pc:spChg chg="mod">
          <ac:chgData name="Luis Felipe Palacios Sánchez" userId="12150eda782ec086" providerId="LiveId" clId="{E3DF8688-32A4-40B9-ACE1-1912CE869D8A}" dt="2024-11-06T21:43:25.212" v="3550" actId="20577"/>
          <ac:spMkLst>
            <pc:docMk/>
            <pc:sldMk cId="1257837743" sldId="262"/>
            <ac:spMk id="4" creationId="{F8FFC4C7-7BAA-5D10-8FA2-9ED0F132A91A}"/>
          </ac:spMkLst>
        </pc:spChg>
      </pc:sldChg>
      <pc:sldChg chg="modSp mod">
        <pc:chgData name="Luis Felipe Palacios Sánchez" userId="12150eda782ec086" providerId="LiveId" clId="{E3DF8688-32A4-40B9-ACE1-1912CE869D8A}" dt="2024-11-06T19:02:40.380" v="3297" actId="13926"/>
        <pc:sldMkLst>
          <pc:docMk/>
          <pc:sldMk cId="3572371381" sldId="263"/>
        </pc:sldMkLst>
        <pc:spChg chg="mod">
          <ac:chgData name="Luis Felipe Palacios Sánchez" userId="12150eda782ec086" providerId="LiveId" clId="{E3DF8688-32A4-40B9-ACE1-1912CE869D8A}" dt="2024-11-06T19:02:40.380" v="3297" actId="13926"/>
          <ac:spMkLst>
            <pc:docMk/>
            <pc:sldMk cId="3572371381" sldId="263"/>
            <ac:spMk id="4" creationId="{F8FFC4C7-7BAA-5D10-8FA2-9ED0F132A91A}"/>
          </ac:spMkLst>
        </pc:spChg>
      </pc:sldChg>
      <pc:sldChg chg="addSp delSp modSp mod">
        <pc:chgData name="Luis Felipe Palacios Sánchez" userId="12150eda782ec086" providerId="LiveId" clId="{E3DF8688-32A4-40B9-ACE1-1912CE869D8A}" dt="2024-11-18T16:17:10.411" v="5995" actId="20577"/>
        <pc:sldMkLst>
          <pc:docMk/>
          <pc:sldMk cId="546579769" sldId="264"/>
        </pc:sldMkLst>
        <pc:spChg chg="mod">
          <ac:chgData name="Luis Felipe Palacios Sánchez" userId="12150eda782ec086" providerId="LiveId" clId="{E3DF8688-32A4-40B9-ACE1-1912CE869D8A}" dt="2024-11-06T17:36:53.119" v="2183" actId="20577"/>
          <ac:spMkLst>
            <pc:docMk/>
            <pc:sldMk cId="546579769" sldId="264"/>
            <ac:spMk id="2" creationId="{EB790832-C828-14F7-7F18-95AFE595C9FA}"/>
          </ac:spMkLst>
        </pc:spChg>
        <pc:spChg chg="del">
          <ac:chgData name="Luis Felipe Palacios Sánchez" userId="12150eda782ec086" providerId="LiveId" clId="{E3DF8688-32A4-40B9-ACE1-1912CE869D8A}" dt="2024-11-06T15:57:20.743" v="294" actId="478"/>
          <ac:spMkLst>
            <pc:docMk/>
            <pc:sldMk cId="546579769" sldId="264"/>
            <ac:spMk id="3" creationId="{0AAE7C33-E443-BC64-3715-A125EF7CF40C}"/>
          </ac:spMkLst>
        </pc:spChg>
        <pc:spChg chg="del">
          <ac:chgData name="Luis Felipe Palacios Sánchez" userId="12150eda782ec086" providerId="LiveId" clId="{E3DF8688-32A4-40B9-ACE1-1912CE869D8A}" dt="2024-11-06T15:57:20.743" v="294" actId="478"/>
          <ac:spMkLst>
            <pc:docMk/>
            <pc:sldMk cId="546579769" sldId="264"/>
            <ac:spMk id="5" creationId="{D31EE044-797F-6142-4E01-0B602E0A3F5B}"/>
          </ac:spMkLst>
        </pc:spChg>
        <pc:spChg chg="del">
          <ac:chgData name="Luis Felipe Palacios Sánchez" userId="12150eda782ec086" providerId="LiveId" clId="{E3DF8688-32A4-40B9-ACE1-1912CE869D8A}" dt="2024-11-06T15:57:20.743" v="294" actId="478"/>
          <ac:spMkLst>
            <pc:docMk/>
            <pc:sldMk cId="546579769" sldId="264"/>
            <ac:spMk id="6" creationId="{DB2104DF-0D0A-C3B1-D754-198838CD4D7D}"/>
          </ac:spMkLst>
        </pc:spChg>
        <pc:spChg chg="mod">
          <ac:chgData name="Luis Felipe Palacios Sánchez" userId="12150eda782ec086" providerId="LiveId" clId="{E3DF8688-32A4-40B9-ACE1-1912CE869D8A}" dt="2024-11-06T17:50:03.612" v="2545" actId="14100"/>
          <ac:spMkLst>
            <pc:docMk/>
            <pc:sldMk cId="546579769" sldId="264"/>
            <ac:spMk id="14" creationId="{5D92C850-73E6-4ABE-3436-8935B882313C}"/>
          </ac:spMkLst>
        </pc:spChg>
        <pc:spChg chg="mod">
          <ac:chgData name="Luis Felipe Palacios Sánchez" userId="12150eda782ec086" providerId="LiveId" clId="{E3DF8688-32A4-40B9-ACE1-1912CE869D8A}" dt="2024-11-18T16:01:22.518" v="5762" actId="20577"/>
          <ac:spMkLst>
            <pc:docMk/>
            <pc:sldMk cId="546579769" sldId="264"/>
            <ac:spMk id="15" creationId="{DBBCB4A1-DE82-B0D8-1B83-1CA9305BD4E3}"/>
          </ac:spMkLst>
        </pc:spChg>
        <pc:spChg chg="add del mod">
          <ac:chgData name="Luis Felipe Palacios Sánchez" userId="12150eda782ec086" providerId="LiveId" clId="{E3DF8688-32A4-40B9-ACE1-1912CE869D8A}" dt="2024-11-06T17:38:15.950" v="2275" actId="1076"/>
          <ac:spMkLst>
            <pc:docMk/>
            <pc:sldMk cId="546579769" sldId="264"/>
            <ac:spMk id="18" creationId="{56725B75-044B-603C-E005-EDB78305DA1A}"/>
          </ac:spMkLst>
        </pc:spChg>
        <pc:spChg chg="mod">
          <ac:chgData name="Luis Felipe Palacios Sánchez" userId="12150eda782ec086" providerId="LiveId" clId="{E3DF8688-32A4-40B9-ACE1-1912CE869D8A}" dt="2024-11-06T17:49:51.420" v="2537" actId="20577"/>
          <ac:spMkLst>
            <pc:docMk/>
            <pc:sldMk cId="546579769" sldId="264"/>
            <ac:spMk id="19" creationId="{98051D15-B173-9504-C0A4-BB287F5A60F8}"/>
          </ac:spMkLst>
        </pc:spChg>
        <pc:spChg chg="mod">
          <ac:chgData name="Luis Felipe Palacios Sánchez" userId="12150eda782ec086" providerId="LiveId" clId="{E3DF8688-32A4-40B9-ACE1-1912CE869D8A}" dt="2024-11-18T16:02:35.871" v="5795" actId="404"/>
          <ac:spMkLst>
            <pc:docMk/>
            <pc:sldMk cId="546579769" sldId="264"/>
            <ac:spMk id="20" creationId="{5199B990-AB8E-F701-DC76-143C5908486E}"/>
          </ac:spMkLst>
        </pc:spChg>
        <pc:spChg chg="add mod">
          <ac:chgData name="Luis Felipe Palacios Sánchez" userId="12150eda782ec086" providerId="LiveId" clId="{E3DF8688-32A4-40B9-ACE1-1912CE869D8A}" dt="2024-11-18T16:17:10.411" v="5995" actId="20577"/>
          <ac:spMkLst>
            <pc:docMk/>
            <pc:sldMk cId="546579769" sldId="264"/>
            <ac:spMk id="22" creationId="{09E0695F-B8B3-4A88-984F-CBA3D4F605AB}"/>
          </ac:spMkLst>
        </pc:spChg>
        <pc:spChg chg="add del mod">
          <ac:chgData name="Luis Felipe Palacios Sánchez" userId="12150eda782ec086" providerId="LiveId" clId="{E3DF8688-32A4-40B9-ACE1-1912CE869D8A}" dt="2024-11-06T17:37:45.596" v="2264" actId="478"/>
          <ac:spMkLst>
            <pc:docMk/>
            <pc:sldMk cId="546579769" sldId="264"/>
            <ac:spMk id="28" creationId="{D6D3B74F-02DD-4DE6-AB29-17FF4BCE942E}"/>
          </ac:spMkLst>
        </pc:spChg>
        <pc:spChg chg="add mod">
          <ac:chgData name="Luis Felipe Palacios Sánchez" userId="12150eda782ec086" providerId="LiveId" clId="{E3DF8688-32A4-40B9-ACE1-1912CE869D8A}" dt="2024-11-06T17:46:54.423" v="2442" actId="20577"/>
          <ac:spMkLst>
            <pc:docMk/>
            <pc:sldMk cId="546579769" sldId="264"/>
            <ac:spMk id="30" creationId="{0E54F8A0-0077-48A2-9E6B-CD2F0B5A12B0}"/>
          </ac:spMkLst>
        </pc:spChg>
        <pc:picChg chg="add mod modCrop">
          <ac:chgData name="Luis Felipe Palacios Sánchez" userId="12150eda782ec086" providerId="LiveId" clId="{E3DF8688-32A4-40B9-ACE1-1912CE869D8A}" dt="2024-11-06T16:05:58.017" v="592" actId="1076"/>
          <ac:picMkLst>
            <pc:docMk/>
            <pc:sldMk cId="546579769" sldId="264"/>
            <ac:picMk id="7" creationId="{E58F5F52-CADE-4339-A897-E982EB8DE363}"/>
          </ac:picMkLst>
        </pc:picChg>
        <pc:picChg chg="add mod">
          <ac:chgData name="Luis Felipe Palacios Sánchez" userId="12150eda782ec086" providerId="LiveId" clId="{E3DF8688-32A4-40B9-ACE1-1912CE869D8A}" dt="2024-11-18T16:00:19.692" v="5736" actId="1076"/>
          <ac:picMkLst>
            <pc:docMk/>
            <pc:sldMk cId="546579769" sldId="264"/>
            <ac:picMk id="10" creationId="{CD2D72B2-9CE9-4F2B-A16E-F0B278F5186D}"/>
          </ac:picMkLst>
        </pc:picChg>
        <pc:picChg chg="add mod">
          <ac:chgData name="Luis Felipe Palacios Sánchez" userId="12150eda782ec086" providerId="LiveId" clId="{E3DF8688-32A4-40B9-ACE1-1912CE869D8A}" dt="2024-11-06T16:09:12.914" v="643" actId="1076"/>
          <ac:picMkLst>
            <pc:docMk/>
            <pc:sldMk cId="546579769" sldId="264"/>
            <ac:picMk id="11" creationId="{149D42B9-4812-4AF9-852B-BE5A7DC93E08}"/>
          </ac:picMkLst>
        </pc:picChg>
        <pc:picChg chg="add mod">
          <ac:chgData name="Luis Felipe Palacios Sánchez" userId="12150eda782ec086" providerId="LiveId" clId="{E3DF8688-32A4-40B9-ACE1-1912CE869D8A}" dt="2024-11-06T16:00:07.397" v="338" actId="1076"/>
          <ac:picMkLst>
            <pc:docMk/>
            <pc:sldMk cId="546579769" sldId="264"/>
            <ac:picMk id="21" creationId="{7CB4CB9D-B593-4627-A0EB-328A42A98EA1}"/>
          </ac:picMkLst>
        </pc:picChg>
        <pc:picChg chg="add mod">
          <ac:chgData name="Luis Felipe Palacios Sánchez" userId="12150eda782ec086" providerId="LiveId" clId="{E3DF8688-32A4-40B9-ACE1-1912CE869D8A}" dt="2024-11-18T16:00:17.318" v="5735" actId="1076"/>
          <ac:picMkLst>
            <pc:docMk/>
            <pc:sldMk cId="546579769" sldId="264"/>
            <ac:picMk id="1026" creationId="{B35D08D6-9DCA-4D2A-B1FC-C2780BAF25B7}"/>
          </ac:picMkLst>
        </pc:picChg>
        <pc:picChg chg="add mod">
          <ac:chgData name="Luis Felipe Palacios Sánchez" userId="12150eda782ec086" providerId="LiveId" clId="{E3DF8688-32A4-40B9-ACE1-1912CE869D8A}" dt="2024-11-06T16:09:18.553" v="645" actId="14100"/>
          <ac:picMkLst>
            <pc:docMk/>
            <pc:sldMk cId="546579769" sldId="264"/>
            <ac:picMk id="1028" creationId="{FB6FB1CD-B432-488C-8A41-207C92E3950E}"/>
          </ac:picMkLst>
        </pc:picChg>
        <pc:picChg chg="mod">
          <ac:chgData name="Luis Felipe Palacios Sánchez" userId="12150eda782ec086" providerId="LiveId" clId="{E3DF8688-32A4-40B9-ACE1-1912CE869D8A}" dt="2024-11-06T16:20:16.387" v="676"/>
          <ac:picMkLst>
            <pc:docMk/>
            <pc:sldMk cId="546579769" sldId="264"/>
            <ac:picMk id="1030" creationId="{FC364A09-7F6B-A78A-FCD9-3BFF6F8D27A2}"/>
          </ac:picMkLst>
        </pc:picChg>
        <pc:picChg chg="mod">
          <ac:chgData name="Luis Felipe Palacios Sánchez" userId="12150eda782ec086" providerId="LiveId" clId="{E3DF8688-32A4-40B9-ACE1-1912CE869D8A}" dt="2024-11-06T16:33:34.597" v="720"/>
          <ac:picMkLst>
            <pc:docMk/>
            <pc:sldMk cId="546579769" sldId="264"/>
            <ac:picMk id="1032" creationId="{472331BB-95BC-BA9A-9D6A-422EBF8737B1}"/>
          </ac:picMkLst>
        </pc:picChg>
        <pc:cxnChg chg="del mod">
          <ac:chgData name="Luis Felipe Palacios Sánchez" userId="12150eda782ec086" providerId="LiveId" clId="{E3DF8688-32A4-40B9-ACE1-1912CE869D8A}" dt="2024-11-06T15:57:20.743" v="294" actId="478"/>
          <ac:cxnSpMkLst>
            <pc:docMk/>
            <pc:sldMk cId="546579769" sldId="264"/>
            <ac:cxnSpMk id="8" creationId="{37E42511-719D-6514-BF24-442B3D764E23}"/>
          </ac:cxnSpMkLst>
        </pc:cxnChg>
        <pc:cxnChg chg="del mod">
          <ac:chgData name="Luis Felipe Palacios Sánchez" userId="12150eda782ec086" providerId="LiveId" clId="{E3DF8688-32A4-40B9-ACE1-1912CE869D8A}" dt="2024-11-06T15:57:20.743" v="294" actId="478"/>
          <ac:cxnSpMkLst>
            <pc:docMk/>
            <pc:sldMk cId="546579769" sldId="264"/>
            <ac:cxnSpMk id="9" creationId="{44489354-0E95-7F25-2CD8-EEFD6F8D928D}"/>
          </ac:cxnSpMkLst>
        </pc:cxnChg>
      </pc:sldChg>
      <pc:sldChg chg="addSp delSp modSp new mod modShow">
        <pc:chgData name="Luis Felipe Palacios Sánchez" userId="12150eda782ec086" providerId="LiveId" clId="{E3DF8688-32A4-40B9-ACE1-1912CE869D8A}" dt="2024-11-06T16:19:40.734" v="674" actId="20577"/>
        <pc:sldMkLst>
          <pc:docMk/>
          <pc:sldMk cId="1952716523" sldId="265"/>
        </pc:sldMkLst>
        <pc:spChg chg="mod">
          <ac:chgData name="Luis Felipe Palacios Sánchez" userId="12150eda782ec086" providerId="LiveId" clId="{E3DF8688-32A4-40B9-ACE1-1912CE869D8A}" dt="2024-11-06T16:19:40.734" v="674" actId="20577"/>
          <ac:spMkLst>
            <pc:docMk/>
            <pc:sldMk cId="1952716523" sldId="265"/>
            <ac:spMk id="2" creationId="{A5386144-3750-4CBE-9825-4CF721CC6638}"/>
          </ac:spMkLst>
        </pc:spChg>
        <pc:spChg chg="del mod">
          <ac:chgData name="Luis Felipe Palacios Sánchez" userId="12150eda782ec086" providerId="LiveId" clId="{E3DF8688-32A4-40B9-ACE1-1912CE869D8A}" dt="2024-11-06T16:18:03.863" v="651" actId="22"/>
          <ac:spMkLst>
            <pc:docMk/>
            <pc:sldMk cId="1952716523" sldId="265"/>
            <ac:spMk id="3" creationId="{A9672497-0CB4-45BD-B161-AAA99809FFAB}"/>
          </ac:spMkLst>
        </pc:spChg>
        <pc:picChg chg="add mod ord modCrop">
          <ac:chgData name="Luis Felipe Palacios Sánchez" userId="12150eda782ec086" providerId="LiveId" clId="{E3DF8688-32A4-40B9-ACE1-1912CE869D8A}" dt="2024-11-06T16:18:25.078" v="658" actId="1076"/>
          <ac:picMkLst>
            <pc:docMk/>
            <pc:sldMk cId="1952716523" sldId="265"/>
            <ac:picMk id="5" creationId="{38D97221-CBE2-4151-8029-BC0260C0B525}"/>
          </ac:picMkLst>
        </pc:picChg>
        <pc:picChg chg="add mod modCrop">
          <ac:chgData name="Luis Felipe Palacios Sánchez" userId="12150eda782ec086" providerId="LiveId" clId="{E3DF8688-32A4-40B9-ACE1-1912CE869D8A}" dt="2024-11-06T16:19:32.519" v="665" actId="1076"/>
          <ac:picMkLst>
            <pc:docMk/>
            <pc:sldMk cId="1952716523" sldId="265"/>
            <ac:picMk id="7" creationId="{22AB8AFE-201F-4FFD-8C45-963445AEAB9C}"/>
          </ac:picMkLst>
        </pc:picChg>
      </pc:sldChg>
      <pc:sldChg chg="addSp delSp modSp new mod modShow">
        <pc:chgData name="Luis Felipe Palacios Sánchez" userId="12150eda782ec086" providerId="LiveId" clId="{E3DF8688-32A4-40B9-ACE1-1912CE869D8A}" dt="2024-11-06T16:33:24.902" v="719" actId="729"/>
        <pc:sldMkLst>
          <pc:docMk/>
          <pc:sldMk cId="1282520825" sldId="266"/>
        </pc:sldMkLst>
        <pc:spChg chg="mod">
          <ac:chgData name="Luis Felipe Palacios Sánchez" userId="12150eda782ec086" providerId="LiveId" clId="{E3DF8688-32A4-40B9-ACE1-1912CE869D8A}" dt="2024-11-06T16:29:35.495" v="706" actId="14100"/>
          <ac:spMkLst>
            <pc:docMk/>
            <pc:sldMk cId="1282520825" sldId="266"/>
            <ac:spMk id="2" creationId="{E7C43AC5-4BD6-4165-8CEF-D202939402F9}"/>
          </ac:spMkLst>
        </pc:spChg>
        <pc:spChg chg="add del">
          <ac:chgData name="Luis Felipe Palacios Sánchez" userId="12150eda782ec086" providerId="LiveId" clId="{E3DF8688-32A4-40B9-ACE1-1912CE869D8A}" dt="2024-11-06T16:29:16.972" v="679" actId="22"/>
          <ac:spMkLst>
            <pc:docMk/>
            <pc:sldMk cId="1282520825" sldId="266"/>
            <ac:spMk id="3" creationId="{5460F8A2-A7E8-4CB6-A436-A7504762B252}"/>
          </ac:spMkLst>
        </pc:spChg>
        <pc:picChg chg="add del mod ord">
          <ac:chgData name="Luis Felipe Palacios Sánchez" userId="12150eda782ec086" providerId="LiveId" clId="{E3DF8688-32A4-40B9-ACE1-1912CE869D8A}" dt="2024-11-06T16:27:04.012" v="678" actId="22"/>
          <ac:picMkLst>
            <pc:docMk/>
            <pc:sldMk cId="1282520825" sldId="266"/>
            <ac:picMk id="5" creationId="{896DDD0D-DBE9-4A3D-8EF7-DE9B7B8ABC79}"/>
          </ac:picMkLst>
        </pc:picChg>
        <pc:picChg chg="add mod ord modCrop">
          <ac:chgData name="Luis Felipe Palacios Sánchez" userId="12150eda782ec086" providerId="LiveId" clId="{E3DF8688-32A4-40B9-ACE1-1912CE869D8A}" dt="2024-11-06T16:31:33.652" v="718" actId="14100"/>
          <ac:picMkLst>
            <pc:docMk/>
            <pc:sldMk cId="1282520825" sldId="266"/>
            <ac:picMk id="7" creationId="{36E59058-680B-4355-BDCA-0EE5106D8201}"/>
          </ac:picMkLst>
        </pc:picChg>
        <pc:picChg chg="add mod">
          <ac:chgData name="Luis Felipe Palacios Sánchez" userId="12150eda782ec086" providerId="LiveId" clId="{E3DF8688-32A4-40B9-ACE1-1912CE869D8A}" dt="2024-11-06T16:31:03.836" v="712" actId="1076"/>
          <ac:picMkLst>
            <pc:docMk/>
            <pc:sldMk cId="1282520825" sldId="266"/>
            <ac:picMk id="9" creationId="{7C554427-DAB2-4815-920D-CB431A1C45F5}"/>
          </ac:picMkLst>
        </pc:picChg>
      </pc:sldChg>
      <pc:sldChg chg="addSp delSp modSp add mod ord">
        <pc:chgData name="Luis Felipe Palacios Sánchez" userId="12150eda782ec086" providerId="LiveId" clId="{E3DF8688-32A4-40B9-ACE1-1912CE869D8A}" dt="2024-11-18T16:15:05.933" v="5910" actId="6549"/>
        <pc:sldMkLst>
          <pc:docMk/>
          <pc:sldMk cId="1532639417" sldId="267"/>
        </pc:sldMkLst>
        <pc:spChg chg="mod">
          <ac:chgData name="Luis Felipe Palacios Sánchez" userId="12150eda782ec086" providerId="LiveId" clId="{E3DF8688-32A4-40B9-ACE1-1912CE869D8A}" dt="2024-11-06T17:15:42.905" v="1772" actId="20577"/>
          <ac:spMkLst>
            <pc:docMk/>
            <pc:sldMk cId="1532639417" sldId="267"/>
            <ac:spMk id="2" creationId="{EB790832-C828-14F7-7F18-95AFE595C9FA}"/>
          </ac:spMkLst>
        </pc:spChg>
        <pc:spChg chg="del mod">
          <ac:chgData name="Luis Felipe Palacios Sánchez" userId="12150eda782ec086" providerId="LiveId" clId="{E3DF8688-32A4-40B9-ACE1-1912CE869D8A}" dt="2024-11-06T16:39:30.621" v="744" actId="478"/>
          <ac:spMkLst>
            <pc:docMk/>
            <pc:sldMk cId="1532639417" sldId="267"/>
            <ac:spMk id="4" creationId="{F8FFC4C7-7BAA-5D10-8FA2-9ED0F132A91A}"/>
          </ac:spMkLst>
        </pc:spChg>
        <pc:spChg chg="add del mod">
          <ac:chgData name="Luis Felipe Palacios Sánchez" userId="12150eda782ec086" providerId="LiveId" clId="{E3DF8688-32A4-40B9-ACE1-1912CE869D8A}" dt="2024-11-06T17:39:54.009" v="2286" actId="478"/>
          <ac:spMkLst>
            <pc:docMk/>
            <pc:sldMk cId="1532639417" sldId="267"/>
            <ac:spMk id="5" creationId="{8E67E6B7-4B2A-4395-AAF7-F0A71E5B482C}"/>
          </ac:spMkLst>
        </pc:spChg>
        <pc:spChg chg="add del mod">
          <ac:chgData name="Luis Felipe Palacios Sánchez" userId="12150eda782ec086" providerId="LiveId" clId="{E3DF8688-32A4-40B9-ACE1-1912CE869D8A}" dt="2024-11-06T16:54:34.121" v="805"/>
          <ac:spMkLst>
            <pc:docMk/>
            <pc:sldMk cId="1532639417" sldId="267"/>
            <ac:spMk id="6" creationId="{CC466634-8AB0-4337-A476-37DC063C3EF5}"/>
          </ac:spMkLst>
        </pc:spChg>
        <pc:spChg chg="add mod">
          <ac:chgData name="Luis Felipe Palacios Sánchez" userId="12150eda782ec086" providerId="LiveId" clId="{E3DF8688-32A4-40B9-ACE1-1912CE869D8A}" dt="2024-11-06T17:14:45.332" v="1718" actId="1076"/>
          <ac:spMkLst>
            <pc:docMk/>
            <pc:sldMk cId="1532639417" sldId="267"/>
            <ac:spMk id="8" creationId="{8A1D02C3-8C06-48D8-A3A2-C083AFD4BB0B}"/>
          </ac:spMkLst>
        </pc:spChg>
        <pc:spChg chg="add del mod">
          <ac:chgData name="Luis Felipe Palacios Sánchez" userId="12150eda782ec086" providerId="LiveId" clId="{E3DF8688-32A4-40B9-ACE1-1912CE869D8A}" dt="2024-11-06T16:55:04.896" v="836"/>
          <ac:spMkLst>
            <pc:docMk/>
            <pc:sldMk cId="1532639417" sldId="267"/>
            <ac:spMk id="9" creationId="{8A082B10-D9A8-4A19-AAC4-49FD7FD8E09A}"/>
          </ac:spMkLst>
        </pc:spChg>
        <pc:spChg chg="add del mod">
          <ac:chgData name="Luis Felipe Palacios Sánchez" userId="12150eda782ec086" providerId="LiveId" clId="{E3DF8688-32A4-40B9-ACE1-1912CE869D8A}" dt="2024-11-06T16:55:04.896" v="838"/>
          <ac:spMkLst>
            <pc:docMk/>
            <pc:sldMk cId="1532639417" sldId="267"/>
            <ac:spMk id="10" creationId="{406E691F-B098-4DEB-AC42-DD0AC691428A}"/>
          </ac:spMkLst>
        </pc:spChg>
        <pc:spChg chg="add del mod">
          <ac:chgData name="Luis Felipe Palacios Sánchez" userId="12150eda782ec086" providerId="LiveId" clId="{E3DF8688-32A4-40B9-ACE1-1912CE869D8A}" dt="2024-11-06T16:50:24.146" v="767"/>
          <ac:spMkLst>
            <pc:docMk/>
            <pc:sldMk cId="1532639417" sldId="267"/>
            <ac:spMk id="13" creationId="{212D76C3-7A0B-492C-A744-3BE4D0942F17}"/>
          </ac:spMkLst>
        </pc:spChg>
        <pc:spChg chg="add del mod">
          <ac:chgData name="Luis Felipe Palacios Sánchez" userId="12150eda782ec086" providerId="LiveId" clId="{E3DF8688-32A4-40B9-ACE1-1912CE869D8A}" dt="2024-11-06T17:39:21.307" v="2284" actId="478"/>
          <ac:spMkLst>
            <pc:docMk/>
            <pc:sldMk cId="1532639417" sldId="267"/>
            <ac:spMk id="14" creationId="{A2EF1E09-12CF-4C6E-B984-F5ECA3FFFF1B}"/>
          </ac:spMkLst>
        </pc:spChg>
        <pc:spChg chg="add del mod">
          <ac:chgData name="Luis Felipe Palacios Sánchez" userId="12150eda782ec086" providerId="LiveId" clId="{E3DF8688-32A4-40B9-ACE1-1912CE869D8A}" dt="2024-11-06T16:55:04.896" v="834" actId="478"/>
          <ac:spMkLst>
            <pc:docMk/>
            <pc:sldMk cId="1532639417" sldId="267"/>
            <ac:spMk id="15" creationId="{395A8FDB-3D22-4641-9471-6074B84FBC51}"/>
          </ac:spMkLst>
        </pc:spChg>
        <pc:spChg chg="add mod">
          <ac:chgData name="Luis Felipe Palacios Sánchez" userId="12150eda782ec086" providerId="LiveId" clId="{E3DF8688-32A4-40B9-ACE1-1912CE869D8A}" dt="2024-11-06T17:39:25.583" v="2285" actId="1076"/>
          <ac:spMkLst>
            <pc:docMk/>
            <pc:sldMk cId="1532639417" sldId="267"/>
            <ac:spMk id="16" creationId="{063C037A-2C7C-4D49-AF6D-92ED6D80CDB6}"/>
          </ac:spMkLst>
        </pc:spChg>
        <pc:spChg chg="add mod">
          <ac:chgData name="Luis Felipe Palacios Sánchez" userId="12150eda782ec086" providerId="LiveId" clId="{E3DF8688-32A4-40B9-ACE1-1912CE869D8A}" dt="2024-11-06T17:56:48.552" v="3042" actId="20577"/>
          <ac:spMkLst>
            <pc:docMk/>
            <pc:sldMk cId="1532639417" sldId="267"/>
            <ac:spMk id="19" creationId="{0A223C7E-B7D1-4513-AF8A-06FA0136D0F8}"/>
          </ac:spMkLst>
        </pc:spChg>
        <pc:spChg chg="add mod">
          <ac:chgData name="Luis Felipe Palacios Sánchez" userId="12150eda782ec086" providerId="LiveId" clId="{E3DF8688-32A4-40B9-ACE1-1912CE869D8A}" dt="2024-11-06T17:58:53.078" v="3294" actId="6549"/>
          <ac:spMkLst>
            <pc:docMk/>
            <pc:sldMk cId="1532639417" sldId="267"/>
            <ac:spMk id="20" creationId="{8C21AF7F-957B-474E-B102-BFFE229CCDC1}"/>
          </ac:spMkLst>
        </pc:spChg>
        <pc:graphicFrameChg chg="add mod modGraphic">
          <ac:chgData name="Luis Felipe Palacios Sánchez" userId="12150eda782ec086" providerId="LiveId" clId="{E3DF8688-32A4-40B9-ACE1-1912CE869D8A}" dt="2024-11-18T16:15:05.933" v="5910" actId="6549"/>
          <ac:graphicFrameMkLst>
            <pc:docMk/>
            <pc:sldMk cId="1532639417" sldId="267"/>
            <ac:graphicFrameMk id="7" creationId="{2496A347-456B-4131-BCF5-96F267B9F479}"/>
          </ac:graphicFrameMkLst>
        </pc:graphicFrameChg>
      </pc:sldChg>
      <pc:sldChg chg="addSp delSp modSp add mod">
        <pc:chgData name="Luis Felipe Palacios Sánchez" userId="12150eda782ec086" providerId="LiveId" clId="{E3DF8688-32A4-40B9-ACE1-1912CE869D8A}" dt="2024-11-18T16:17:32.939" v="6023" actId="20577"/>
        <pc:sldMkLst>
          <pc:docMk/>
          <pc:sldMk cId="3059170538" sldId="268"/>
        </pc:sldMkLst>
        <pc:spChg chg="mod">
          <ac:chgData name="Luis Felipe Palacios Sánchez" userId="12150eda782ec086" providerId="LiveId" clId="{E3DF8688-32A4-40B9-ACE1-1912CE869D8A}" dt="2024-11-06T17:22:49.889" v="1898" actId="20577"/>
          <ac:spMkLst>
            <pc:docMk/>
            <pc:sldMk cId="3059170538" sldId="268"/>
            <ac:spMk id="2" creationId="{EB790832-C828-14F7-7F18-95AFE595C9FA}"/>
          </ac:spMkLst>
        </pc:spChg>
        <pc:spChg chg="add mod">
          <ac:chgData name="Luis Felipe Palacios Sánchez" userId="12150eda782ec086" providerId="LiveId" clId="{E3DF8688-32A4-40B9-ACE1-1912CE869D8A}" dt="2024-11-06T17:35:56.699" v="2176" actId="14100"/>
          <ac:spMkLst>
            <pc:docMk/>
            <pc:sldMk cId="3059170538" sldId="268"/>
            <ac:spMk id="3" creationId="{31DC67DC-1D14-4B35-B461-FD2A9F983FC7}"/>
          </ac:spMkLst>
        </pc:spChg>
        <pc:spChg chg="del">
          <ac:chgData name="Luis Felipe Palacios Sánchez" userId="12150eda782ec086" providerId="LiveId" clId="{E3DF8688-32A4-40B9-ACE1-1912CE869D8A}" dt="2024-11-06T17:27:45.929" v="2048" actId="478"/>
          <ac:spMkLst>
            <pc:docMk/>
            <pc:sldMk cId="3059170538" sldId="268"/>
            <ac:spMk id="5" creationId="{8E67E6B7-4B2A-4395-AAF7-F0A71E5B482C}"/>
          </ac:spMkLst>
        </pc:spChg>
        <pc:spChg chg="mod">
          <ac:chgData name="Luis Felipe Palacios Sánchez" userId="12150eda782ec086" providerId="LiveId" clId="{E3DF8688-32A4-40B9-ACE1-1912CE869D8A}" dt="2024-11-06T17:34:09.898" v="2156" actId="14100"/>
          <ac:spMkLst>
            <pc:docMk/>
            <pc:sldMk cId="3059170538" sldId="268"/>
            <ac:spMk id="8" creationId="{8A1D02C3-8C06-48D8-A3A2-C083AFD4BB0B}"/>
          </ac:spMkLst>
        </pc:spChg>
        <pc:spChg chg="add mod">
          <ac:chgData name="Luis Felipe Palacios Sánchez" userId="12150eda782ec086" providerId="LiveId" clId="{E3DF8688-32A4-40B9-ACE1-1912CE869D8A}" dt="2024-11-06T17:33:51.568" v="2154" actId="1076"/>
          <ac:spMkLst>
            <pc:docMk/>
            <pc:sldMk cId="3059170538" sldId="268"/>
            <ac:spMk id="11" creationId="{59C26559-B6F9-4C34-A861-6D7193F95E7B}"/>
          </ac:spMkLst>
        </pc:spChg>
        <pc:spChg chg="add mod">
          <ac:chgData name="Luis Felipe Palacios Sánchez" userId="12150eda782ec086" providerId="LiveId" clId="{E3DF8688-32A4-40B9-ACE1-1912CE869D8A}" dt="2024-11-18T16:17:28.161" v="6009" actId="20577"/>
          <ac:spMkLst>
            <pc:docMk/>
            <pc:sldMk cId="3059170538" sldId="268"/>
            <ac:spMk id="12" creationId="{670778FC-B50A-4A08-960F-C358EF22E5A8}"/>
          </ac:spMkLst>
        </pc:spChg>
        <pc:spChg chg="add mod">
          <ac:chgData name="Luis Felipe Palacios Sánchez" userId="12150eda782ec086" providerId="LiveId" clId="{E3DF8688-32A4-40B9-ACE1-1912CE869D8A}" dt="2024-11-18T16:17:32.939" v="6023" actId="20577"/>
          <ac:spMkLst>
            <pc:docMk/>
            <pc:sldMk cId="3059170538" sldId="268"/>
            <ac:spMk id="13" creationId="{292A0CBE-EB95-40AE-97DF-9ADD2F0CF74E}"/>
          </ac:spMkLst>
        </pc:spChg>
        <pc:spChg chg="mod">
          <ac:chgData name="Luis Felipe Palacios Sánchez" userId="12150eda782ec086" providerId="LiveId" clId="{E3DF8688-32A4-40B9-ACE1-1912CE869D8A}" dt="2024-11-06T17:34:05.289" v="2155" actId="1076"/>
          <ac:spMkLst>
            <pc:docMk/>
            <pc:sldMk cId="3059170538" sldId="268"/>
            <ac:spMk id="14" creationId="{A2EF1E09-12CF-4C6E-B984-F5ECA3FFFF1B}"/>
          </ac:spMkLst>
        </pc:spChg>
        <pc:spChg chg="mod">
          <ac:chgData name="Luis Felipe Palacios Sánchez" userId="12150eda782ec086" providerId="LiveId" clId="{E3DF8688-32A4-40B9-ACE1-1912CE869D8A}" dt="2024-11-06T17:34:25.111" v="2171" actId="1037"/>
          <ac:spMkLst>
            <pc:docMk/>
            <pc:sldMk cId="3059170538" sldId="268"/>
            <ac:spMk id="16" creationId="{063C037A-2C7C-4D49-AF6D-92ED6D80CDB6}"/>
          </ac:spMkLst>
        </pc:spChg>
        <pc:graphicFrameChg chg="del">
          <ac:chgData name="Luis Felipe Palacios Sánchez" userId="12150eda782ec086" providerId="LiveId" clId="{E3DF8688-32A4-40B9-ACE1-1912CE869D8A}" dt="2024-11-06T17:22:57.159" v="1899" actId="478"/>
          <ac:graphicFrameMkLst>
            <pc:docMk/>
            <pc:sldMk cId="3059170538" sldId="268"/>
            <ac:graphicFrameMk id="7" creationId="{2496A347-456B-4131-BCF5-96F267B9F479}"/>
          </ac:graphicFrameMkLst>
        </pc:graphicFrameChg>
      </pc:sldChg>
      <pc:sldChg chg="addSp delSp modSp add mod delDesignElem modShow chgLayout">
        <pc:chgData name="Luis Felipe Palacios Sánchez" userId="12150eda782ec086" providerId="LiveId" clId="{E3DF8688-32A4-40B9-ACE1-1912CE869D8A}" dt="2024-11-06T21:41:21.608" v="3542" actId="20577"/>
        <pc:sldMkLst>
          <pc:docMk/>
          <pc:sldMk cId="1954391260" sldId="269"/>
        </pc:sldMkLst>
        <pc:spChg chg="del">
          <ac:chgData name="Luis Felipe Palacios Sánchez" userId="12150eda782ec086" providerId="LiveId" clId="{E3DF8688-32A4-40B9-ACE1-1912CE869D8A}" dt="2024-11-06T21:31:33.059" v="3372" actId="478"/>
          <ac:spMkLst>
            <pc:docMk/>
            <pc:sldMk cId="1954391260" sldId="269"/>
            <ac:spMk id="2" creationId="{EB790832-C828-14F7-7F18-95AFE595C9FA}"/>
          </ac:spMkLst>
        </pc:spChg>
        <pc:spChg chg="del">
          <ac:chgData name="Luis Felipe Palacios Sánchez" userId="12150eda782ec086" providerId="LiveId" clId="{E3DF8688-32A4-40B9-ACE1-1912CE869D8A}" dt="2024-11-06T21:31:28.366" v="3370" actId="478"/>
          <ac:spMkLst>
            <pc:docMk/>
            <pc:sldMk cId="1954391260" sldId="269"/>
            <ac:spMk id="4" creationId="{F8FFC4C7-7BAA-5D10-8FA2-9ED0F132A91A}"/>
          </ac:spMkLst>
        </pc:spChg>
        <pc:spChg chg="add del mod">
          <ac:chgData name="Luis Felipe Palacios Sánchez" userId="12150eda782ec086" providerId="LiveId" clId="{E3DF8688-32A4-40B9-ACE1-1912CE869D8A}" dt="2024-11-06T21:31:29.802" v="3371" actId="478"/>
          <ac:spMkLst>
            <pc:docMk/>
            <pc:sldMk cId="1954391260" sldId="269"/>
            <ac:spMk id="6" creationId="{C777D63A-276D-4A4B-8A70-923C017CE48B}"/>
          </ac:spMkLst>
        </pc:spChg>
        <pc:spChg chg="del">
          <ac:chgData name="Luis Felipe Palacios Sánchez" userId="12150eda782ec086" providerId="LiveId" clId="{E3DF8688-32A4-40B9-ACE1-1912CE869D8A}" dt="2024-11-06T21:32:31.651" v="3387" actId="478"/>
          <ac:spMkLst>
            <pc:docMk/>
            <pc:sldMk cId="1954391260" sldId="269"/>
            <ac:spMk id="7" creationId="{752EE7B1-0ABA-44A6-96CD-3B85195B0612}"/>
          </ac:spMkLst>
        </pc:spChg>
        <pc:spChg chg="add del mod">
          <ac:chgData name="Luis Felipe Palacios Sánchez" userId="12150eda782ec086" providerId="LiveId" clId="{E3DF8688-32A4-40B9-ACE1-1912CE869D8A}" dt="2024-11-06T21:31:34.440" v="3373" actId="478"/>
          <ac:spMkLst>
            <pc:docMk/>
            <pc:sldMk cId="1954391260" sldId="269"/>
            <ac:spMk id="11" creationId="{123E8EEB-E7C9-4F23-B0AB-84CC55FE4AA7}"/>
          </ac:spMkLst>
        </pc:spChg>
        <pc:spChg chg="add del mod ord">
          <ac:chgData name="Luis Felipe Palacios Sánchez" userId="12150eda782ec086" providerId="LiveId" clId="{E3DF8688-32A4-40B9-ACE1-1912CE869D8A}" dt="2024-11-06T21:31:45.828" v="3376" actId="478"/>
          <ac:spMkLst>
            <pc:docMk/>
            <pc:sldMk cId="1954391260" sldId="269"/>
            <ac:spMk id="13" creationId="{C5014D41-60CB-47AF-AEE7-313FEB4A7456}"/>
          </ac:spMkLst>
        </pc:spChg>
        <pc:spChg chg="add del mod ord">
          <ac:chgData name="Luis Felipe Palacios Sánchez" userId="12150eda782ec086" providerId="LiveId" clId="{E3DF8688-32A4-40B9-ACE1-1912CE869D8A}" dt="2024-11-06T21:31:44.901" v="3375" actId="478"/>
          <ac:spMkLst>
            <pc:docMk/>
            <pc:sldMk cId="1954391260" sldId="269"/>
            <ac:spMk id="15" creationId="{6E8616FA-D7A7-4908-B48B-F825F1A33AEA}"/>
          </ac:spMkLst>
        </pc:spChg>
        <pc:spChg chg="add mod">
          <ac:chgData name="Luis Felipe Palacios Sánchez" userId="12150eda782ec086" providerId="LiveId" clId="{E3DF8688-32A4-40B9-ACE1-1912CE869D8A}" dt="2024-11-06T21:36:41.761" v="3438" actId="14100"/>
          <ac:spMkLst>
            <pc:docMk/>
            <pc:sldMk cId="1954391260" sldId="269"/>
            <ac:spMk id="20" creationId="{C99A71C3-3A26-4E6E-BA10-1A221DA4B8F7}"/>
          </ac:spMkLst>
        </pc:spChg>
        <pc:spChg chg="add mod">
          <ac:chgData name="Luis Felipe Palacios Sánchez" userId="12150eda782ec086" providerId="LiveId" clId="{E3DF8688-32A4-40B9-ACE1-1912CE869D8A}" dt="2024-11-06T21:37:14.278" v="3444" actId="20577"/>
          <ac:spMkLst>
            <pc:docMk/>
            <pc:sldMk cId="1954391260" sldId="269"/>
            <ac:spMk id="21" creationId="{9EA89F26-1A34-4CC8-B08A-88A77804A6AD}"/>
          </ac:spMkLst>
        </pc:spChg>
        <pc:spChg chg="add mod">
          <ac:chgData name="Luis Felipe Palacios Sánchez" userId="12150eda782ec086" providerId="LiveId" clId="{E3DF8688-32A4-40B9-ACE1-1912CE869D8A}" dt="2024-11-06T21:37:46.270" v="3461" actId="20577"/>
          <ac:spMkLst>
            <pc:docMk/>
            <pc:sldMk cId="1954391260" sldId="269"/>
            <ac:spMk id="22" creationId="{4CE30C54-5949-417C-9246-0ED4B94DB231}"/>
          </ac:spMkLst>
        </pc:spChg>
        <pc:spChg chg="del">
          <ac:chgData name="Luis Felipe Palacios Sánchez" userId="12150eda782ec086" providerId="LiveId" clId="{E3DF8688-32A4-40B9-ACE1-1912CE869D8A}" dt="2024-11-06T21:31:41.948" v="3374" actId="700"/>
          <ac:spMkLst>
            <pc:docMk/>
            <pc:sldMk cId="1954391260" sldId="269"/>
            <ac:spMk id="23" creationId="{53B021B3-DE93-4AB7-8A18-CF5F1CED88B8}"/>
          </ac:spMkLst>
        </pc:spChg>
        <pc:spChg chg="add mod">
          <ac:chgData name="Luis Felipe Palacios Sánchez" userId="12150eda782ec086" providerId="LiveId" clId="{E3DF8688-32A4-40B9-ACE1-1912CE869D8A}" dt="2024-11-06T21:41:21.608" v="3542" actId="20577"/>
          <ac:spMkLst>
            <pc:docMk/>
            <pc:sldMk cId="1954391260" sldId="269"/>
            <ac:spMk id="24" creationId="{418C7845-3760-4B4D-872C-FFB7091D1AA8}"/>
          </ac:spMkLst>
        </pc:spChg>
        <pc:spChg chg="del">
          <ac:chgData name="Luis Felipe Palacios Sánchez" userId="12150eda782ec086" providerId="LiveId" clId="{E3DF8688-32A4-40B9-ACE1-1912CE869D8A}" dt="2024-11-06T21:31:41.948" v="3374" actId="700"/>
          <ac:spMkLst>
            <pc:docMk/>
            <pc:sldMk cId="1954391260" sldId="269"/>
            <ac:spMk id="25" creationId="{52D502E5-F6B4-4D58-B4AE-FC466FF15EE8}"/>
          </ac:spMkLst>
        </pc:spChg>
        <pc:spChg chg="add mod">
          <ac:chgData name="Luis Felipe Palacios Sánchez" userId="12150eda782ec086" providerId="LiveId" clId="{E3DF8688-32A4-40B9-ACE1-1912CE869D8A}" dt="2024-11-06T21:41:14.622" v="3530" actId="20577"/>
          <ac:spMkLst>
            <pc:docMk/>
            <pc:sldMk cId="1954391260" sldId="269"/>
            <ac:spMk id="26" creationId="{FE954C04-816A-4E35-882D-AF7B6CFAD2FA}"/>
          </ac:spMkLst>
        </pc:spChg>
        <pc:spChg chg="del">
          <ac:chgData name="Luis Felipe Palacios Sánchez" userId="12150eda782ec086" providerId="LiveId" clId="{E3DF8688-32A4-40B9-ACE1-1912CE869D8A}" dt="2024-11-06T21:31:41.948" v="3374" actId="700"/>
          <ac:spMkLst>
            <pc:docMk/>
            <pc:sldMk cId="1954391260" sldId="269"/>
            <ac:spMk id="27" creationId="{9DECDBF4-02B6-4BB4-B65B-B8107AD6A9E8}"/>
          </ac:spMkLst>
        </pc:spChg>
        <pc:grpChg chg="add mod">
          <ac:chgData name="Luis Felipe Palacios Sánchez" userId="12150eda782ec086" providerId="LiveId" clId="{E3DF8688-32A4-40B9-ACE1-1912CE869D8A}" dt="2024-11-06T21:40:49.687" v="3507" actId="1076"/>
          <ac:grpSpMkLst>
            <pc:docMk/>
            <pc:sldMk cId="1954391260" sldId="269"/>
            <ac:grpSpMk id="17" creationId="{C66BD043-6316-47C2-84C4-3B84A39B4FE9}"/>
          </ac:grpSpMkLst>
        </pc:grpChg>
        <pc:picChg chg="mod modCrop">
          <ac:chgData name="Luis Felipe Palacios Sánchez" userId="12150eda782ec086" providerId="LiveId" clId="{E3DF8688-32A4-40B9-ACE1-1912CE869D8A}" dt="2024-11-06T21:39:15.541" v="3490" actId="1076"/>
          <ac:picMkLst>
            <pc:docMk/>
            <pc:sldMk cId="1954391260" sldId="269"/>
            <ac:picMk id="5" creationId="{5B73260B-D8BA-41F9-AA69-EF5FF87EEFBB}"/>
          </ac:picMkLst>
        </pc:picChg>
        <pc:picChg chg="mod modCrop">
          <ac:chgData name="Luis Felipe Palacios Sánchez" userId="12150eda782ec086" providerId="LiveId" clId="{E3DF8688-32A4-40B9-ACE1-1912CE869D8A}" dt="2024-11-06T21:38:21.911" v="3470" actId="164"/>
          <ac:picMkLst>
            <pc:docMk/>
            <pc:sldMk cId="1954391260" sldId="269"/>
            <ac:picMk id="8" creationId="{BD237AED-3C54-4D23-9B65-D5F69C858B34}"/>
          </ac:picMkLst>
        </pc:picChg>
        <pc:picChg chg="mod modCrop">
          <ac:chgData name="Luis Felipe Palacios Sánchez" userId="12150eda782ec086" providerId="LiveId" clId="{E3DF8688-32A4-40B9-ACE1-1912CE869D8A}" dt="2024-11-06T21:40:44.932" v="3506" actId="1036"/>
          <ac:picMkLst>
            <pc:docMk/>
            <pc:sldMk cId="1954391260" sldId="269"/>
            <ac:picMk id="10" creationId="{9BBA1FC8-01AF-4575-B3AA-E6F36182F921}"/>
          </ac:picMkLst>
        </pc:picChg>
        <pc:picChg chg="mod modCrop">
          <ac:chgData name="Luis Felipe Palacios Sánchez" userId="12150eda782ec086" providerId="LiveId" clId="{E3DF8688-32A4-40B9-ACE1-1912CE869D8A}" dt="2024-11-06T21:35:30.358" v="3401" actId="1076"/>
          <ac:picMkLst>
            <pc:docMk/>
            <pc:sldMk cId="1954391260" sldId="269"/>
            <ac:picMk id="12" creationId="{4CF1F645-549F-475E-9104-47D0114E0749}"/>
          </ac:picMkLst>
        </pc:picChg>
        <pc:picChg chg="mod">
          <ac:chgData name="Luis Felipe Palacios Sánchez" userId="12150eda782ec086" providerId="LiveId" clId="{E3DF8688-32A4-40B9-ACE1-1912CE869D8A}" dt="2024-11-06T21:35:32.127" v="3402" actId="1076"/>
          <ac:picMkLst>
            <pc:docMk/>
            <pc:sldMk cId="1954391260" sldId="269"/>
            <ac:picMk id="14" creationId="{EB14B579-43ED-429B-AA97-F2C7C96DF762}"/>
          </ac:picMkLst>
        </pc:picChg>
        <pc:picChg chg="mod">
          <ac:chgData name="Luis Felipe Palacios Sánchez" userId="12150eda782ec086" providerId="LiveId" clId="{E3DF8688-32A4-40B9-ACE1-1912CE869D8A}" dt="2024-11-06T21:35:33.751" v="3403" actId="1076"/>
          <ac:picMkLst>
            <pc:docMk/>
            <pc:sldMk cId="1954391260" sldId="269"/>
            <ac:picMk id="16" creationId="{A9D879B2-726A-4CA1-8B10-FEE1E0C04D2B}"/>
          </ac:picMkLst>
        </pc:picChg>
      </pc:sldChg>
      <pc:sldChg chg="addSp delSp modSp add mod delDesignElem modShow chgLayout">
        <pc:chgData name="Luis Felipe Palacios Sánchez" userId="12150eda782ec086" providerId="LiveId" clId="{E3DF8688-32A4-40B9-ACE1-1912CE869D8A}" dt="2024-11-06T22:11:29.942" v="5079" actId="14100"/>
        <pc:sldMkLst>
          <pc:docMk/>
          <pc:sldMk cId="532656595" sldId="270"/>
        </pc:sldMkLst>
        <pc:spChg chg="del">
          <ac:chgData name="Luis Felipe Palacios Sánchez" userId="12150eda782ec086" providerId="LiveId" clId="{E3DF8688-32A4-40B9-ACE1-1912CE869D8A}" dt="2024-11-06T21:44:32.032" v="3551" actId="478"/>
          <ac:spMkLst>
            <pc:docMk/>
            <pc:sldMk cId="532656595" sldId="270"/>
            <ac:spMk id="2" creationId="{EB790832-C828-14F7-7F18-95AFE595C9FA}"/>
          </ac:spMkLst>
        </pc:spChg>
        <pc:spChg chg="del">
          <ac:chgData name="Luis Felipe Palacios Sánchez" userId="12150eda782ec086" providerId="LiveId" clId="{E3DF8688-32A4-40B9-ACE1-1912CE869D8A}" dt="2024-11-06T21:44:34.200" v="3552" actId="478"/>
          <ac:spMkLst>
            <pc:docMk/>
            <pc:sldMk cId="532656595" sldId="270"/>
            <ac:spMk id="4" creationId="{F8FFC4C7-7BAA-5D10-8FA2-9ED0F132A91A}"/>
          </ac:spMkLst>
        </pc:spChg>
        <pc:spChg chg="add mod ord">
          <ac:chgData name="Luis Felipe Palacios Sánchez" userId="12150eda782ec086" providerId="LiveId" clId="{E3DF8688-32A4-40B9-ACE1-1912CE869D8A}" dt="2024-11-06T21:45:13.280" v="4156" actId="700"/>
          <ac:spMkLst>
            <pc:docMk/>
            <pc:sldMk cId="532656595" sldId="270"/>
            <ac:spMk id="5" creationId="{C078C684-4A26-4AF5-A27B-DA469D3FFB0D}"/>
          </ac:spMkLst>
        </pc:spChg>
        <pc:spChg chg="add del mod ord">
          <ac:chgData name="Luis Felipe Palacios Sánchez" userId="12150eda782ec086" providerId="LiveId" clId="{E3DF8688-32A4-40B9-ACE1-1912CE869D8A}" dt="2024-11-06T21:57:45.173" v="4981" actId="478"/>
          <ac:spMkLst>
            <pc:docMk/>
            <pc:sldMk cId="532656595" sldId="270"/>
            <ac:spMk id="7" creationId="{8E3C9A3F-6035-4B5C-AED3-96DE0EDDD570}"/>
          </ac:spMkLst>
        </pc:spChg>
        <pc:spChg chg="add del mod">
          <ac:chgData name="Luis Felipe Palacios Sánchez" userId="12150eda782ec086" providerId="LiveId" clId="{E3DF8688-32A4-40B9-ACE1-1912CE869D8A}" dt="2024-11-06T21:57:46.429" v="4982" actId="478"/>
          <ac:spMkLst>
            <pc:docMk/>
            <pc:sldMk cId="532656595" sldId="270"/>
            <ac:spMk id="11" creationId="{4D262BDA-DF30-4C56-B2CC-074EE48DD517}"/>
          </ac:spMkLst>
        </pc:spChg>
        <pc:spChg chg="add mod">
          <ac:chgData name="Luis Felipe Palacios Sánchez" userId="12150eda782ec086" providerId="LiveId" clId="{E3DF8688-32A4-40B9-ACE1-1912CE869D8A}" dt="2024-11-06T21:57:41.901" v="4980"/>
          <ac:spMkLst>
            <pc:docMk/>
            <pc:sldMk cId="532656595" sldId="270"/>
            <ac:spMk id="13" creationId="{B4E26023-9937-436E-A20F-59EDD6F9D8A0}"/>
          </ac:spMkLst>
        </pc:spChg>
        <pc:spChg chg="add mod">
          <ac:chgData name="Luis Felipe Palacios Sánchez" userId="12150eda782ec086" providerId="LiveId" clId="{E3DF8688-32A4-40B9-ACE1-1912CE869D8A}" dt="2024-11-06T22:05:33.079" v="5002" actId="14100"/>
          <ac:spMkLst>
            <pc:docMk/>
            <pc:sldMk cId="532656595" sldId="270"/>
            <ac:spMk id="18" creationId="{4CAFF937-A9DE-4912-BCC2-05095EC6F3FA}"/>
          </ac:spMkLst>
        </pc:spChg>
        <pc:spChg chg="add mod">
          <ac:chgData name="Luis Felipe Palacios Sánchez" userId="12150eda782ec086" providerId="LiveId" clId="{E3DF8688-32A4-40B9-ACE1-1912CE869D8A}" dt="2024-11-06T22:05:44.243" v="5018" actId="20577"/>
          <ac:spMkLst>
            <pc:docMk/>
            <pc:sldMk cId="532656595" sldId="270"/>
            <ac:spMk id="21" creationId="{7BA6667B-30AD-4793-A9BF-4ACFA20ECB71}"/>
          </ac:spMkLst>
        </pc:spChg>
        <pc:spChg chg="del">
          <ac:chgData name="Luis Felipe Palacios Sánchez" userId="12150eda782ec086" providerId="LiveId" clId="{E3DF8688-32A4-40B9-ACE1-1912CE869D8A}" dt="2024-11-06T21:45:13.280" v="4156" actId="700"/>
          <ac:spMkLst>
            <pc:docMk/>
            <pc:sldMk cId="532656595" sldId="270"/>
            <ac:spMk id="23" creationId="{53B021B3-DE93-4AB7-8A18-CF5F1CED88B8}"/>
          </ac:spMkLst>
        </pc:spChg>
        <pc:spChg chg="add mod">
          <ac:chgData name="Luis Felipe Palacios Sánchez" userId="12150eda782ec086" providerId="LiveId" clId="{E3DF8688-32A4-40B9-ACE1-1912CE869D8A}" dt="2024-11-06T22:10:16.620" v="5047" actId="14100"/>
          <ac:spMkLst>
            <pc:docMk/>
            <pc:sldMk cId="532656595" sldId="270"/>
            <ac:spMk id="24" creationId="{04CB2EDD-A56C-47AE-A84E-152BF55B3E3F}"/>
          </ac:spMkLst>
        </pc:spChg>
        <pc:spChg chg="del">
          <ac:chgData name="Luis Felipe Palacios Sánchez" userId="12150eda782ec086" providerId="LiveId" clId="{E3DF8688-32A4-40B9-ACE1-1912CE869D8A}" dt="2024-11-06T21:45:13.280" v="4156" actId="700"/>
          <ac:spMkLst>
            <pc:docMk/>
            <pc:sldMk cId="532656595" sldId="270"/>
            <ac:spMk id="25" creationId="{52D502E5-F6B4-4D58-B4AE-FC466FF15EE8}"/>
          </ac:spMkLst>
        </pc:spChg>
        <pc:spChg chg="del">
          <ac:chgData name="Luis Felipe Palacios Sánchez" userId="12150eda782ec086" providerId="LiveId" clId="{E3DF8688-32A4-40B9-ACE1-1912CE869D8A}" dt="2024-11-06T21:45:13.280" v="4156" actId="700"/>
          <ac:spMkLst>
            <pc:docMk/>
            <pc:sldMk cId="532656595" sldId="270"/>
            <ac:spMk id="27" creationId="{9DECDBF4-02B6-4BB4-B65B-B8107AD6A9E8}"/>
          </ac:spMkLst>
        </pc:spChg>
        <pc:spChg chg="add mod">
          <ac:chgData name="Luis Felipe Palacios Sánchez" userId="12150eda782ec086" providerId="LiveId" clId="{E3DF8688-32A4-40B9-ACE1-1912CE869D8A}" dt="2024-11-06T22:11:29.942" v="5079" actId="14100"/>
          <ac:spMkLst>
            <pc:docMk/>
            <pc:sldMk cId="532656595" sldId="270"/>
            <ac:spMk id="28" creationId="{2E9E58B9-8678-44E7-8A44-7BAC631D49A3}"/>
          </ac:spMkLst>
        </pc:spChg>
        <pc:picChg chg="add mod">
          <ac:chgData name="Luis Felipe Palacios Sánchez" userId="12150eda782ec086" providerId="LiveId" clId="{E3DF8688-32A4-40B9-ACE1-1912CE869D8A}" dt="2024-11-06T21:57:51.670" v="4983" actId="1076"/>
          <ac:picMkLst>
            <pc:docMk/>
            <pc:sldMk cId="532656595" sldId="270"/>
            <ac:picMk id="9" creationId="{B053F4D6-C24B-4548-8FD6-2F2B646099F2}"/>
          </ac:picMkLst>
        </pc:picChg>
        <pc:picChg chg="add mod modCrop">
          <ac:chgData name="Luis Felipe Palacios Sánchez" userId="12150eda782ec086" providerId="LiveId" clId="{E3DF8688-32A4-40B9-ACE1-1912CE869D8A}" dt="2024-11-06T22:03:45.676" v="4989" actId="14100"/>
          <ac:picMkLst>
            <pc:docMk/>
            <pc:sldMk cId="532656595" sldId="270"/>
            <ac:picMk id="14" creationId="{D5DB2F5E-49D5-4153-8CB9-728CCE3144E0}"/>
          </ac:picMkLst>
        </pc:picChg>
        <pc:picChg chg="add mod modCrop">
          <ac:chgData name="Luis Felipe Palacios Sánchez" userId="12150eda782ec086" providerId="LiveId" clId="{E3DF8688-32A4-40B9-ACE1-1912CE869D8A}" dt="2024-11-06T22:05:27.807" v="5001" actId="14100"/>
          <ac:picMkLst>
            <pc:docMk/>
            <pc:sldMk cId="532656595" sldId="270"/>
            <ac:picMk id="16" creationId="{DD5B39C6-CBD9-4980-A1F9-6ABF8F329363}"/>
          </ac:picMkLst>
        </pc:picChg>
        <pc:picChg chg="add mod">
          <ac:chgData name="Luis Felipe Palacios Sánchez" userId="12150eda782ec086" providerId="LiveId" clId="{E3DF8688-32A4-40B9-ACE1-1912CE869D8A}" dt="2024-11-06T22:10:00.932" v="5023" actId="1076"/>
          <ac:picMkLst>
            <pc:docMk/>
            <pc:sldMk cId="532656595" sldId="270"/>
            <ac:picMk id="19" creationId="{305CA12C-FD77-4EBF-A623-0C5A653E347D}"/>
          </ac:picMkLst>
        </pc:picChg>
        <pc:picChg chg="add mod">
          <ac:chgData name="Luis Felipe Palacios Sánchez" userId="12150eda782ec086" providerId="LiveId" clId="{E3DF8688-32A4-40B9-ACE1-1912CE869D8A}" dt="2024-11-06T22:11:16.453" v="5052" actId="1076"/>
          <ac:picMkLst>
            <pc:docMk/>
            <pc:sldMk cId="532656595" sldId="270"/>
            <ac:picMk id="22" creationId="{EE946C2E-480D-4811-B702-2D36A8D98D0F}"/>
          </ac:picMkLst>
        </pc:picChg>
      </pc:sldChg>
      <pc:sldChg chg="addSp delSp modSp new del mod ord">
        <pc:chgData name="Luis Felipe Palacios Sánchez" userId="12150eda782ec086" providerId="LiveId" clId="{E3DF8688-32A4-40B9-ACE1-1912CE869D8A}" dt="2024-11-18T16:04:14.777" v="5823" actId="47"/>
        <pc:sldMkLst>
          <pc:docMk/>
          <pc:sldMk cId="1582354148" sldId="271"/>
        </pc:sldMkLst>
        <pc:spChg chg="del mod">
          <ac:chgData name="Luis Felipe Palacios Sánchez" userId="12150eda782ec086" providerId="LiveId" clId="{E3DF8688-32A4-40B9-ACE1-1912CE869D8A}" dt="2024-11-18T16:04:11.518" v="5821" actId="21"/>
          <ac:spMkLst>
            <pc:docMk/>
            <pc:sldMk cId="1582354148" sldId="271"/>
            <ac:spMk id="3" creationId="{109A8881-171F-4213-BB6E-7E4D041C3253}"/>
          </ac:spMkLst>
        </pc:spChg>
        <pc:spChg chg="add mod">
          <ac:chgData name="Luis Felipe Palacios Sánchez" userId="12150eda782ec086" providerId="LiveId" clId="{E3DF8688-32A4-40B9-ACE1-1912CE869D8A}" dt="2024-11-18T16:04:11.518" v="5821" actId="21"/>
          <ac:spMkLst>
            <pc:docMk/>
            <pc:sldMk cId="1582354148" sldId="271"/>
            <ac:spMk id="5" creationId="{5BECE4FF-4AD6-4101-AB80-F6AFCE0210B4}"/>
          </ac:spMkLst>
        </pc:spChg>
      </pc:sldChg>
      <pc:sldChg chg="modSp add del mod">
        <pc:chgData name="Luis Felipe Palacios Sánchez" userId="12150eda782ec086" providerId="LiveId" clId="{E3DF8688-32A4-40B9-ACE1-1912CE869D8A}" dt="2024-11-18T16:17:45.742" v="6024" actId="47"/>
        <pc:sldMkLst>
          <pc:docMk/>
          <pc:sldMk cId="1842713433" sldId="272"/>
        </pc:sldMkLst>
        <pc:spChg chg="mod">
          <ac:chgData name="Luis Felipe Palacios Sánchez" userId="12150eda782ec086" providerId="LiveId" clId="{E3DF8688-32A4-40B9-ACE1-1912CE869D8A}" dt="2024-11-18T15:51:37.474" v="5410" actId="21"/>
          <ac:spMkLst>
            <pc:docMk/>
            <pc:sldMk cId="1842713433" sldId="272"/>
            <ac:spMk id="3" creationId="{109A8881-171F-4213-BB6E-7E4D041C3253}"/>
          </ac:spMkLst>
        </pc:spChg>
      </pc:sldChg>
      <pc:sldChg chg="addSp delSp modSp add mod">
        <pc:chgData name="Luis Felipe Palacios Sánchez" userId="12150eda782ec086" providerId="LiveId" clId="{E3DF8688-32A4-40B9-ACE1-1912CE869D8A}" dt="2024-11-18T16:07:15.545" v="5886" actId="1076"/>
        <pc:sldMkLst>
          <pc:docMk/>
          <pc:sldMk cId="838538695" sldId="273"/>
        </pc:sldMkLst>
        <pc:spChg chg="mod">
          <ac:chgData name="Luis Felipe Palacios Sánchez" userId="12150eda782ec086" providerId="LiveId" clId="{E3DF8688-32A4-40B9-ACE1-1912CE869D8A}" dt="2024-11-18T16:04:01.746" v="5819" actId="20577"/>
          <ac:spMkLst>
            <pc:docMk/>
            <pc:sldMk cId="838538695" sldId="273"/>
            <ac:spMk id="2" creationId="{EB790832-C828-14F7-7F18-95AFE595C9FA}"/>
          </ac:spMkLst>
        </pc:spChg>
        <pc:spChg chg="add mod">
          <ac:chgData name="Luis Felipe Palacios Sánchez" userId="12150eda782ec086" providerId="LiveId" clId="{E3DF8688-32A4-40B9-ACE1-1912CE869D8A}" dt="2024-11-18T16:07:08.413" v="5884" actId="1076"/>
          <ac:spMkLst>
            <pc:docMk/>
            <pc:sldMk cId="838538695" sldId="273"/>
            <ac:spMk id="3" creationId="{EADB0AF8-CF1B-4C02-A695-8B36B2F832A3}"/>
          </ac:spMkLst>
        </pc:spChg>
        <pc:spChg chg="add mod">
          <ac:chgData name="Luis Felipe Palacios Sánchez" userId="12150eda782ec086" providerId="LiveId" clId="{E3DF8688-32A4-40B9-ACE1-1912CE869D8A}" dt="2024-11-18T16:07:00.309" v="5883" actId="1076"/>
          <ac:spMkLst>
            <pc:docMk/>
            <pc:sldMk cId="838538695" sldId="273"/>
            <ac:spMk id="4" creationId="{6C454476-0C82-4254-AFDF-98630085AB7F}"/>
          </ac:spMkLst>
        </pc:spChg>
        <pc:spChg chg="del">
          <ac:chgData name="Luis Felipe Palacios Sánchez" userId="12150eda782ec086" providerId="LiveId" clId="{E3DF8688-32A4-40B9-ACE1-1912CE869D8A}" dt="2024-11-18T16:04:07.676" v="5820" actId="478"/>
          <ac:spMkLst>
            <pc:docMk/>
            <pc:sldMk cId="838538695" sldId="273"/>
            <ac:spMk id="12" creationId="{5FE6D185-D412-FE5E-E724-2E682A5CF892}"/>
          </ac:spMkLst>
        </pc:spChg>
        <pc:spChg chg="del">
          <ac:chgData name="Luis Felipe Palacios Sánchez" userId="12150eda782ec086" providerId="LiveId" clId="{E3DF8688-32A4-40B9-ACE1-1912CE869D8A}" dt="2024-11-18T16:04:07.676" v="5820" actId="478"/>
          <ac:spMkLst>
            <pc:docMk/>
            <pc:sldMk cId="838538695" sldId="273"/>
            <ac:spMk id="14" creationId="{5D92C850-73E6-4ABE-3436-8935B882313C}"/>
          </ac:spMkLst>
        </pc:spChg>
        <pc:spChg chg="del">
          <ac:chgData name="Luis Felipe Palacios Sánchez" userId="12150eda782ec086" providerId="LiveId" clId="{E3DF8688-32A4-40B9-ACE1-1912CE869D8A}" dt="2024-11-18T16:04:07.676" v="5820" actId="478"/>
          <ac:spMkLst>
            <pc:docMk/>
            <pc:sldMk cId="838538695" sldId="273"/>
            <ac:spMk id="15" creationId="{DBBCB4A1-DE82-B0D8-1B83-1CA9305BD4E3}"/>
          </ac:spMkLst>
        </pc:spChg>
        <pc:spChg chg="del">
          <ac:chgData name="Luis Felipe Palacios Sánchez" userId="12150eda782ec086" providerId="LiveId" clId="{E3DF8688-32A4-40B9-ACE1-1912CE869D8A}" dt="2024-11-18T16:04:07.676" v="5820" actId="478"/>
          <ac:spMkLst>
            <pc:docMk/>
            <pc:sldMk cId="838538695" sldId="273"/>
            <ac:spMk id="18" creationId="{56725B75-044B-603C-E005-EDB78305DA1A}"/>
          </ac:spMkLst>
        </pc:spChg>
        <pc:spChg chg="del">
          <ac:chgData name="Luis Felipe Palacios Sánchez" userId="12150eda782ec086" providerId="LiveId" clId="{E3DF8688-32A4-40B9-ACE1-1912CE869D8A}" dt="2024-11-18T16:04:07.676" v="5820" actId="478"/>
          <ac:spMkLst>
            <pc:docMk/>
            <pc:sldMk cId="838538695" sldId="273"/>
            <ac:spMk id="19" creationId="{98051D15-B173-9504-C0A4-BB287F5A60F8}"/>
          </ac:spMkLst>
        </pc:spChg>
        <pc:spChg chg="del">
          <ac:chgData name="Luis Felipe Palacios Sánchez" userId="12150eda782ec086" providerId="LiveId" clId="{E3DF8688-32A4-40B9-ACE1-1912CE869D8A}" dt="2024-11-18T16:04:07.676" v="5820" actId="478"/>
          <ac:spMkLst>
            <pc:docMk/>
            <pc:sldMk cId="838538695" sldId="273"/>
            <ac:spMk id="20" creationId="{5199B990-AB8E-F701-DC76-143C5908486E}"/>
          </ac:spMkLst>
        </pc:spChg>
        <pc:spChg chg="del">
          <ac:chgData name="Luis Felipe Palacios Sánchez" userId="12150eda782ec086" providerId="LiveId" clId="{E3DF8688-32A4-40B9-ACE1-1912CE869D8A}" dt="2024-11-18T16:04:07.676" v="5820" actId="478"/>
          <ac:spMkLst>
            <pc:docMk/>
            <pc:sldMk cId="838538695" sldId="273"/>
            <ac:spMk id="22" creationId="{09E0695F-B8B3-4A88-984F-CBA3D4F605AB}"/>
          </ac:spMkLst>
        </pc:spChg>
        <pc:spChg chg="add mod">
          <ac:chgData name="Luis Felipe Palacios Sánchez" userId="12150eda782ec086" providerId="LiveId" clId="{E3DF8688-32A4-40B9-ACE1-1912CE869D8A}" dt="2024-11-18T16:05:59.106" v="5841" actId="20577"/>
          <ac:spMkLst>
            <pc:docMk/>
            <pc:sldMk cId="838538695" sldId="273"/>
            <ac:spMk id="24" creationId="{9231ADC6-6090-49FB-A3B8-11D64E7521F1}"/>
          </ac:spMkLst>
        </pc:spChg>
        <pc:spChg chg="add mod">
          <ac:chgData name="Luis Felipe Palacios Sánchez" userId="12150eda782ec086" providerId="LiveId" clId="{E3DF8688-32A4-40B9-ACE1-1912CE869D8A}" dt="2024-11-18T16:07:15.545" v="5886" actId="1076"/>
          <ac:spMkLst>
            <pc:docMk/>
            <pc:sldMk cId="838538695" sldId="273"/>
            <ac:spMk id="26" creationId="{1C5A2C3E-DDE5-4B89-9B0B-8C2CCB3620C0}"/>
          </ac:spMkLst>
        </pc:spChg>
        <pc:spChg chg="add mod">
          <ac:chgData name="Luis Felipe Palacios Sánchez" userId="12150eda782ec086" providerId="LiveId" clId="{E3DF8688-32A4-40B9-ACE1-1912CE869D8A}" dt="2024-11-18T16:07:15.545" v="5886" actId="1076"/>
          <ac:spMkLst>
            <pc:docMk/>
            <pc:sldMk cId="838538695" sldId="273"/>
            <ac:spMk id="28" creationId="{1E60DE51-97EC-420A-B9EE-183621C87B08}"/>
          </ac:spMkLst>
        </pc:spChg>
        <pc:spChg chg="del">
          <ac:chgData name="Luis Felipe Palacios Sánchez" userId="12150eda782ec086" providerId="LiveId" clId="{E3DF8688-32A4-40B9-ACE1-1912CE869D8A}" dt="2024-11-18T16:04:07.676" v="5820" actId="478"/>
          <ac:spMkLst>
            <pc:docMk/>
            <pc:sldMk cId="838538695" sldId="273"/>
            <ac:spMk id="30" creationId="{0E54F8A0-0077-48A2-9E6B-CD2F0B5A12B0}"/>
          </ac:spMkLst>
        </pc:spChg>
        <pc:picChg chg="del">
          <ac:chgData name="Luis Felipe Palacios Sánchez" userId="12150eda782ec086" providerId="LiveId" clId="{E3DF8688-32A4-40B9-ACE1-1912CE869D8A}" dt="2024-11-18T16:04:07.676" v="5820" actId="478"/>
          <ac:picMkLst>
            <pc:docMk/>
            <pc:sldMk cId="838538695" sldId="273"/>
            <ac:picMk id="7" creationId="{E58F5F52-CADE-4339-A897-E982EB8DE363}"/>
          </ac:picMkLst>
        </pc:picChg>
        <pc:picChg chg="del">
          <ac:chgData name="Luis Felipe Palacios Sánchez" userId="12150eda782ec086" providerId="LiveId" clId="{E3DF8688-32A4-40B9-ACE1-1912CE869D8A}" dt="2024-11-18T16:04:07.676" v="5820" actId="478"/>
          <ac:picMkLst>
            <pc:docMk/>
            <pc:sldMk cId="838538695" sldId="273"/>
            <ac:picMk id="10" creationId="{CD2D72B2-9CE9-4F2B-A16E-F0B278F5186D}"/>
          </ac:picMkLst>
        </pc:picChg>
        <pc:picChg chg="del">
          <ac:chgData name="Luis Felipe Palacios Sánchez" userId="12150eda782ec086" providerId="LiveId" clId="{E3DF8688-32A4-40B9-ACE1-1912CE869D8A}" dt="2024-11-18T16:04:07.676" v="5820" actId="478"/>
          <ac:picMkLst>
            <pc:docMk/>
            <pc:sldMk cId="838538695" sldId="273"/>
            <ac:picMk id="11" creationId="{149D42B9-4812-4AF9-852B-BE5A7DC93E08}"/>
          </ac:picMkLst>
        </pc:picChg>
        <pc:picChg chg="del">
          <ac:chgData name="Luis Felipe Palacios Sánchez" userId="12150eda782ec086" providerId="LiveId" clId="{E3DF8688-32A4-40B9-ACE1-1912CE869D8A}" dt="2024-11-18T16:04:07.676" v="5820" actId="478"/>
          <ac:picMkLst>
            <pc:docMk/>
            <pc:sldMk cId="838538695" sldId="273"/>
            <ac:picMk id="21" creationId="{7CB4CB9D-B593-4627-A0EB-328A42A98EA1}"/>
          </ac:picMkLst>
        </pc:picChg>
        <pc:picChg chg="del">
          <ac:chgData name="Luis Felipe Palacios Sánchez" userId="12150eda782ec086" providerId="LiveId" clId="{E3DF8688-32A4-40B9-ACE1-1912CE869D8A}" dt="2024-11-18T16:04:07.676" v="5820" actId="478"/>
          <ac:picMkLst>
            <pc:docMk/>
            <pc:sldMk cId="838538695" sldId="273"/>
            <ac:picMk id="1026" creationId="{B35D08D6-9DCA-4D2A-B1FC-C2780BAF25B7}"/>
          </ac:picMkLst>
        </pc:picChg>
        <pc:picChg chg="del">
          <ac:chgData name="Luis Felipe Palacios Sánchez" userId="12150eda782ec086" providerId="LiveId" clId="{E3DF8688-32A4-40B9-ACE1-1912CE869D8A}" dt="2024-11-18T16:04:07.676" v="5820" actId="478"/>
          <ac:picMkLst>
            <pc:docMk/>
            <pc:sldMk cId="838538695" sldId="273"/>
            <ac:picMk id="1028" creationId="{FB6FB1CD-B432-488C-8A41-207C92E3950E}"/>
          </ac:picMkLst>
        </pc:picChg>
        <pc:picChg chg="del">
          <ac:chgData name="Luis Felipe Palacios Sánchez" userId="12150eda782ec086" providerId="LiveId" clId="{E3DF8688-32A4-40B9-ACE1-1912CE869D8A}" dt="2024-11-18T16:04:07.676" v="5820" actId="478"/>
          <ac:picMkLst>
            <pc:docMk/>
            <pc:sldMk cId="838538695" sldId="273"/>
            <ac:picMk id="1030" creationId="{FC364A09-7F6B-A78A-FCD9-3BFF6F8D27A2}"/>
          </ac:picMkLst>
        </pc:picChg>
        <pc:picChg chg="del">
          <ac:chgData name="Luis Felipe Palacios Sánchez" userId="12150eda782ec086" providerId="LiveId" clId="{E3DF8688-32A4-40B9-ACE1-1912CE869D8A}" dt="2024-11-18T16:04:07.676" v="5820" actId="478"/>
          <ac:picMkLst>
            <pc:docMk/>
            <pc:sldMk cId="838538695" sldId="273"/>
            <ac:picMk id="1032" creationId="{472331BB-95BC-BA9A-9D6A-422EBF8737B1}"/>
          </ac:picMkLst>
        </pc:picChg>
        <pc:picChg chg="del">
          <ac:chgData name="Luis Felipe Palacios Sánchez" userId="12150eda782ec086" providerId="LiveId" clId="{E3DF8688-32A4-40B9-ACE1-1912CE869D8A}" dt="2024-11-18T16:04:07.676" v="5820" actId="478"/>
          <ac:picMkLst>
            <pc:docMk/>
            <pc:sldMk cId="838538695" sldId="273"/>
            <ac:picMk id="1034" creationId="{2475C329-E44C-9EA6-E529-6947A819F609}"/>
          </ac:picMkLst>
        </pc:picChg>
      </pc:sldChg>
      <pc:sldChg chg="new del">
        <pc:chgData name="Luis Felipe Palacios Sánchez" userId="12150eda782ec086" providerId="LiveId" clId="{E3DF8688-32A4-40B9-ACE1-1912CE869D8A}" dt="2024-11-18T15:49:00.722" v="5354" actId="2696"/>
        <pc:sldMkLst>
          <pc:docMk/>
          <pc:sldMk cId="3633922328" sldId="273"/>
        </pc:sldMkLst>
      </pc:sldChg>
    </pc:docChg>
  </pc:docChgLst>
  <pc:docChgLst>
    <pc:chgData name="Luis Felipe Palacios Sánchez" userId="12150eda782ec086" providerId="LiveId" clId="{2DA6F169-9B67-8F4A-8B6B-D442A9B6325B}"/>
    <pc:docChg chg="undo custSel addSld delSld modSld">
      <pc:chgData name="Luis Felipe Palacios Sánchez" userId="12150eda782ec086" providerId="LiveId" clId="{2DA6F169-9B67-8F4A-8B6B-D442A9B6325B}" dt="2024-11-06T23:23:25.545" v="556" actId="20577"/>
      <pc:docMkLst>
        <pc:docMk/>
      </pc:docMkLst>
      <pc:sldChg chg="modSp">
        <pc:chgData name="Luis Felipe Palacios Sánchez" userId="12150eda782ec086" providerId="LiveId" clId="{2DA6F169-9B67-8F4A-8B6B-D442A9B6325B}" dt="2024-11-06T23:23:25.545" v="556" actId="20577"/>
        <pc:sldMkLst>
          <pc:docMk/>
          <pc:sldMk cId="3572371381" sldId="263"/>
        </pc:sldMkLst>
        <pc:spChg chg="mod">
          <ac:chgData name="Luis Felipe Palacios Sánchez" userId="12150eda782ec086" providerId="LiveId" clId="{2DA6F169-9B67-8F4A-8B6B-D442A9B6325B}" dt="2024-11-06T23:23:25.545" v="556" actId="20577"/>
          <ac:spMkLst>
            <pc:docMk/>
            <pc:sldMk cId="3572371381" sldId="263"/>
            <ac:spMk id="4" creationId="{F8FFC4C7-7BAA-5D10-8FA2-9ED0F132A91A}"/>
          </ac:spMkLst>
        </pc:spChg>
      </pc:sldChg>
      <pc:sldChg chg="addSp delSp modSp new del">
        <pc:chgData name="Luis Felipe Palacios Sánchez" userId="12150eda782ec086" providerId="LiveId" clId="{2DA6F169-9B67-8F4A-8B6B-D442A9B6325B}" dt="2024-11-06T23:16:32.865" v="39" actId="2696"/>
        <pc:sldMkLst>
          <pc:docMk/>
          <pc:sldMk cId="2374033191" sldId="271"/>
        </pc:sldMkLst>
        <pc:spChg chg="del mod">
          <ac:chgData name="Luis Felipe Palacios Sánchez" userId="12150eda782ec086" providerId="LiveId" clId="{2DA6F169-9B67-8F4A-8B6B-D442A9B6325B}" dt="2024-11-06T22:57:34.535" v="7" actId="21"/>
          <ac:spMkLst>
            <pc:docMk/>
            <pc:sldMk cId="2374033191" sldId="271"/>
            <ac:spMk id="2" creationId="{79C3E8E8-D789-4620-FC47-9D57F7BB64F2}"/>
          </ac:spMkLst>
        </pc:spChg>
        <pc:spChg chg="del">
          <ac:chgData name="Luis Felipe Palacios Sánchez" userId="12150eda782ec086" providerId="LiveId" clId="{2DA6F169-9B67-8F4A-8B6B-D442A9B6325B}" dt="2024-11-06T22:57:24.860" v="3" actId="478"/>
          <ac:spMkLst>
            <pc:docMk/>
            <pc:sldMk cId="2374033191" sldId="271"/>
            <ac:spMk id="3" creationId="{43EAFD64-C91C-8D97-817C-F31223222AFF}"/>
          </ac:spMkLst>
        </pc:spChg>
        <pc:spChg chg="add">
          <ac:chgData name="Luis Felipe Palacios Sánchez" userId="12150eda782ec086" providerId="LiveId" clId="{2DA6F169-9B67-8F4A-8B6B-D442A9B6325B}" dt="2024-11-06T22:56:58.221" v="1" actId="22"/>
          <ac:spMkLst>
            <pc:docMk/>
            <pc:sldMk cId="2374033191" sldId="271"/>
            <ac:spMk id="5" creationId="{3B5715C6-2FF9-4AE7-479C-F9189006EC64}"/>
          </ac:spMkLst>
        </pc:spChg>
        <pc:spChg chg="add del">
          <ac:chgData name="Luis Felipe Palacios Sánchez" userId="12150eda782ec086" providerId="LiveId" clId="{2DA6F169-9B67-8F4A-8B6B-D442A9B6325B}" dt="2024-11-06T22:57:32.832" v="6" actId="571"/>
          <ac:spMkLst>
            <pc:docMk/>
            <pc:sldMk cId="2374033191" sldId="271"/>
            <ac:spMk id="7" creationId="{B5C25B85-443F-F882-E133-5C12682A56F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01D1B63-CA13-4DBD-941B-9F7B02D998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75B229-C93F-4147-8CED-0344FD1FDB90}">
      <dgm:prSet/>
      <dgm:spPr/>
      <dgm:t>
        <a:bodyPr/>
        <a:lstStyle/>
        <a:p>
          <a:r>
            <a:rPr lang="es-ES" dirty="0"/>
            <a:t>Articulación deficiente entre las distintas bases de datos del proceso de fiscalización, limitando la capacidad de realizar una adecuada trazabilidad de los expedientes, infracciones y multas.</a:t>
          </a:r>
          <a:endParaRPr lang="en-US" dirty="0"/>
        </a:p>
      </dgm:t>
    </dgm:pt>
    <dgm:pt modelId="{D750ABF9-2CF4-45EF-A126-5D84DBF0ABB5}" type="parTrans" cxnId="{E0BA2CA6-C467-4AB2-B33D-F968621A118D}">
      <dgm:prSet/>
      <dgm:spPr/>
      <dgm:t>
        <a:bodyPr/>
        <a:lstStyle/>
        <a:p>
          <a:endParaRPr lang="en-US"/>
        </a:p>
      </dgm:t>
    </dgm:pt>
    <dgm:pt modelId="{F4C093AF-F676-4C08-89A3-F6E6C5D5274E}" type="sibTrans" cxnId="{E0BA2CA6-C467-4AB2-B33D-F968621A118D}">
      <dgm:prSet/>
      <dgm:spPr/>
      <dgm:t>
        <a:bodyPr/>
        <a:lstStyle/>
        <a:p>
          <a:endParaRPr lang="en-US"/>
        </a:p>
      </dgm:t>
    </dgm:pt>
    <dgm:pt modelId="{193A2B1A-A73D-4F38-88B4-3DB919E78456}">
      <dgm:prSet/>
      <dgm:spPr/>
      <dgm:t>
        <a:bodyPr/>
        <a:lstStyle/>
        <a:p>
          <a:r>
            <a:rPr lang="es-ES"/>
            <a:t>El proyecto del nuevo expediente virtual solo estaría buscando mapear, estructurar ni gestionar la información de la DFAI a nivel de expediente, resoluciones y anexos.</a:t>
          </a:r>
          <a:endParaRPr lang="en-US"/>
        </a:p>
      </dgm:t>
    </dgm:pt>
    <dgm:pt modelId="{283AA31F-5653-48F6-AEC8-931DBD6876FF}" type="parTrans" cxnId="{9EBF3D4B-0123-4E55-85EE-5C85DFA08CE7}">
      <dgm:prSet/>
      <dgm:spPr/>
      <dgm:t>
        <a:bodyPr/>
        <a:lstStyle/>
        <a:p>
          <a:endParaRPr lang="en-US"/>
        </a:p>
      </dgm:t>
    </dgm:pt>
    <dgm:pt modelId="{8855B7B2-B1A3-4ECB-9E59-6E7EAF71F4DC}" type="sibTrans" cxnId="{9EBF3D4B-0123-4E55-85EE-5C85DFA08CE7}">
      <dgm:prSet/>
      <dgm:spPr/>
      <dgm:t>
        <a:bodyPr/>
        <a:lstStyle/>
        <a:p>
          <a:endParaRPr lang="en-US"/>
        </a:p>
      </dgm:t>
    </dgm:pt>
    <dgm:pt modelId="{B2D72923-9108-4B99-B811-11C5490E7CB1}">
      <dgm:prSet/>
      <dgm:spPr/>
      <dgm:t>
        <a:bodyPr/>
        <a:lstStyle/>
        <a:p>
          <a:r>
            <a:rPr lang="es-ES"/>
            <a:t>Adicional: Se presenta una importante problemática asociada a las notificaciones</a:t>
          </a:r>
          <a:endParaRPr lang="en-US"/>
        </a:p>
      </dgm:t>
    </dgm:pt>
    <dgm:pt modelId="{456C3AC9-2CFF-4E44-8E51-6B0CF6B67149}" type="parTrans" cxnId="{51E40022-DFE6-48B3-9F15-FA146343E700}">
      <dgm:prSet/>
      <dgm:spPr/>
      <dgm:t>
        <a:bodyPr/>
        <a:lstStyle/>
        <a:p>
          <a:endParaRPr lang="en-US"/>
        </a:p>
      </dgm:t>
    </dgm:pt>
    <dgm:pt modelId="{6396686C-21E2-44AB-B214-1C331D1EB360}" type="sibTrans" cxnId="{51E40022-DFE6-48B3-9F15-FA146343E700}">
      <dgm:prSet/>
      <dgm:spPr/>
      <dgm:t>
        <a:bodyPr/>
        <a:lstStyle/>
        <a:p>
          <a:endParaRPr lang="en-US"/>
        </a:p>
      </dgm:t>
    </dgm:pt>
    <dgm:pt modelId="{C57C9D1C-539E-4F08-9BAC-8C52AF99A05C}" type="pres">
      <dgm:prSet presAssocID="{201D1B63-CA13-4DBD-941B-9F7B02D99837}" presName="root" presStyleCnt="0">
        <dgm:presLayoutVars>
          <dgm:dir/>
          <dgm:resizeHandles val="exact"/>
        </dgm:presLayoutVars>
      </dgm:prSet>
      <dgm:spPr/>
    </dgm:pt>
    <dgm:pt modelId="{7288B719-07FF-4DDF-B576-CBB7380048F3}" type="pres">
      <dgm:prSet presAssocID="{8475B229-C93F-4147-8CED-0344FD1FDB90}" presName="compNode" presStyleCnt="0"/>
      <dgm:spPr/>
    </dgm:pt>
    <dgm:pt modelId="{23543B12-210E-4B72-AFB8-6270824F62A6}" type="pres">
      <dgm:prSet presAssocID="{8475B229-C93F-4147-8CED-0344FD1FDB90}" presName="bgRect" presStyleLbl="bgShp" presStyleIdx="0" presStyleCnt="3"/>
      <dgm:spPr/>
    </dgm:pt>
    <dgm:pt modelId="{8D85BB1A-B0DC-442A-BC5F-664915AAEA10}" type="pres">
      <dgm:prSet presAssocID="{8475B229-C93F-4147-8CED-0344FD1FDB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0E300F47-9F50-4310-A4C2-ABD5E4F87686}" type="pres">
      <dgm:prSet presAssocID="{8475B229-C93F-4147-8CED-0344FD1FDB90}" presName="spaceRect" presStyleCnt="0"/>
      <dgm:spPr/>
    </dgm:pt>
    <dgm:pt modelId="{F187430E-233C-47D3-95AD-CA75CDCD94A0}" type="pres">
      <dgm:prSet presAssocID="{8475B229-C93F-4147-8CED-0344FD1FDB90}" presName="parTx" presStyleLbl="revTx" presStyleIdx="0" presStyleCnt="3">
        <dgm:presLayoutVars>
          <dgm:chMax val="0"/>
          <dgm:chPref val="0"/>
        </dgm:presLayoutVars>
      </dgm:prSet>
      <dgm:spPr/>
    </dgm:pt>
    <dgm:pt modelId="{B32A5751-953B-422F-9BB4-00A63F3383C4}" type="pres">
      <dgm:prSet presAssocID="{F4C093AF-F676-4C08-89A3-F6E6C5D5274E}" presName="sibTrans" presStyleCnt="0"/>
      <dgm:spPr/>
    </dgm:pt>
    <dgm:pt modelId="{B8FE86B0-4406-4FC6-8A8A-DAF6AE0C1FAA}" type="pres">
      <dgm:prSet presAssocID="{193A2B1A-A73D-4F38-88B4-3DB919E78456}" presName="compNode" presStyleCnt="0"/>
      <dgm:spPr/>
    </dgm:pt>
    <dgm:pt modelId="{0BCA10B7-71B0-4A90-88F8-D6874301378B}" type="pres">
      <dgm:prSet presAssocID="{193A2B1A-A73D-4F38-88B4-3DB919E78456}" presName="bgRect" presStyleLbl="bgShp" presStyleIdx="1" presStyleCnt="3"/>
      <dgm:spPr/>
    </dgm:pt>
    <dgm:pt modelId="{F7EF5BF9-9546-489F-8102-106002D7306B}" type="pres">
      <dgm:prSet presAssocID="{193A2B1A-A73D-4F38-88B4-3DB919E784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3C92E3D-52CE-4ED4-BA2B-76EADB374F69}" type="pres">
      <dgm:prSet presAssocID="{193A2B1A-A73D-4F38-88B4-3DB919E78456}" presName="spaceRect" presStyleCnt="0"/>
      <dgm:spPr/>
    </dgm:pt>
    <dgm:pt modelId="{83BCD0A9-D4A1-46A2-AAA8-B37B8E6060F2}" type="pres">
      <dgm:prSet presAssocID="{193A2B1A-A73D-4F38-88B4-3DB919E78456}" presName="parTx" presStyleLbl="revTx" presStyleIdx="1" presStyleCnt="3">
        <dgm:presLayoutVars>
          <dgm:chMax val="0"/>
          <dgm:chPref val="0"/>
        </dgm:presLayoutVars>
      </dgm:prSet>
      <dgm:spPr/>
    </dgm:pt>
    <dgm:pt modelId="{4763FABE-2497-408F-9CDA-18AC82799731}" type="pres">
      <dgm:prSet presAssocID="{8855B7B2-B1A3-4ECB-9E59-6E7EAF71F4DC}" presName="sibTrans" presStyleCnt="0"/>
      <dgm:spPr/>
    </dgm:pt>
    <dgm:pt modelId="{29C160E0-C4FE-4203-878A-A138B59AFD8C}" type="pres">
      <dgm:prSet presAssocID="{B2D72923-9108-4B99-B811-11C5490E7CB1}" presName="compNode" presStyleCnt="0"/>
      <dgm:spPr/>
    </dgm:pt>
    <dgm:pt modelId="{06AF1973-7AB3-4FA7-A420-43BD5608D91E}" type="pres">
      <dgm:prSet presAssocID="{B2D72923-9108-4B99-B811-11C5490E7CB1}" presName="bgRect" presStyleLbl="bgShp" presStyleIdx="2" presStyleCnt="3"/>
      <dgm:spPr/>
    </dgm:pt>
    <dgm:pt modelId="{D89370F7-4256-466B-AA9C-87F71CFF902C}" type="pres">
      <dgm:prSet presAssocID="{B2D72923-9108-4B99-B811-11C5490E7C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encia"/>
        </a:ext>
      </dgm:extLst>
    </dgm:pt>
    <dgm:pt modelId="{C364AE96-CE2F-411B-9B09-C590231BF141}" type="pres">
      <dgm:prSet presAssocID="{B2D72923-9108-4B99-B811-11C5490E7CB1}" presName="spaceRect" presStyleCnt="0"/>
      <dgm:spPr/>
    </dgm:pt>
    <dgm:pt modelId="{DEFB29B7-FC9B-456A-A05D-627300A97016}" type="pres">
      <dgm:prSet presAssocID="{B2D72923-9108-4B99-B811-11C5490E7CB1}" presName="parTx" presStyleLbl="revTx" presStyleIdx="2" presStyleCnt="3">
        <dgm:presLayoutVars>
          <dgm:chMax val="0"/>
          <dgm:chPref val="0"/>
        </dgm:presLayoutVars>
      </dgm:prSet>
      <dgm:spPr/>
    </dgm:pt>
  </dgm:ptLst>
  <dgm:cxnLst>
    <dgm:cxn modelId="{4F1A7D1B-F72C-40D1-A7A4-9ABEB0452314}" type="presOf" srcId="{193A2B1A-A73D-4F38-88B4-3DB919E78456}" destId="{83BCD0A9-D4A1-46A2-AAA8-B37B8E6060F2}" srcOrd="0" destOrd="0" presId="urn:microsoft.com/office/officeart/2018/2/layout/IconVerticalSolidList"/>
    <dgm:cxn modelId="{51E40022-DFE6-48B3-9F15-FA146343E700}" srcId="{201D1B63-CA13-4DBD-941B-9F7B02D99837}" destId="{B2D72923-9108-4B99-B811-11C5490E7CB1}" srcOrd="2" destOrd="0" parTransId="{456C3AC9-2CFF-4E44-8E51-6B0CF6B67149}" sibTransId="{6396686C-21E2-44AB-B214-1C331D1EB360}"/>
    <dgm:cxn modelId="{9EBF3D4B-0123-4E55-85EE-5C85DFA08CE7}" srcId="{201D1B63-CA13-4DBD-941B-9F7B02D99837}" destId="{193A2B1A-A73D-4F38-88B4-3DB919E78456}" srcOrd="1" destOrd="0" parTransId="{283AA31F-5653-48F6-AEC8-931DBD6876FF}" sibTransId="{8855B7B2-B1A3-4ECB-9E59-6E7EAF71F4DC}"/>
    <dgm:cxn modelId="{D621D597-E553-4C3B-8033-A5A822309A89}" type="presOf" srcId="{201D1B63-CA13-4DBD-941B-9F7B02D99837}" destId="{C57C9D1C-539E-4F08-9BAC-8C52AF99A05C}" srcOrd="0" destOrd="0" presId="urn:microsoft.com/office/officeart/2018/2/layout/IconVerticalSolidList"/>
    <dgm:cxn modelId="{E0BA2CA6-C467-4AB2-B33D-F968621A118D}" srcId="{201D1B63-CA13-4DBD-941B-9F7B02D99837}" destId="{8475B229-C93F-4147-8CED-0344FD1FDB90}" srcOrd="0" destOrd="0" parTransId="{D750ABF9-2CF4-45EF-A126-5D84DBF0ABB5}" sibTransId="{F4C093AF-F676-4C08-89A3-F6E6C5D5274E}"/>
    <dgm:cxn modelId="{BF4FBAAB-17BD-43EA-8E34-EABD757505F5}" type="presOf" srcId="{B2D72923-9108-4B99-B811-11C5490E7CB1}" destId="{DEFB29B7-FC9B-456A-A05D-627300A97016}" srcOrd="0" destOrd="0" presId="urn:microsoft.com/office/officeart/2018/2/layout/IconVerticalSolidList"/>
    <dgm:cxn modelId="{CD69FFE8-E2E1-4094-BC4C-3AEE12A4A584}" type="presOf" srcId="{8475B229-C93F-4147-8CED-0344FD1FDB90}" destId="{F187430E-233C-47D3-95AD-CA75CDCD94A0}" srcOrd="0" destOrd="0" presId="urn:microsoft.com/office/officeart/2018/2/layout/IconVerticalSolidList"/>
    <dgm:cxn modelId="{49524610-292C-443D-B94B-86A9FB900D49}" type="presParOf" srcId="{C57C9D1C-539E-4F08-9BAC-8C52AF99A05C}" destId="{7288B719-07FF-4DDF-B576-CBB7380048F3}" srcOrd="0" destOrd="0" presId="urn:microsoft.com/office/officeart/2018/2/layout/IconVerticalSolidList"/>
    <dgm:cxn modelId="{AD321E85-E908-4554-88E5-97CE47EAC6EB}" type="presParOf" srcId="{7288B719-07FF-4DDF-B576-CBB7380048F3}" destId="{23543B12-210E-4B72-AFB8-6270824F62A6}" srcOrd="0" destOrd="0" presId="urn:microsoft.com/office/officeart/2018/2/layout/IconVerticalSolidList"/>
    <dgm:cxn modelId="{C1DF40E5-BE69-4AEA-989E-33E934462BD3}" type="presParOf" srcId="{7288B719-07FF-4DDF-B576-CBB7380048F3}" destId="{8D85BB1A-B0DC-442A-BC5F-664915AAEA10}" srcOrd="1" destOrd="0" presId="urn:microsoft.com/office/officeart/2018/2/layout/IconVerticalSolidList"/>
    <dgm:cxn modelId="{D5E4379E-84A4-404C-96C7-87D36049711D}" type="presParOf" srcId="{7288B719-07FF-4DDF-B576-CBB7380048F3}" destId="{0E300F47-9F50-4310-A4C2-ABD5E4F87686}" srcOrd="2" destOrd="0" presId="urn:microsoft.com/office/officeart/2018/2/layout/IconVerticalSolidList"/>
    <dgm:cxn modelId="{8A052D8C-1253-472E-9AEA-487A678F36AB}" type="presParOf" srcId="{7288B719-07FF-4DDF-B576-CBB7380048F3}" destId="{F187430E-233C-47D3-95AD-CA75CDCD94A0}" srcOrd="3" destOrd="0" presId="urn:microsoft.com/office/officeart/2018/2/layout/IconVerticalSolidList"/>
    <dgm:cxn modelId="{234C96DC-340D-4386-AFFD-9447ECC3111B}" type="presParOf" srcId="{C57C9D1C-539E-4F08-9BAC-8C52AF99A05C}" destId="{B32A5751-953B-422F-9BB4-00A63F3383C4}" srcOrd="1" destOrd="0" presId="urn:microsoft.com/office/officeart/2018/2/layout/IconVerticalSolidList"/>
    <dgm:cxn modelId="{AF995F62-6796-4D89-BA69-3EEB6CE8A50B}" type="presParOf" srcId="{C57C9D1C-539E-4F08-9BAC-8C52AF99A05C}" destId="{B8FE86B0-4406-4FC6-8A8A-DAF6AE0C1FAA}" srcOrd="2" destOrd="0" presId="urn:microsoft.com/office/officeart/2018/2/layout/IconVerticalSolidList"/>
    <dgm:cxn modelId="{BB165016-4EFA-4BEC-BBB2-6797D2B92AE7}" type="presParOf" srcId="{B8FE86B0-4406-4FC6-8A8A-DAF6AE0C1FAA}" destId="{0BCA10B7-71B0-4A90-88F8-D6874301378B}" srcOrd="0" destOrd="0" presId="urn:microsoft.com/office/officeart/2018/2/layout/IconVerticalSolidList"/>
    <dgm:cxn modelId="{66C483A3-508E-45B2-92A7-F075A0BDE73A}" type="presParOf" srcId="{B8FE86B0-4406-4FC6-8A8A-DAF6AE0C1FAA}" destId="{F7EF5BF9-9546-489F-8102-106002D7306B}" srcOrd="1" destOrd="0" presId="urn:microsoft.com/office/officeart/2018/2/layout/IconVerticalSolidList"/>
    <dgm:cxn modelId="{E3C9DAC3-8D89-4647-8B47-28509E1C2A1B}" type="presParOf" srcId="{B8FE86B0-4406-4FC6-8A8A-DAF6AE0C1FAA}" destId="{D3C92E3D-52CE-4ED4-BA2B-76EADB374F69}" srcOrd="2" destOrd="0" presId="urn:microsoft.com/office/officeart/2018/2/layout/IconVerticalSolidList"/>
    <dgm:cxn modelId="{D7015005-1BDB-423D-965E-F1A8915CF8BD}" type="presParOf" srcId="{B8FE86B0-4406-4FC6-8A8A-DAF6AE0C1FAA}" destId="{83BCD0A9-D4A1-46A2-AAA8-B37B8E6060F2}" srcOrd="3" destOrd="0" presId="urn:microsoft.com/office/officeart/2018/2/layout/IconVerticalSolidList"/>
    <dgm:cxn modelId="{949AD393-C8CF-4FD8-8C19-8153BFD8BEDC}" type="presParOf" srcId="{C57C9D1C-539E-4F08-9BAC-8C52AF99A05C}" destId="{4763FABE-2497-408F-9CDA-18AC82799731}" srcOrd="3" destOrd="0" presId="urn:microsoft.com/office/officeart/2018/2/layout/IconVerticalSolidList"/>
    <dgm:cxn modelId="{AEF32091-4153-409B-9A20-6636102DD5DC}" type="presParOf" srcId="{C57C9D1C-539E-4F08-9BAC-8C52AF99A05C}" destId="{29C160E0-C4FE-4203-878A-A138B59AFD8C}" srcOrd="4" destOrd="0" presId="urn:microsoft.com/office/officeart/2018/2/layout/IconVerticalSolidList"/>
    <dgm:cxn modelId="{EAE31525-AFDA-4274-860A-0BFBBC49F335}" type="presParOf" srcId="{29C160E0-C4FE-4203-878A-A138B59AFD8C}" destId="{06AF1973-7AB3-4FA7-A420-43BD5608D91E}" srcOrd="0" destOrd="0" presId="urn:microsoft.com/office/officeart/2018/2/layout/IconVerticalSolidList"/>
    <dgm:cxn modelId="{3A2733E9-6A52-48A8-A8A5-F8B523D5129E}" type="presParOf" srcId="{29C160E0-C4FE-4203-878A-A138B59AFD8C}" destId="{D89370F7-4256-466B-AA9C-87F71CFF902C}" srcOrd="1" destOrd="0" presId="urn:microsoft.com/office/officeart/2018/2/layout/IconVerticalSolidList"/>
    <dgm:cxn modelId="{F9F061D8-432C-419E-8EF5-82D8851213A8}" type="presParOf" srcId="{29C160E0-C4FE-4203-878A-A138B59AFD8C}" destId="{C364AE96-CE2F-411B-9B09-C590231BF141}" srcOrd="2" destOrd="0" presId="urn:microsoft.com/office/officeart/2018/2/layout/IconVerticalSolidList"/>
    <dgm:cxn modelId="{7FD768A9-847E-4CF6-8722-F82E5DE9E1F8}" type="presParOf" srcId="{29C160E0-C4FE-4203-878A-A138B59AFD8C}" destId="{DEFB29B7-FC9B-456A-A05D-627300A970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43B12-210E-4B72-AFB8-6270824F62A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5BB1A-B0DC-442A-BC5F-664915AAEA1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7430E-233C-47D3-95AD-CA75CDCD94A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dirty="0"/>
            <a:t>Articulación deficiente entre las distintas bases de datos del proceso de fiscalización, limitando la capacidad de realizar una adecuada trazabilidad de los expedientes, infracciones y multas.</a:t>
          </a:r>
          <a:endParaRPr lang="en-US" sz="2300" kern="1200" dirty="0"/>
        </a:p>
      </dsp:txBody>
      <dsp:txXfrm>
        <a:off x="1437631" y="531"/>
        <a:ext cx="9077968" cy="1244702"/>
      </dsp:txXfrm>
    </dsp:sp>
    <dsp:sp modelId="{0BCA10B7-71B0-4A90-88F8-D6874301378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F5BF9-9546-489F-8102-106002D7306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CD0A9-D4A1-46A2-AAA8-B37B8E6060F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a:t>El proyecto del nuevo expediente virtual solo estaría buscando mapear, estructurar ni gestionar la información de la DFAI a nivel de expediente, resoluciones y anexos.</a:t>
          </a:r>
          <a:endParaRPr lang="en-US" sz="2300" kern="1200"/>
        </a:p>
      </dsp:txBody>
      <dsp:txXfrm>
        <a:off x="1437631" y="1556410"/>
        <a:ext cx="9077968" cy="1244702"/>
      </dsp:txXfrm>
    </dsp:sp>
    <dsp:sp modelId="{06AF1973-7AB3-4FA7-A420-43BD5608D91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370F7-4256-466B-AA9C-87F71CFF902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FB29B7-FC9B-456A-A05D-627300A9701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a:t>Adicional: Se presenta una importante problemática asociada a las notificaciones</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0A5D1-CFE7-8CA9-2558-697B0D552CD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AC1E1C6-7CCB-C9EE-C960-8C0F86852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D61F1EE-FAF6-9FE2-EB1D-9BEED89DC05A}"/>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B5D5DC64-CC8B-C814-E266-16249D53CDD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B4E4184-E3A5-162D-72B5-07FA46906357}"/>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417477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72D8A-9F4F-1696-6868-6F64601B95B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486853A-F0DC-A8BA-AA39-1FD377D97F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4C5681-0D0A-9F6E-8790-46D1EA4085F2}"/>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C7F7724B-819E-C4C9-6E39-41B75600CFC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5444A69-E02A-9167-286B-31978C83D3B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77934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5FB6288-0F35-31EE-FAA3-E8FC2FE22A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9635E1C-C738-5136-094A-88CC83D4CEB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A0B925E-81C2-7A18-99D6-DAC040CFA837}"/>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C0A13628-C9A0-F84E-DFAA-F8DD57991D4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9358CF4-2177-BE14-52B2-2608A562C91F}"/>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45368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4821D-2586-612F-9339-2B3DBA58ED0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78C1A2B-C7E5-D9B4-5F88-40646B385F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20CDA9-7DC4-F684-B970-B5482F7C18E8}"/>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045193A3-7594-255E-85A6-05DB7673C6A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897424B-8489-BDBF-F82C-7CF43E47AAA2}"/>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387236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1788-CC1C-25A7-73D5-729BD0BC083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9909979-BA4C-7B30-D348-82BAB00364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A4E3A03-97CC-391D-1D6E-4EFCF0B5CD53}"/>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AD8B54AF-A0AF-DEAB-4CF5-C1F3A9AEBB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CD6AFD2-B640-78E1-6E6D-CFA89D86BAB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361365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23914-C2BB-CD9A-D3A0-9CD67051A33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2FDD816-A60F-3B2E-1071-16B8D8C672C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A6E2276-8255-4982-A526-E18F91CBEDA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885CC0F-5154-1EBE-897E-BF1243C8AFCB}"/>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6" name="Marcador de pie de página 5">
            <a:extLst>
              <a:ext uri="{FF2B5EF4-FFF2-40B4-BE49-F238E27FC236}">
                <a16:creationId xmlns:a16="http://schemas.microsoft.com/office/drawing/2014/main" id="{723EBF3C-5EEA-1C7A-5E49-212FE4C8E69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51B0508-3598-C036-74EC-63502F537397}"/>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89388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B57A-9D45-DE46-3BDC-46609454B9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7362BC4-05C5-6651-FB04-69525872E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622C24-58EF-9F11-BFF4-E0557170FE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89BF5F27-9340-B260-2A11-244596787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456EBC3-6E91-4BD0-198A-D78C2E44227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D70BC31-B97F-0649-EA1E-AB47275592DB}"/>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8" name="Marcador de pie de página 7">
            <a:extLst>
              <a:ext uri="{FF2B5EF4-FFF2-40B4-BE49-F238E27FC236}">
                <a16:creationId xmlns:a16="http://schemas.microsoft.com/office/drawing/2014/main" id="{E8B40C7F-0475-494C-54EC-5361D26BFBF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1067DDD-4131-1BFA-AC77-66DFF19EF94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426683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A04F1-71A2-7EBF-2EA9-8FABC65EFE1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FA71BC2-E4EE-88F8-FF19-34F4C4A523C3}"/>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4" name="Marcador de pie de página 3">
            <a:extLst>
              <a:ext uri="{FF2B5EF4-FFF2-40B4-BE49-F238E27FC236}">
                <a16:creationId xmlns:a16="http://schemas.microsoft.com/office/drawing/2014/main" id="{E7209020-DD48-D0F6-DF53-364D812B7B0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37E9994-F853-49DE-EF57-1F97BBBAC53D}"/>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134675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B49AC7-0F26-D9D3-EE39-0B76D4529767}"/>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3" name="Marcador de pie de página 2">
            <a:extLst>
              <a:ext uri="{FF2B5EF4-FFF2-40B4-BE49-F238E27FC236}">
                <a16:creationId xmlns:a16="http://schemas.microsoft.com/office/drawing/2014/main" id="{24034623-4E48-223D-D0B9-9F0977B0256E}"/>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C9CAC30-95E8-3D44-4692-378993C2584A}"/>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92595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0C1E4-5086-BE4A-5D4A-67D128FF23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AB9BD65-284B-6E9B-405E-912EC4F6F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A0EA2DC-7BAF-7E98-4FB2-C81407242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22FA1C-8B49-2259-A755-83D9508E640F}"/>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6" name="Marcador de pie de página 5">
            <a:extLst>
              <a:ext uri="{FF2B5EF4-FFF2-40B4-BE49-F238E27FC236}">
                <a16:creationId xmlns:a16="http://schemas.microsoft.com/office/drawing/2014/main" id="{E5343DE5-3AC9-E5A7-8BE1-1A1E0803BB8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59950D1-7C83-B013-A658-860ED91FDE76}"/>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91753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AA0D3-4E6F-0D48-0765-4151B8B173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04F5561-8897-676D-3010-F37210061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B005030-D73B-FB2F-EE88-67DFDC5F0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307556-BE33-51F9-A816-93DAA2BB31E4}"/>
              </a:ext>
            </a:extLst>
          </p:cNvPr>
          <p:cNvSpPr>
            <a:spLocks noGrp="1"/>
          </p:cNvSpPr>
          <p:nvPr>
            <p:ph type="dt" sz="half" idx="10"/>
          </p:nvPr>
        </p:nvSpPr>
        <p:spPr/>
        <p:txBody>
          <a:bodyPr/>
          <a:lstStyle/>
          <a:p>
            <a:fld id="{F5D9B91E-9788-4AFE-8E61-8057B531181E}" type="datetimeFigureOut">
              <a:rPr lang="es-PE" smtClean="0"/>
              <a:t>26/11/2024</a:t>
            </a:fld>
            <a:endParaRPr lang="es-PE"/>
          </a:p>
        </p:txBody>
      </p:sp>
      <p:sp>
        <p:nvSpPr>
          <p:cNvPr id="6" name="Marcador de pie de página 5">
            <a:extLst>
              <a:ext uri="{FF2B5EF4-FFF2-40B4-BE49-F238E27FC236}">
                <a16:creationId xmlns:a16="http://schemas.microsoft.com/office/drawing/2014/main" id="{78422AD1-B061-DF7C-C9C8-BA6C327A82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AF832A3-24CE-54EC-F8F6-27F87F55BD80}"/>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671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9194D2-C93C-FC4F-BAD5-31B2DE18E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D8EC3C4-1B03-7992-EE65-7F9A99CF6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1A49FF2-AC86-88A7-2241-AB0B2FCCA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D9B91E-9788-4AFE-8E61-8057B531181E}" type="datetimeFigureOut">
              <a:rPr lang="es-PE" smtClean="0"/>
              <a:t>26/11/2024</a:t>
            </a:fld>
            <a:endParaRPr lang="es-PE"/>
          </a:p>
        </p:txBody>
      </p:sp>
      <p:sp>
        <p:nvSpPr>
          <p:cNvPr id="5" name="Marcador de pie de página 4">
            <a:extLst>
              <a:ext uri="{FF2B5EF4-FFF2-40B4-BE49-F238E27FC236}">
                <a16:creationId xmlns:a16="http://schemas.microsoft.com/office/drawing/2014/main" id="{B9EDA751-51EF-86FD-FF88-B4092E3FD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CC9B86CC-1569-2607-DA80-F52689512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9AD354-21FA-46E7-839A-BC64699433AF}" type="slidenum">
              <a:rPr lang="es-PE" smtClean="0"/>
              <a:t>‹Nº›</a:t>
            </a:fld>
            <a:endParaRPr lang="es-PE"/>
          </a:p>
        </p:txBody>
      </p:sp>
    </p:spTree>
    <p:extLst>
      <p:ext uri="{BB962C8B-B14F-4D97-AF65-F5344CB8AC3E}">
        <p14:creationId xmlns:p14="http://schemas.microsoft.com/office/powerpoint/2010/main" val="203737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slide" Target="slide13.xml"/><Relationship Id="rId7" Type="http://schemas.microsoft.com/office/2007/relationships/hdphoto" Target="../media/hdphoto1.wdp"/><Relationship Id="rId12" Type="http://schemas.microsoft.com/office/2007/relationships/hdphoto" Target="../media/hdphoto3.wdp"/><Relationship Id="rId2" Type="http://schemas.openxmlformats.org/officeDocument/2006/relationships/image" Target="../media/image18.jpeg"/><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slide" Target="slide14.xml"/><Relationship Id="rId15" Type="http://schemas.openxmlformats.org/officeDocument/2006/relationships/image" Target="../media/image26.png"/><Relationship Id="rId10" Type="http://schemas.microsoft.com/office/2007/relationships/hdphoto" Target="../media/hdphoto2.wdp"/><Relationship Id="rId4" Type="http://schemas.openxmlformats.org/officeDocument/2006/relationships/image" Target="../media/image19.jpeg"/><Relationship Id="rId9" Type="http://schemas.openxmlformats.org/officeDocument/2006/relationships/image" Target="../media/image22.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5F3FD8-DF80-A474-2563-30239934B32E}"/>
              </a:ext>
            </a:extLst>
          </p:cNvPr>
          <p:cNvSpPr>
            <a:spLocks noGrp="1"/>
          </p:cNvSpPr>
          <p:nvPr>
            <p:ph type="ctrTitle"/>
          </p:nvPr>
        </p:nvSpPr>
        <p:spPr>
          <a:xfrm>
            <a:off x="838199" y="1093788"/>
            <a:ext cx="10506455" cy="2967208"/>
          </a:xfrm>
        </p:spPr>
        <p:txBody>
          <a:bodyPr>
            <a:normAutofit/>
          </a:bodyPr>
          <a:lstStyle/>
          <a:p>
            <a:pPr algn="l"/>
            <a:r>
              <a:rPr lang="es-ES" sz="8000"/>
              <a:t>Propuesta de trabajo</a:t>
            </a:r>
            <a:endParaRPr lang="es-PE" sz="8000"/>
          </a:p>
        </p:txBody>
      </p:sp>
      <p:sp>
        <p:nvSpPr>
          <p:cNvPr id="3" name="Subtítulo 2">
            <a:extLst>
              <a:ext uri="{FF2B5EF4-FFF2-40B4-BE49-F238E27FC236}">
                <a16:creationId xmlns:a16="http://schemas.microsoft.com/office/drawing/2014/main" id="{5AE4BB17-214B-C12C-46FF-0C36AF4780B6}"/>
              </a:ext>
            </a:extLst>
          </p:cNvPr>
          <p:cNvSpPr>
            <a:spLocks noGrp="1"/>
          </p:cNvSpPr>
          <p:nvPr>
            <p:ph type="subTitle" idx="1"/>
          </p:nvPr>
        </p:nvSpPr>
        <p:spPr>
          <a:xfrm>
            <a:off x="7400924" y="4619624"/>
            <a:ext cx="3946779" cy="1038225"/>
          </a:xfrm>
        </p:spPr>
        <p:txBody>
          <a:bodyPr>
            <a:normAutofit/>
          </a:bodyPr>
          <a:lstStyle/>
          <a:p>
            <a:pPr algn="r"/>
            <a:r>
              <a:rPr lang="es-ES"/>
              <a:t>Bases de datos DFAI</a:t>
            </a:r>
            <a:endParaRPr lang="es-PE"/>
          </a:p>
        </p:txBody>
      </p:sp>
      <p:sp>
        <p:nvSpPr>
          <p:cNvPr id="24" name="Rectangle 1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21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Propuesta a detalle</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Marcador de contenido 2">
            <a:extLst>
              <a:ext uri="{FF2B5EF4-FFF2-40B4-BE49-F238E27FC236}">
                <a16:creationId xmlns:a16="http://schemas.microsoft.com/office/drawing/2014/main" id="{9231ADC6-6090-49FB-A3B8-11D64E7521F1}"/>
              </a:ext>
            </a:extLst>
          </p:cNvPr>
          <p:cNvSpPr>
            <a:spLocks noGrp="1"/>
          </p:cNvSpPr>
          <p:nvPr>
            <p:ph idx="1"/>
          </p:nvPr>
        </p:nvSpPr>
        <p:spPr>
          <a:xfrm>
            <a:off x="527481" y="1763751"/>
            <a:ext cx="7275990" cy="4667250"/>
          </a:xfrm>
        </p:spPr>
        <p:txBody>
          <a:bodyPr>
            <a:noAutofit/>
          </a:bodyPr>
          <a:lstStyle/>
          <a:p>
            <a:pPr marL="0" indent="0">
              <a:lnSpc>
                <a:spcPct val="100000"/>
              </a:lnSpc>
              <a:spcBef>
                <a:spcPts val="0"/>
              </a:spcBef>
              <a:buNone/>
            </a:pPr>
            <a:r>
              <a:rPr lang="es-PE" sz="1400" b="1" dirty="0">
                <a:solidFill>
                  <a:schemeClr val="accent5"/>
                </a:solidFill>
              </a:rPr>
              <a:t>I) </a:t>
            </a:r>
            <a:r>
              <a:rPr lang="es-ES" sz="1400" b="1" dirty="0">
                <a:solidFill>
                  <a:schemeClr val="accent5"/>
                </a:solidFill>
              </a:rPr>
              <a:t>Estructuración de las BD</a:t>
            </a:r>
            <a:endParaRPr lang="es-PE" sz="1400" b="1" dirty="0">
              <a:solidFill>
                <a:schemeClr val="accent5"/>
              </a:solidFill>
            </a:endParaRP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Definición y Entendimiento del Proceso.-</a:t>
            </a:r>
            <a:r>
              <a:rPr lang="es-PE" sz="1200" dirty="0">
                <a:effectLst/>
                <a:ea typeface="Calibri" panose="020F0502020204030204" pitchFamily="34" charset="0"/>
                <a:cs typeface="Calibri" panose="020F0502020204030204" pitchFamily="34" charset="0"/>
              </a:rPr>
              <a:t> Revisión detallada de los procesos y entrevistas con las personas involucradas en cada etapa para: </a:t>
            </a:r>
          </a:p>
          <a:p>
            <a:pPr marL="742950" lvl="1" indent="-285750">
              <a:lnSpc>
                <a:spcPct val="100000"/>
              </a:lnSpc>
              <a:spcBef>
                <a:spcPts val="0"/>
              </a:spcBef>
              <a:buAutoNum type="romanLcParenR"/>
            </a:pPr>
            <a:r>
              <a:rPr lang="es-PE" sz="1000" dirty="0">
                <a:effectLst/>
                <a:ea typeface="Calibri" panose="020F0502020204030204" pitchFamily="34" charset="0"/>
                <a:cs typeface="Calibri" panose="020F0502020204030204" pitchFamily="34" charset="0"/>
              </a:rPr>
              <a:t>Mapear el flujo de trabajo actual, </a:t>
            </a:r>
          </a:p>
          <a:p>
            <a:pPr marL="742950" lvl="1" indent="-285750">
              <a:lnSpc>
                <a:spcPct val="100000"/>
              </a:lnSpc>
              <a:spcBef>
                <a:spcPts val="0"/>
              </a:spcBef>
              <a:buAutoNum type="romanLcParenR"/>
            </a:pPr>
            <a:r>
              <a:rPr lang="es-PE" sz="1000" dirty="0">
                <a:effectLst/>
                <a:ea typeface="Calibri" panose="020F0502020204030204" pitchFamily="34" charset="0"/>
                <a:cs typeface="Calibri" panose="020F0502020204030204" pitchFamily="34" charset="0"/>
              </a:rPr>
              <a:t>Identificar los puntos críticos de generación  y almacenamiento de información</a:t>
            </a: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Identificación de Datos Clave.- </a:t>
            </a:r>
            <a:r>
              <a:rPr lang="es-PE" sz="1200" dirty="0">
                <a:effectLst/>
                <a:ea typeface="Calibri" panose="020F0502020204030204" pitchFamily="34" charset="0"/>
                <a:cs typeface="Calibri" panose="020F0502020204030204" pitchFamily="34" charset="0"/>
              </a:rPr>
              <a:t>Identificar los datos clave a recopilar en cada etapa. </a:t>
            </a:r>
          </a:p>
          <a:p>
            <a:pPr>
              <a:lnSpc>
                <a:spcPct val="100000"/>
              </a:lnSpc>
              <a:spcBef>
                <a:spcPts val="0"/>
              </a:spcBef>
              <a:buAutoNum type="arabicPeriod"/>
            </a:pPr>
            <a:endParaRPr lang="es-PE" sz="1200" dirty="0">
              <a:effectLst/>
              <a:ea typeface="Calibri" panose="020F0502020204030204" pitchFamily="34" charset="0"/>
              <a:cs typeface="Calibri" panose="020F0502020204030204" pitchFamily="34" charset="0"/>
            </a:endParaRPr>
          </a:p>
          <a:p>
            <a:pPr marL="0" indent="0">
              <a:lnSpc>
                <a:spcPct val="100000"/>
              </a:lnSpc>
              <a:spcBef>
                <a:spcPts val="0"/>
              </a:spcBef>
              <a:buNone/>
            </a:pPr>
            <a:r>
              <a:rPr lang="es-PE" sz="1400" b="1" dirty="0">
                <a:solidFill>
                  <a:schemeClr val="accent5"/>
                </a:solidFill>
              </a:rPr>
              <a:t>II) Interrelación, implementación y trazabilidad de las BD</a:t>
            </a: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Diseño de la Base de Datos.- </a:t>
            </a:r>
            <a:r>
              <a:rPr lang="es-PE" sz="1200" dirty="0">
                <a:effectLst/>
                <a:ea typeface="Calibri" panose="020F0502020204030204" pitchFamily="34" charset="0"/>
                <a:cs typeface="Calibri" panose="020F0502020204030204" pitchFamily="34" charset="0"/>
              </a:rPr>
              <a:t>Crear un esquema que refleje las necesidades de datos identificadas. Esto puede incluir:</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Tablas de Datos: Una tabla para cada etapa clave del proceso.</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Relaciones: Definir cómo las diferentes tablas se relacionan entre sí.</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Campos: Definir qué información se almacenará en cada tabla.</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Implementación.- </a:t>
            </a:r>
            <a:r>
              <a:rPr lang="es-PE" sz="1200" dirty="0">
                <a:cs typeface="Calibri" panose="020F0502020204030204" pitchFamily="34" charset="0"/>
              </a:rPr>
              <a:t>Seleccionar el Sistema de Gestión de Bases de Datos. En este caso, se implementará en Excel (Google </a:t>
            </a:r>
            <a:r>
              <a:rPr lang="es-PE" sz="1200" dirty="0" err="1">
                <a:cs typeface="Calibri" panose="020F0502020204030204" pitchFamily="34" charset="0"/>
              </a:rPr>
              <a:t>sheets</a:t>
            </a:r>
            <a:r>
              <a:rPr lang="es-PE" sz="1200" dirty="0">
                <a:cs typeface="Calibri" panose="020F0502020204030204" pitchFamily="34" charset="0"/>
              </a:rPr>
              <a:t>) de manera provisional</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Desarrollo de Formularios y Herramientas de Entrada (opcional).- </a:t>
            </a:r>
            <a:r>
              <a:rPr lang="es-PE" sz="1200" dirty="0">
                <a:cs typeface="Calibri" panose="020F0502020204030204" pitchFamily="34" charset="0"/>
              </a:rPr>
              <a:t>Crear interfaces para que el personal pueda ingresar y actualizar la información fácilmente, evitando errores. </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Capacitación y Adopción.- </a:t>
            </a:r>
            <a:r>
              <a:rPr lang="es-PE" sz="1200" dirty="0">
                <a:cs typeface="Calibri" panose="020F0502020204030204" pitchFamily="34" charset="0"/>
              </a:rPr>
              <a:t>Capacitar a los usuarios en el uso de la base de datos y las herramientas de entrada de datos y generar manuales y guías para referencia.</a:t>
            </a:r>
          </a:p>
          <a:p>
            <a:pPr marL="0" indent="0">
              <a:lnSpc>
                <a:spcPct val="100000"/>
              </a:lnSpc>
              <a:spcBef>
                <a:spcPts val="0"/>
              </a:spcBef>
              <a:buNone/>
            </a:pPr>
            <a:endParaRPr lang="es-ES" sz="1000" dirty="0">
              <a:solidFill>
                <a:schemeClr val="accent5"/>
              </a:solidFill>
            </a:endParaRPr>
          </a:p>
          <a:p>
            <a:pPr marL="0" indent="0">
              <a:lnSpc>
                <a:spcPct val="100000"/>
              </a:lnSpc>
              <a:spcBef>
                <a:spcPts val="0"/>
              </a:spcBef>
              <a:buNone/>
            </a:pPr>
            <a:r>
              <a:rPr lang="es-ES" sz="1400" b="1" dirty="0">
                <a:solidFill>
                  <a:schemeClr val="accent5"/>
                </a:solidFill>
              </a:rPr>
              <a:t>III) Reportes estadísticos e informes</a:t>
            </a:r>
            <a:endParaRPr lang="es-PE" sz="1400" b="1" dirty="0">
              <a:solidFill>
                <a:schemeClr val="accent5"/>
              </a:solidFill>
            </a:endParaRP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Desarrollo de informes o productos</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Monitoreo y Mejora continua</a:t>
            </a:r>
          </a:p>
          <a:p>
            <a:pPr marL="285750" indent="-285750">
              <a:lnSpc>
                <a:spcPct val="100000"/>
              </a:lnSpc>
              <a:spcBef>
                <a:spcPts val="0"/>
              </a:spcBef>
              <a:buFont typeface="Arial" panose="020B0604020202020204" pitchFamily="34" charset="0"/>
              <a:buAutoNum type="arabicPeriod"/>
            </a:pPr>
            <a:endParaRPr lang="es-PE" sz="1400" b="1" dirty="0">
              <a:cs typeface="Calibri" panose="020F0502020204030204" pitchFamily="34" charset="0"/>
            </a:endParaRPr>
          </a:p>
        </p:txBody>
      </p:sp>
      <p:sp>
        <p:nvSpPr>
          <p:cNvPr id="3" name="Cerrar llave 2">
            <a:extLst>
              <a:ext uri="{FF2B5EF4-FFF2-40B4-BE49-F238E27FC236}">
                <a16:creationId xmlns:a16="http://schemas.microsoft.com/office/drawing/2014/main" id="{EADB0AF8-CF1B-4C02-A695-8B36B2F832A3}"/>
              </a:ext>
            </a:extLst>
          </p:cNvPr>
          <p:cNvSpPr/>
          <p:nvPr/>
        </p:nvSpPr>
        <p:spPr>
          <a:xfrm>
            <a:off x="7873707" y="2016276"/>
            <a:ext cx="213063" cy="7989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PE"/>
          </a:p>
        </p:txBody>
      </p:sp>
      <p:sp>
        <p:nvSpPr>
          <p:cNvPr id="4" name="CuadroTexto 3">
            <a:extLst>
              <a:ext uri="{FF2B5EF4-FFF2-40B4-BE49-F238E27FC236}">
                <a16:creationId xmlns:a16="http://schemas.microsoft.com/office/drawing/2014/main" id="{6C454476-0C82-4254-AFDF-98630085AB7F}"/>
              </a:ext>
            </a:extLst>
          </p:cNvPr>
          <p:cNvSpPr txBox="1"/>
          <p:nvPr/>
        </p:nvSpPr>
        <p:spPr>
          <a:xfrm>
            <a:off x="8157007" y="2231105"/>
            <a:ext cx="3681457" cy="369332"/>
          </a:xfrm>
          <a:prstGeom prst="rect">
            <a:avLst/>
          </a:prstGeom>
          <a:noFill/>
        </p:spPr>
        <p:txBody>
          <a:bodyPr wrap="none" rtlCol="0">
            <a:spAutoFit/>
          </a:bodyPr>
          <a:lstStyle/>
          <a:p>
            <a:r>
              <a:rPr lang="es-PE" dirty="0"/>
              <a:t>Parcialmente identificado por la CSEP</a:t>
            </a:r>
          </a:p>
        </p:txBody>
      </p:sp>
      <p:sp>
        <p:nvSpPr>
          <p:cNvPr id="26" name="Cerrar llave 25">
            <a:extLst>
              <a:ext uri="{FF2B5EF4-FFF2-40B4-BE49-F238E27FC236}">
                <a16:creationId xmlns:a16="http://schemas.microsoft.com/office/drawing/2014/main" id="{1C5A2C3E-DDE5-4B89-9B0B-8C2CCB3620C0}"/>
              </a:ext>
            </a:extLst>
          </p:cNvPr>
          <p:cNvSpPr/>
          <p:nvPr/>
        </p:nvSpPr>
        <p:spPr>
          <a:xfrm>
            <a:off x="7873707" y="3274662"/>
            <a:ext cx="213063" cy="7989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PE"/>
          </a:p>
        </p:txBody>
      </p:sp>
      <p:sp>
        <p:nvSpPr>
          <p:cNvPr id="28" name="CuadroTexto 27">
            <a:extLst>
              <a:ext uri="{FF2B5EF4-FFF2-40B4-BE49-F238E27FC236}">
                <a16:creationId xmlns:a16="http://schemas.microsoft.com/office/drawing/2014/main" id="{1E60DE51-97EC-420A-B9EE-183621C87B08}"/>
              </a:ext>
            </a:extLst>
          </p:cNvPr>
          <p:cNvSpPr txBox="1"/>
          <p:nvPr/>
        </p:nvSpPr>
        <p:spPr>
          <a:xfrm>
            <a:off x="8157007" y="3489491"/>
            <a:ext cx="3681457" cy="369332"/>
          </a:xfrm>
          <a:prstGeom prst="rect">
            <a:avLst/>
          </a:prstGeom>
          <a:noFill/>
        </p:spPr>
        <p:txBody>
          <a:bodyPr wrap="none" rtlCol="0">
            <a:spAutoFit/>
          </a:bodyPr>
          <a:lstStyle/>
          <a:p>
            <a:r>
              <a:rPr lang="es-PE" dirty="0"/>
              <a:t>Parcialmente identificado por la CSEP</a:t>
            </a:r>
          </a:p>
        </p:txBody>
      </p:sp>
    </p:spTree>
    <p:extLst>
      <p:ext uri="{BB962C8B-B14F-4D97-AF65-F5344CB8AC3E}">
        <p14:creationId xmlns:p14="http://schemas.microsoft.com/office/powerpoint/2010/main" val="83853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Recursos</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uadroTexto 7">
            <a:extLst>
              <a:ext uri="{FF2B5EF4-FFF2-40B4-BE49-F238E27FC236}">
                <a16:creationId xmlns:a16="http://schemas.microsoft.com/office/drawing/2014/main" id="{8A1D02C3-8C06-48D8-A3A2-C083AFD4BB0B}"/>
              </a:ext>
            </a:extLst>
          </p:cNvPr>
          <p:cNvSpPr txBox="1"/>
          <p:nvPr/>
        </p:nvSpPr>
        <p:spPr>
          <a:xfrm>
            <a:off x="8147801" y="1908048"/>
            <a:ext cx="3579602" cy="369332"/>
          </a:xfrm>
          <a:prstGeom prst="rect">
            <a:avLst/>
          </a:prstGeom>
          <a:noFill/>
        </p:spPr>
        <p:txBody>
          <a:bodyPr wrap="square">
            <a:spAutoFit/>
          </a:bodyPr>
          <a:lstStyle/>
          <a:p>
            <a:r>
              <a:rPr lang="es-ES" dirty="0">
                <a:solidFill>
                  <a:schemeClr val="accent5"/>
                </a:solidFill>
              </a:rPr>
              <a:t>Computacionales:</a:t>
            </a:r>
          </a:p>
        </p:txBody>
      </p:sp>
      <p:sp>
        <p:nvSpPr>
          <p:cNvPr id="14" name="CuadroTexto 13">
            <a:extLst>
              <a:ext uri="{FF2B5EF4-FFF2-40B4-BE49-F238E27FC236}">
                <a16:creationId xmlns:a16="http://schemas.microsoft.com/office/drawing/2014/main" id="{A2EF1E09-12CF-4C6E-B984-F5ECA3FFFF1B}"/>
              </a:ext>
            </a:extLst>
          </p:cNvPr>
          <p:cNvSpPr txBox="1"/>
          <p:nvPr/>
        </p:nvSpPr>
        <p:spPr>
          <a:xfrm>
            <a:off x="7929501" y="2348945"/>
            <a:ext cx="3925138" cy="1754326"/>
          </a:xfrm>
          <a:prstGeom prst="rect">
            <a:avLst/>
          </a:prstGeom>
          <a:noFill/>
        </p:spPr>
        <p:txBody>
          <a:bodyPr wrap="square" rtlCol="0">
            <a:spAutoFit/>
          </a:bodyPr>
          <a:lstStyle/>
          <a:p>
            <a:pPr marL="285750" indent="-285750">
              <a:buFont typeface="Arial" panose="020B0604020202020204" pitchFamily="34" charset="0"/>
              <a:buChar char="•"/>
            </a:pPr>
            <a:r>
              <a:rPr lang="es-PE" dirty="0"/>
              <a:t>PC con capacidad de trabajar BD</a:t>
            </a:r>
          </a:p>
          <a:p>
            <a:pPr marL="285750" indent="-285750">
              <a:buFont typeface="Arial" panose="020B0604020202020204" pitchFamily="34" charset="0"/>
              <a:buChar char="•"/>
            </a:pPr>
            <a:r>
              <a:rPr lang="es-PE" dirty="0"/>
              <a:t>Software para procesar datos: R + </a:t>
            </a:r>
            <a:r>
              <a:rPr lang="es-PE" dirty="0" err="1"/>
              <a:t>Rstudio</a:t>
            </a:r>
            <a:endParaRPr lang="es-PE" dirty="0"/>
          </a:p>
          <a:p>
            <a:pPr marL="285750" indent="-285750">
              <a:buFont typeface="Arial" panose="020B0604020202020204" pitchFamily="34" charset="0"/>
              <a:buChar char="•"/>
            </a:pPr>
            <a:r>
              <a:rPr lang="es-PE" dirty="0"/>
              <a:t>Software para visualización de datos: </a:t>
            </a:r>
            <a:r>
              <a:rPr lang="es-PE" dirty="0" err="1"/>
              <a:t>Tableau</a:t>
            </a:r>
            <a:r>
              <a:rPr lang="es-PE" dirty="0"/>
              <a:t>, </a:t>
            </a:r>
            <a:r>
              <a:rPr lang="es-PE" dirty="0" err="1"/>
              <a:t>Looker</a:t>
            </a:r>
            <a:endParaRPr lang="es-PE" dirty="0"/>
          </a:p>
          <a:p>
            <a:endParaRPr lang="es-PE" dirty="0"/>
          </a:p>
        </p:txBody>
      </p:sp>
      <p:sp>
        <p:nvSpPr>
          <p:cNvPr id="16" name="CuadroTexto 15">
            <a:extLst>
              <a:ext uri="{FF2B5EF4-FFF2-40B4-BE49-F238E27FC236}">
                <a16:creationId xmlns:a16="http://schemas.microsoft.com/office/drawing/2014/main" id="{063C037A-2C7C-4D49-AF6D-92ED6D80CDB6}"/>
              </a:ext>
            </a:extLst>
          </p:cNvPr>
          <p:cNvSpPr txBox="1"/>
          <p:nvPr/>
        </p:nvSpPr>
        <p:spPr>
          <a:xfrm>
            <a:off x="391216" y="1908048"/>
            <a:ext cx="1200328" cy="369332"/>
          </a:xfrm>
          <a:prstGeom prst="rect">
            <a:avLst/>
          </a:prstGeom>
          <a:noFill/>
        </p:spPr>
        <p:txBody>
          <a:bodyPr wrap="square">
            <a:spAutoFit/>
          </a:bodyPr>
          <a:lstStyle/>
          <a:p>
            <a:r>
              <a:rPr lang="es-ES" dirty="0">
                <a:solidFill>
                  <a:schemeClr val="accent5"/>
                </a:solidFill>
              </a:rPr>
              <a:t>Equipo:</a:t>
            </a:r>
          </a:p>
        </p:txBody>
      </p:sp>
      <p:sp>
        <p:nvSpPr>
          <p:cNvPr id="11" name="CuadroTexto 10">
            <a:extLst>
              <a:ext uri="{FF2B5EF4-FFF2-40B4-BE49-F238E27FC236}">
                <a16:creationId xmlns:a16="http://schemas.microsoft.com/office/drawing/2014/main" id="{59C26559-B6F9-4C34-A861-6D7193F95E7B}"/>
              </a:ext>
            </a:extLst>
          </p:cNvPr>
          <p:cNvSpPr txBox="1"/>
          <p:nvPr/>
        </p:nvSpPr>
        <p:spPr>
          <a:xfrm>
            <a:off x="170163" y="2277380"/>
            <a:ext cx="7066625" cy="923330"/>
          </a:xfrm>
          <a:prstGeom prst="rect">
            <a:avLst/>
          </a:prstGeom>
          <a:noFill/>
        </p:spPr>
        <p:txBody>
          <a:bodyPr wrap="square" rtlCol="0">
            <a:spAutoFit/>
          </a:bodyPr>
          <a:lstStyle/>
          <a:p>
            <a:r>
              <a:rPr lang="es-PE" b="1" dirty="0"/>
              <a:t>Opción 1: </a:t>
            </a:r>
            <a:r>
              <a:rPr lang="es-PE" dirty="0"/>
              <a:t>DFAI (Luis Palacios) + CSEP + OTI (Expediente Electrónico-INAF)</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12" name="CuadroTexto 11">
            <a:extLst>
              <a:ext uri="{FF2B5EF4-FFF2-40B4-BE49-F238E27FC236}">
                <a16:creationId xmlns:a16="http://schemas.microsoft.com/office/drawing/2014/main" id="{670778FC-B50A-4A08-960F-C358EF22E5A8}"/>
              </a:ext>
            </a:extLst>
          </p:cNvPr>
          <p:cNvSpPr txBox="1"/>
          <p:nvPr/>
        </p:nvSpPr>
        <p:spPr>
          <a:xfrm>
            <a:off x="170163" y="3743931"/>
            <a:ext cx="7403977" cy="1200329"/>
          </a:xfrm>
          <a:prstGeom prst="rect">
            <a:avLst/>
          </a:prstGeom>
          <a:noFill/>
        </p:spPr>
        <p:txBody>
          <a:bodyPr wrap="square" rtlCol="0">
            <a:spAutoFit/>
          </a:bodyPr>
          <a:lstStyle/>
          <a:p>
            <a:r>
              <a:rPr lang="es-PE" b="1" dirty="0"/>
              <a:t>Opción 2.1 </a:t>
            </a:r>
            <a:r>
              <a:rPr lang="es-ES" b="1" dirty="0"/>
              <a:t>[Sin data histórica]</a:t>
            </a:r>
            <a:r>
              <a:rPr lang="es-PE" b="1" dirty="0"/>
              <a:t>: </a:t>
            </a:r>
            <a:r>
              <a:rPr lang="es-PE" dirty="0"/>
              <a:t>DFAI (Luis Palacios) + CSEP</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ES" dirty="0"/>
              <a:t>Gestión del expediente </a:t>
            </a: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13" name="CuadroTexto 12">
            <a:extLst>
              <a:ext uri="{FF2B5EF4-FFF2-40B4-BE49-F238E27FC236}">
                <a16:creationId xmlns:a16="http://schemas.microsoft.com/office/drawing/2014/main" id="{292A0CBE-EB95-40AE-97DF-9ADD2F0CF74E}"/>
              </a:ext>
            </a:extLst>
          </p:cNvPr>
          <p:cNvSpPr txBox="1"/>
          <p:nvPr/>
        </p:nvSpPr>
        <p:spPr>
          <a:xfrm>
            <a:off x="170163" y="5392812"/>
            <a:ext cx="7625918" cy="1200329"/>
          </a:xfrm>
          <a:prstGeom prst="rect">
            <a:avLst/>
          </a:prstGeom>
          <a:noFill/>
        </p:spPr>
        <p:txBody>
          <a:bodyPr wrap="square" rtlCol="0">
            <a:spAutoFit/>
          </a:bodyPr>
          <a:lstStyle/>
          <a:p>
            <a:r>
              <a:rPr lang="es-PE" b="1" dirty="0"/>
              <a:t>Opción 2.2 </a:t>
            </a:r>
            <a:r>
              <a:rPr lang="es-ES" b="1" dirty="0"/>
              <a:t>[Con data histórica]</a:t>
            </a:r>
            <a:r>
              <a:rPr lang="es-PE" b="1" dirty="0"/>
              <a:t>: </a:t>
            </a:r>
            <a:r>
              <a:rPr lang="es-PE" dirty="0"/>
              <a:t>DFAI (Luis Palacios + </a:t>
            </a:r>
            <a:r>
              <a:rPr lang="es-PE" u="sng" dirty="0"/>
              <a:t>personal adicional</a:t>
            </a:r>
            <a:r>
              <a:rPr lang="es-PE" dirty="0"/>
              <a:t>) + CSEP</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ES" dirty="0"/>
              <a:t>Gestión del expediente</a:t>
            </a: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3" name="Rectángulo 2">
            <a:extLst>
              <a:ext uri="{FF2B5EF4-FFF2-40B4-BE49-F238E27FC236}">
                <a16:creationId xmlns:a16="http://schemas.microsoft.com/office/drawing/2014/main" id="{31DC67DC-1D14-4B35-B461-FD2A9F983FC7}"/>
              </a:ext>
            </a:extLst>
          </p:cNvPr>
          <p:cNvSpPr/>
          <p:nvPr/>
        </p:nvSpPr>
        <p:spPr>
          <a:xfrm>
            <a:off x="170163" y="3606618"/>
            <a:ext cx="7625918" cy="152133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5917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Dimensionamiento del proyecto</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uadroTexto 7">
            <a:extLst>
              <a:ext uri="{FF2B5EF4-FFF2-40B4-BE49-F238E27FC236}">
                <a16:creationId xmlns:a16="http://schemas.microsoft.com/office/drawing/2014/main" id="{8A1D02C3-8C06-48D8-A3A2-C083AFD4BB0B}"/>
              </a:ext>
            </a:extLst>
          </p:cNvPr>
          <p:cNvSpPr txBox="1"/>
          <p:nvPr/>
        </p:nvSpPr>
        <p:spPr>
          <a:xfrm>
            <a:off x="448515" y="1724355"/>
            <a:ext cx="4250185" cy="369332"/>
          </a:xfrm>
          <a:prstGeom prst="rect">
            <a:avLst/>
          </a:prstGeom>
          <a:noFill/>
        </p:spPr>
        <p:txBody>
          <a:bodyPr wrap="square">
            <a:spAutoFit/>
          </a:bodyPr>
          <a:lstStyle/>
          <a:p>
            <a:r>
              <a:rPr lang="es-ES" dirty="0">
                <a:solidFill>
                  <a:schemeClr val="accent5"/>
                </a:solidFill>
              </a:rPr>
              <a:t>Actividades:</a:t>
            </a:r>
          </a:p>
        </p:txBody>
      </p:sp>
      <p:sp>
        <p:nvSpPr>
          <p:cNvPr id="16" name="CuadroTexto 15">
            <a:extLst>
              <a:ext uri="{FF2B5EF4-FFF2-40B4-BE49-F238E27FC236}">
                <a16:creationId xmlns:a16="http://schemas.microsoft.com/office/drawing/2014/main" id="{063C037A-2C7C-4D49-AF6D-92ED6D80CDB6}"/>
              </a:ext>
            </a:extLst>
          </p:cNvPr>
          <p:cNvSpPr txBox="1"/>
          <p:nvPr/>
        </p:nvSpPr>
        <p:spPr>
          <a:xfrm rot="16200000">
            <a:off x="-415498" y="4614482"/>
            <a:ext cx="1200328" cy="369332"/>
          </a:xfrm>
          <a:prstGeom prst="rect">
            <a:avLst/>
          </a:prstGeom>
          <a:noFill/>
        </p:spPr>
        <p:txBody>
          <a:bodyPr wrap="square">
            <a:spAutoFit/>
          </a:bodyPr>
          <a:lstStyle/>
          <a:p>
            <a:r>
              <a:rPr lang="es-ES" dirty="0">
                <a:solidFill>
                  <a:schemeClr val="accent5"/>
                </a:solidFill>
              </a:rPr>
              <a:t>Ámbito:</a:t>
            </a:r>
          </a:p>
        </p:txBody>
      </p:sp>
      <p:graphicFrame>
        <p:nvGraphicFramePr>
          <p:cNvPr id="7" name="Tabla 10">
            <a:extLst>
              <a:ext uri="{FF2B5EF4-FFF2-40B4-BE49-F238E27FC236}">
                <a16:creationId xmlns:a16="http://schemas.microsoft.com/office/drawing/2014/main" id="{2496A347-456B-4131-BCF5-96F267B9F479}"/>
              </a:ext>
            </a:extLst>
          </p:cNvPr>
          <p:cNvGraphicFramePr>
            <a:graphicFrameLocks noGrp="1"/>
          </p:cNvGraphicFramePr>
          <p:nvPr>
            <p:extLst>
              <p:ext uri="{D42A27DB-BD31-4B8C-83A1-F6EECF244321}">
                <p14:modId xmlns:p14="http://schemas.microsoft.com/office/powerpoint/2010/main" val="3019464673"/>
              </p:ext>
            </p:extLst>
          </p:nvPr>
        </p:nvGraphicFramePr>
        <p:xfrm>
          <a:off x="369332" y="2073425"/>
          <a:ext cx="7377344" cy="3569727"/>
        </p:xfrm>
        <a:graphic>
          <a:graphicData uri="http://schemas.openxmlformats.org/drawingml/2006/table">
            <a:tbl>
              <a:tblPr firstRow="1" firstCol="1">
                <a:tableStyleId>{5C22544A-7EE6-4342-B048-85BDC9FD1C3A}</a:tableStyleId>
              </a:tblPr>
              <a:tblGrid>
                <a:gridCol w="1634208">
                  <a:extLst>
                    <a:ext uri="{9D8B030D-6E8A-4147-A177-3AD203B41FA5}">
                      <a16:colId xmlns:a16="http://schemas.microsoft.com/office/drawing/2014/main" val="1977607012"/>
                    </a:ext>
                  </a:extLst>
                </a:gridCol>
                <a:gridCol w="1722268">
                  <a:extLst>
                    <a:ext uri="{9D8B030D-6E8A-4147-A177-3AD203B41FA5}">
                      <a16:colId xmlns:a16="http://schemas.microsoft.com/office/drawing/2014/main" val="4194419747"/>
                    </a:ext>
                  </a:extLst>
                </a:gridCol>
                <a:gridCol w="2041864">
                  <a:extLst>
                    <a:ext uri="{9D8B030D-6E8A-4147-A177-3AD203B41FA5}">
                      <a16:colId xmlns:a16="http://schemas.microsoft.com/office/drawing/2014/main" val="544929835"/>
                    </a:ext>
                  </a:extLst>
                </a:gridCol>
                <a:gridCol w="1979004">
                  <a:extLst>
                    <a:ext uri="{9D8B030D-6E8A-4147-A177-3AD203B41FA5}">
                      <a16:colId xmlns:a16="http://schemas.microsoft.com/office/drawing/2014/main" val="559797464"/>
                    </a:ext>
                  </a:extLst>
                </a:gridCol>
              </a:tblGrid>
              <a:tr h="523627">
                <a:tc>
                  <a:txBody>
                    <a:bodyPr/>
                    <a:lstStyle/>
                    <a:p>
                      <a:endParaRPr lang="es-PE"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Estructuración de las BD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Interrelación, implementación y trazabilidad de las BD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Reportes estadísticos e informes</a:t>
                      </a:r>
                      <a:endParaRPr lang="es-PE" sz="1600" dirty="0">
                        <a:solidFill>
                          <a:schemeClr val="bg1"/>
                        </a:solidFill>
                      </a:endParaRPr>
                    </a:p>
                  </a:txBody>
                  <a:tcPr anchor="ctr"/>
                </a:tc>
                <a:extLst>
                  <a:ext uri="{0D108BD9-81ED-4DB2-BD59-A6C34878D82A}">
                    <a16:rowId xmlns:a16="http://schemas.microsoft.com/office/drawing/2014/main" val="1915573561"/>
                  </a:ext>
                </a:extLst>
              </a:tr>
              <a:tr h="61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Gestión del expediente</a:t>
                      </a:r>
                    </a:p>
                  </a:txBody>
                  <a:tcPr/>
                </a:tc>
                <a:tc>
                  <a:txBody>
                    <a:bodyPr/>
                    <a:lstStyle/>
                    <a:p>
                      <a:pPr algn="ctr"/>
                      <a:r>
                        <a:rPr lang="es-PE" sz="1600" dirty="0"/>
                        <a:t>Etapa 1</a:t>
                      </a:r>
                    </a:p>
                    <a:p>
                      <a:pPr algn="ctr"/>
                      <a:r>
                        <a:rPr lang="es-PE" sz="1600" dirty="0"/>
                        <a:t>[DFAI/CSEP u OTI]</a:t>
                      </a:r>
                    </a:p>
                  </a:txBody>
                  <a:tcPr anchor="ctr"/>
                </a:tc>
                <a:tc>
                  <a:txBody>
                    <a:bodyPr/>
                    <a:lstStyle/>
                    <a:p>
                      <a:pPr algn="ctr"/>
                      <a:r>
                        <a:rPr lang="es-PE" sz="1600" dirty="0"/>
                        <a:t>Etapa 2</a:t>
                      </a:r>
                    </a:p>
                    <a:p>
                      <a:pPr algn="ctr"/>
                      <a:r>
                        <a:rPr lang="es-PE" sz="1600" dirty="0"/>
                        <a:t>[DFAI/CSEP u OTI]</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2000" dirty="0"/>
                        <a:t>Etapa 3.1 [DFAI/CSEP]</a:t>
                      </a:r>
                    </a:p>
                    <a:p>
                      <a:pPr marL="0" marR="0" lvl="0" indent="0" algn="ctr" defTabSz="914400" rtl="0" eaLnBrk="1" fontAlgn="auto" latinLnBrk="0" hangingPunct="1">
                        <a:lnSpc>
                          <a:spcPct val="100000"/>
                        </a:lnSpc>
                        <a:spcBef>
                          <a:spcPts val="0"/>
                        </a:spcBef>
                        <a:spcAft>
                          <a:spcPts val="0"/>
                        </a:spcAft>
                        <a:buClrTx/>
                        <a:buSzTx/>
                        <a:buFontTx/>
                        <a:buNone/>
                        <a:tabLst/>
                        <a:defRPr/>
                      </a:pPr>
                      <a:r>
                        <a:rPr lang="es-PE" sz="2000" dirty="0"/>
                        <a:t>y 3.2 [DFAI]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PE" sz="2000" dirty="0"/>
                    </a:p>
                  </a:txBody>
                  <a:tcPr anchor="ctr"/>
                </a:tc>
                <a:extLst>
                  <a:ext uri="{0D108BD9-81ED-4DB2-BD59-A6C34878D82A}">
                    <a16:rowId xmlns:a16="http://schemas.microsoft.com/office/drawing/2014/main" val="2007508023"/>
                  </a:ext>
                </a:extLst>
              </a:tr>
              <a:tr h="1033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Gestión de la información de </a:t>
                      </a:r>
                      <a:r>
                        <a:rPr lang="es-ES" sz="1600" dirty="0">
                          <a:solidFill>
                            <a:schemeClr val="bg1"/>
                          </a:solidFill>
                        </a:rPr>
                        <a:t>infracciones e incumplimientos</a:t>
                      </a:r>
                      <a:endParaRPr lang="es-PE" sz="1600" dirty="0">
                        <a:solidFill>
                          <a:schemeClr val="bg1"/>
                        </a:solidFill>
                      </a:endParaRPr>
                    </a:p>
                  </a:txBody>
                  <a:tcPr/>
                </a:tc>
                <a:tc>
                  <a:txBody>
                    <a:bodyPr/>
                    <a:lstStyle/>
                    <a:p>
                      <a:pPr algn="ctr"/>
                      <a:r>
                        <a:rPr lang="es-PE" sz="1600" dirty="0"/>
                        <a:t>Etapa 1</a:t>
                      </a:r>
                    </a:p>
                    <a:p>
                      <a:pPr algn="ctr"/>
                      <a:r>
                        <a:rPr lang="es-PE" sz="1600" dirty="0"/>
                        <a:t>[DFAI/CSEP]</a:t>
                      </a:r>
                    </a:p>
                  </a:txBody>
                  <a:tcPr anchor="ctr"/>
                </a:tc>
                <a:tc>
                  <a:txBody>
                    <a:bodyPr/>
                    <a:lstStyle/>
                    <a:p>
                      <a:pPr algn="ctr"/>
                      <a:r>
                        <a:rPr lang="es-PE" sz="1600" dirty="0"/>
                        <a:t>Etapa 2</a:t>
                      </a:r>
                    </a:p>
                    <a:p>
                      <a:pPr algn="ctr"/>
                      <a:r>
                        <a:rPr lang="es-PE" sz="1600" dirty="0"/>
                        <a:t>[DFAI/CSEP]</a:t>
                      </a:r>
                    </a:p>
                  </a:txBody>
                  <a:tcPr anchor="ctr"/>
                </a:tc>
                <a:tc vMerge="1">
                  <a:txBody>
                    <a:bodyPr/>
                    <a:lstStyle/>
                    <a:p>
                      <a:r>
                        <a:rPr lang="es-PE" sz="1600" dirty="0"/>
                        <a:t>DFAI/CSEP</a:t>
                      </a:r>
                    </a:p>
                  </a:txBody>
                  <a:tcPr/>
                </a:tc>
                <a:extLst>
                  <a:ext uri="{0D108BD9-81ED-4DB2-BD59-A6C34878D82A}">
                    <a16:rowId xmlns:a16="http://schemas.microsoft.com/office/drawing/2014/main" val="1686608342"/>
                  </a:ext>
                </a:extLst>
              </a:tr>
              <a:tr h="83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Gestión de la información de </a:t>
                      </a:r>
                      <a:r>
                        <a:rPr lang="es-ES" sz="1600" dirty="0">
                          <a:solidFill>
                            <a:schemeClr val="bg1"/>
                          </a:solidFill>
                        </a:rPr>
                        <a:t>infracciones y multas</a:t>
                      </a:r>
                      <a:endParaRPr lang="es-PE" sz="1600" dirty="0">
                        <a:solidFill>
                          <a:schemeClr val="bg1"/>
                        </a:solidFill>
                      </a:endParaRPr>
                    </a:p>
                  </a:txBody>
                  <a:tcPr/>
                </a:tc>
                <a:tc>
                  <a:txBody>
                    <a:bodyPr/>
                    <a:lstStyle/>
                    <a:p>
                      <a:pPr algn="ctr"/>
                      <a:r>
                        <a:rPr lang="es-PE" sz="1600" dirty="0"/>
                        <a:t>Etapa 1</a:t>
                      </a:r>
                    </a:p>
                    <a:p>
                      <a:pPr algn="ctr"/>
                      <a:r>
                        <a:rPr lang="es-PE" sz="1600" dirty="0"/>
                        <a:t>[DFAI/CSEP]</a:t>
                      </a:r>
                    </a:p>
                  </a:txBody>
                  <a:tcPr anchor="ctr"/>
                </a:tc>
                <a:tc>
                  <a:txBody>
                    <a:bodyPr/>
                    <a:lstStyle/>
                    <a:p>
                      <a:pPr algn="ctr"/>
                      <a:r>
                        <a:rPr lang="es-PE" sz="1600" dirty="0"/>
                        <a:t>Etapa 2</a:t>
                      </a:r>
                    </a:p>
                    <a:p>
                      <a:pPr algn="ctr"/>
                      <a:r>
                        <a:rPr lang="es-PE" sz="1600" dirty="0"/>
                        <a:t>[DFAI/CSEP]</a:t>
                      </a:r>
                    </a:p>
                  </a:txBody>
                  <a:tcPr anchor="ctr"/>
                </a:tc>
                <a:tc vMerge="1">
                  <a:txBody>
                    <a:bodyPr/>
                    <a:lstStyle/>
                    <a:p>
                      <a:r>
                        <a:rPr lang="es-PE" sz="1600" dirty="0"/>
                        <a:t>DFAI/CSEP</a:t>
                      </a:r>
                    </a:p>
                  </a:txBody>
                  <a:tcPr/>
                </a:tc>
                <a:extLst>
                  <a:ext uri="{0D108BD9-81ED-4DB2-BD59-A6C34878D82A}">
                    <a16:rowId xmlns:a16="http://schemas.microsoft.com/office/drawing/2014/main" val="4166007659"/>
                  </a:ext>
                </a:extLst>
              </a:tr>
            </a:tbl>
          </a:graphicData>
        </a:graphic>
      </p:graphicFrame>
      <p:sp>
        <p:nvSpPr>
          <p:cNvPr id="19" name="CuadroTexto 18">
            <a:extLst>
              <a:ext uri="{FF2B5EF4-FFF2-40B4-BE49-F238E27FC236}">
                <a16:creationId xmlns:a16="http://schemas.microsoft.com/office/drawing/2014/main" id="{0A223C7E-B7D1-4513-AF8A-06FA0136D0F8}"/>
              </a:ext>
            </a:extLst>
          </p:cNvPr>
          <p:cNvSpPr txBox="1"/>
          <p:nvPr/>
        </p:nvSpPr>
        <p:spPr>
          <a:xfrm>
            <a:off x="7825858" y="2098273"/>
            <a:ext cx="4366141" cy="3416320"/>
          </a:xfrm>
          <a:prstGeom prst="rect">
            <a:avLst/>
          </a:prstGeom>
          <a:noFill/>
        </p:spPr>
        <p:txBody>
          <a:bodyPr wrap="square">
            <a:spAutoFit/>
          </a:bodyPr>
          <a:lstStyle/>
          <a:p>
            <a:r>
              <a:rPr lang="es-PE" sz="1800" b="1" u="sng" dirty="0"/>
              <a:t>Plazos estimados* </a:t>
            </a:r>
            <a:r>
              <a:rPr lang="es-PE" sz="1200" u="sng" dirty="0"/>
              <a:t>(preliminares a corroborar con CSEP)</a:t>
            </a:r>
            <a:endParaRPr lang="es-PE" sz="1800" u="sng" dirty="0"/>
          </a:p>
          <a:p>
            <a:pPr marL="285750" indent="-285750">
              <a:buFont typeface="Arial" panose="020B0604020202020204" pitchFamily="34" charset="0"/>
              <a:buChar char="•"/>
            </a:pPr>
            <a:r>
              <a:rPr lang="es-PE" sz="1800" b="1" dirty="0"/>
              <a:t>Etapa 1 y 2: </a:t>
            </a:r>
            <a:r>
              <a:rPr lang="es-PE" sz="1800" dirty="0"/>
              <a:t>Estructuración de las tablas y la interacción entre las mismas </a:t>
            </a:r>
            <a:r>
              <a:rPr lang="es-PE" sz="1800" b="1" dirty="0"/>
              <a:t>[</a:t>
            </a:r>
            <a:r>
              <a:rPr lang="es-PE" b="1" dirty="0"/>
              <a:t>2 a 3 meses]</a:t>
            </a:r>
          </a:p>
          <a:p>
            <a:pPr marL="285750" indent="-285750">
              <a:buFont typeface="Arial" panose="020B0604020202020204" pitchFamily="34" charset="0"/>
              <a:buChar char="•"/>
            </a:pPr>
            <a:r>
              <a:rPr lang="es-PE" sz="1800" b="1" dirty="0"/>
              <a:t>Etapa 3.1: </a:t>
            </a:r>
            <a:r>
              <a:rPr lang="es-PE" sz="1800" dirty="0"/>
              <a:t>Primera elaboración de reportes en tableros de control básicos o reportes Excel </a:t>
            </a:r>
            <a:r>
              <a:rPr lang="es-PE" sz="1800" b="1" dirty="0"/>
              <a:t>[1 mes]</a:t>
            </a:r>
          </a:p>
          <a:p>
            <a:pPr marL="285750" indent="-285750">
              <a:buFont typeface="Arial" panose="020B0604020202020204" pitchFamily="34" charset="0"/>
              <a:buChar char="•"/>
            </a:pPr>
            <a:r>
              <a:rPr lang="es-PE" b="1" dirty="0"/>
              <a:t>Etapa 3.2: </a:t>
            </a:r>
            <a:r>
              <a:rPr lang="es-PE" dirty="0"/>
              <a:t>Perfeccionamiento de la etapa 3.1 con la generación de tableros de control especializados y reportes en R o R </a:t>
            </a:r>
            <a:r>
              <a:rPr lang="es-PE" dirty="0" err="1"/>
              <a:t>Markdown</a:t>
            </a:r>
            <a:r>
              <a:rPr lang="es-PE" dirty="0"/>
              <a:t> (Informes automatizados) </a:t>
            </a:r>
            <a:r>
              <a:rPr lang="es-PE" b="1" dirty="0"/>
              <a:t>[1 o 2 meses]</a:t>
            </a:r>
            <a:endParaRPr lang="es-PE" sz="1800" b="1" dirty="0"/>
          </a:p>
        </p:txBody>
      </p:sp>
      <p:sp>
        <p:nvSpPr>
          <p:cNvPr id="20" name="CuadroTexto 19">
            <a:extLst>
              <a:ext uri="{FF2B5EF4-FFF2-40B4-BE49-F238E27FC236}">
                <a16:creationId xmlns:a16="http://schemas.microsoft.com/office/drawing/2014/main" id="{8C21AF7F-957B-474E-B102-BFFE229CCDC1}"/>
              </a:ext>
            </a:extLst>
          </p:cNvPr>
          <p:cNvSpPr txBox="1"/>
          <p:nvPr/>
        </p:nvSpPr>
        <p:spPr>
          <a:xfrm>
            <a:off x="184666" y="6232636"/>
            <a:ext cx="10681602" cy="523220"/>
          </a:xfrm>
          <a:prstGeom prst="rect">
            <a:avLst/>
          </a:prstGeom>
          <a:noFill/>
        </p:spPr>
        <p:txBody>
          <a:bodyPr wrap="square">
            <a:spAutoFit/>
          </a:bodyPr>
          <a:lstStyle/>
          <a:p>
            <a:r>
              <a:rPr lang="es-PE" sz="1400" dirty="0"/>
              <a:t>*Plazos estimados en función al escenario sin OTI. Los plazos ajustables en función a la disponibilidad y compromisos que se puedan lograr con CSEP. En caso OTI genere la gestión documentaria el plazo se adapta al proyecto EE</a:t>
            </a:r>
          </a:p>
        </p:txBody>
      </p:sp>
    </p:spTree>
    <p:extLst>
      <p:ext uri="{BB962C8B-B14F-4D97-AF65-F5344CB8AC3E}">
        <p14:creationId xmlns:p14="http://schemas.microsoft.com/office/powerpoint/2010/main" val="153263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86144-3750-4CBE-9825-4CF721CC6638}"/>
              </a:ext>
            </a:extLst>
          </p:cNvPr>
          <p:cNvSpPr>
            <a:spLocks noGrp="1"/>
          </p:cNvSpPr>
          <p:nvPr>
            <p:ph type="title"/>
          </p:nvPr>
        </p:nvSpPr>
        <p:spPr/>
        <p:txBody>
          <a:bodyPr/>
          <a:lstStyle/>
          <a:p>
            <a:r>
              <a:rPr lang="es-PE" dirty="0"/>
              <a:t>TABLEAU</a:t>
            </a:r>
          </a:p>
        </p:txBody>
      </p:sp>
      <p:pic>
        <p:nvPicPr>
          <p:cNvPr id="5" name="Marcador de contenido 4">
            <a:extLst>
              <a:ext uri="{FF2B5EF4-FFF2-40B4-BE49-F238E27FC236}">
                <a16:creationId xmlns:a16="http://schemas.microsoft.com/office/drawing/2014/main" id="{38D97221-CBE2-4151-8029-BC0260C0B525}"/>
              </a:ext>
            </a:extLst>
          </p:cNvPr>
          <p:cNvPicPr>
            <a:picLocks noGrp="1" noChangeAspect="1"/>
          </p:cNvPicPr>
          <p:nvPr>
            <p:ph idx="1"/>
          </p:nvPr>
        </p:nvPicPr>
        <p:blipFill rotWithShape="1">
          <a:blip r:embed="rId2"/>
          <a:srcRect l="25479" t="11090" r="26436" b="13626"/>
          <a:stretch/>
        </p:blipFill>
        <p:spPr>
          <a:xfrm>
            <a:off x="142042" y="1799947"/>
            <a:ext cx="5566299" cy="4902064"/>
          </a:xfrm>
        </p:spPr>
      </p:pic>
      <p:pic>
        <p:nvPicPr>
          <p:cNvPr id="7" name="Imagen 6">
            <a:extLst>
              <a:ext uri="{FF2B5EF4-FFF2-40B4-BE49-F238E27FC236}">
                <a16:creationId xmlns:a16="http://schemas.microsoft.com/office/drawing/2014/main" id="{22AB8AFE-201F-4FFD-8C45-963445AEAB9C}"/>
              </a:ext>
            </a:extLst>
          </p:cNvPr>
          <p:cNvPicPr>
            <a:picLocks noChangeAspect="1"/>
          </p:cNvPicPr>
          <p:nvPr/>
        </p:nvPicPr>
        <p:blipFill rotWithShape="1">
          <a:blip r:embed="rId3"/>
          <a:srcRect r="13655"/>
          <a:stretch/>
        </p:blipFill>
        <p:spPr>
          <a:xfrm>
            <a:off x="5708341" y="1799947"/>
            <a:ext cx="6418070" cy="4902065"/>
          </a:xfrm>
          <a:prstGeom prst="rect">
            <a:avLst/>
          </a:prstGeom>
        </p:spPr>
      </p:pic>
    </p:spTree>
    <p:extLst>
      <p:ext uri="{BB962C8B-B14F-4D97-AF65-F5344CB8AC3E}">
        <p14:creationId xmlns:p14="http://schemas.microsoft.com/office/powerpoint/2010/main" val="195271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43AC5-4BD6-4165-8CEF-D202939402F9}"/>
              </a:ext>
            </a:extLst>
          </p:cNvPr>
          <p:cNvSpPr>
            <a:spLocks noGrp="1"/>
          </p:cNvSpPr>
          <p:nvPr>
            <p:ph type="title"/>
          </p:nvPr>
        </p:nvSpPr>
        <p:spPr>
          <a:xfrm>
            <a:off x="838200" y="365125"/>
            <a:ext cx="5136472" cy="1325563"/>
          </a:xfrm>
        </p:spPr>
        <p:txBody>
          <a:bodyPr/>
          <a:lstStyle/>
          <a:p>
            <a:r>
              <a:rPr lang="es-PE" dirty="0"/>
              <a:t>Informes con R MARKDOWN</a:t>
            </a:r>
          </a:p>
        </p:txBody>
      </p:sp>
      <p:pic>
        <p:nvPicPr>
          <p:cNvPr id="7" name="Marcador de contenido 6">
            <a:extLst>
              <a:ext uri="{FF2B5EF4-FFF2-40B4-BE49-F238E27FC236}">
                <a16:creationId xmlns:a16="http://schemas.microsoft.com/office/drawing/2014/main" id="{36E59058-680B-4355-BDCA-0EE5106D8201}"/>
              </a:ext>
            </a:extLst>
          </p:cNvPr>
          <p:cNvPicPr>
            <a:picLocks noGrp="1" noChangeAspect="1"/>
          </p:cNvPicPr>
          <p:nvPr>
            <p:ph idx="1"/>
          </p:nvPr>
        </p:nvPicPr>
        <p:blipFill rotWithShape="1">
          <a:blip r:embed="rId2"/>
          <a:srcRect l="3139" t="7255" r="4911"/>
          <a:stretch/>
        </p:blipFill>
        <p:spPr>
          <a:xfrm>
            <a:off x="6930913" y="0"/>
            <a:ext cx="5261085" cy="6858000"/>
          </a:xfrm>
        </p:spPr>
      </p:pic>
      <p:pic>
        <p:nvPicPr>
          <p:cNvPr id="9" name="Imagen 8">
            <a:extLst>
              <a:ext uri="{FF2B5EF4-FFF2-40B4-BE49-F238E27FC236}">
                <a16:creationId xmlns:a16="http://schemas.microsoft.com/office/drawing/2014/main" id="{7C554427-DAB2-4815-920D-CB431A1C45F5}"/>
              </a:ext>
            </a:extLst>
          </p:cNvPr>
          <p:cNvPicPr>
            <a:picLocks noChangeAspect="1"/>
          </p:cNvPicPr>
          <p:nvPr/>
        </p:nvPicPr>
        <p:blipFill>
          <a:blip r:embed="rId3"/>
          <a:stretch>
            <a:fillRect/>
          </a:stretch>
        </p:blipFill>
        <p:spPr>
          <a:xfrm>
            <a:off x="697359" y="2396971"/>
            <a:ext cx="5939565" cy="3897390"/>
          </a:xfrm>
          <a:prstGeom prst="rect">
            <a:avLst/>
          </a:prstGeom>
        </p:spPr>
      </p:pic>
    </p:spTree>
    <p:extLst>
      <p:ext uri="{BB962C8B-B14F-4D97-AF65-F5344CB8AC3E}">
        <p14:creationId xmlns:p14="http://schemas.microsoft.com/office/powerpoint/2010/main" val="128252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a:t>Problemática</a:t>
            </a:r>
            <a:endParaRPr lang="es-PE"/>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Marcador de contenido 2">
            <a:extLst>
              <a:ext uri="{FF2B5EF4-FFF2-40B4-BE49-F238E27FC236}">
                <a16:creationId xmlns:a16="http://schemas.microsoft.com/office/drawing/2014/main" id="{AF5991C0-16E1-29FF-25AE-1B7F6814CABD}"/>
              </a:ext>
            </a:extLst>
          </p:cNvPr>
          <p:cNvGraphicFramePr>
            <a:graphicFrameLocks noGrp="1"/>
          </p:cNvGraphicFramePr>
          <p:nvPr>
            <p:ph idx="1"/>
            <p:extLst>
              <p:ext uri="{D42A27DB-BD31-4B8C-83A1-F6EECF244321}">
                <p14:modId xmlns:p14="http://schemas.microsoft.com/office/powerpoint/2010/main" val="34361574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09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6ECB73-0EDC-9A29-B3D8-CF6EA5EA64BC}"/>
              </a:ext>
            </a:extLst>
          </p:cNvPr>
          <p:cNvSpPr>
            <a:spLocks noGrp="1"/>
          </p:cNvSpPr>
          <p:nvPr>
            <p:ph type="title"/>
          </p:nvPr>
        </p:nvSpPr>
        <p:spPr>
          <a:xfrm>
            <a:off x="841248" y="426720"/>
            <a:ext cx="10506456" cy="1919141"/>
          </a:xfrm>
        </p:spPr>
        <p:txBody>
          <a:bodyPr anchor="b">
            <a:normAutofit/>
          </a:bodyPr>
          <a:lstStyle/>
          <a:p>
            <a:r>
              <a:rPr lang="es-ES" sz="6000"/>
              <a:t>Objetivo</a:t>
            </a:r>
            <a:endParaRPr lang="es-PE" sz="6000"/>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4AE59572-2217-B596-41E6-C085C99E07A2}"/>
              </a:ext>
            </a:extLst>
          </p:cNvPr>
          <p:cNvSpPr>
            <a:spLocks noGrp="1"/>
          </p:cNvSpPr>
          <p:nvPr>
            <p:ph idx="1"/>
          </p:nvPr>
        </p:nvSpPr>
        <p:spPr>
          <a:xfrm>
            <a:off x="841248" y="3337269"/>
            <a:ext cx="10509504" cy="2905686"/>
          </a:xfrm>
        </p:spPr>
        <p:txBody>
          <a:bodyPr>
            <a:normAutofit lnSpcReduction="10000"/>
          </a:bodyPr>
          <a:lstStyle/>
          <a:p>
            <a:r>
              <a:rPr lang="es-ES" sz="2200" dirty="0"/>
              <a:t>Se busca lograr la integración entre las bases de datos de la DFAI para realizar la trazabilidad de los datos, incorporando un adecuado modelamiento de los casos a nivel de:</a:t>
            </a:r>
          </a:p>
          <a:p>
            <a:r>
              <a:rPr lang="es-ES" sz="2200" dirty="0"/>
              <a:t>1) Gestión del expediente</a:t>
            </a:r>
          </a:p>
          <a:p>
            <a:pPr lvl="1"/>
            <a:r>
              <a:rPr lang="es-ES" sz="2200" dirty="0"/>
              <a:t>Expedientes , informes y resoluciones</a:t>
            </a:r>
          </a:p>
          <a:p>
            <a:r>
              <a:rPr lang="es-ES" sz="2600" dirty="0"/>
              <a:t>2) </a:t>
            </a:r>
            <a:r>
              <a:rPr lang="es-ES" sz="2000" dirty="0"/>
              <a:t>Gestión de la información</a:t>
            </a:r>
            <a:endParaRPr lang="es-ES" sz="2600" dirty="0"/>
          </a:p>
          <a:p>
            <a:pPr lvl="1"/>
            <a:r>
              <a:rPr lang="es-ES" sz="2200" dirty="0"/>
              <a:t>Hechos o presuntos incumplimientos</a:t>
            </a:r>
          </a:p>
          <a:p>
            <a:pPr lvl="1"/>
            <a:r>
              <a:rPr lang="es-ES" sz="2200" dirty="0"/>
              <a:t>Infracciones y multas</a:t>
            </a:r>
            <a:endParaRPr lang="es-PE" sz="2200" dirty="0"/>
          </a:p>
        </p:txBody>
      </p:sp>
    </p:spTree>
    <p:extLst>
      <p:ext uri="{BB962C8B-B14F-4D97-AF65-F5344CB8AC3E}">
        <p14:creationId xmlns:p14="http://schemas.microsoft.com/office/powerpoint/2010/main" val="360422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a:xfrm>
            <a:off x="838200" y="1825625"/>
            <a:ext cx="10515600" cy="3484765"/>
          </a:xfrm>
        </p:spPr>
        <p:txBody>
          <a:bodyPr>
            <a:normAutofit/>
          </a:bodyPr>
          <a:lstStyle/>
          <a:p>
            <a:r>
              <a:rPr lang="es-ES" sz="3200" dirty="0"/>
              <a:t>Gestión del expediente (SIGED, INAF y STOCK)</a:t>
            </a:r>
          </a:p>
          <a:p>
            <a:pPr lvl="1"/>
            <a:r>
              <a:rPr lang="es-ES" sz="2800" dirty="0"/>
              <a:t>Se trabaja a nivel de expediente, informes y resoluciones. Responde al MAPRO en base a la información de INAF y SIGED.</a:t>
            </a:r>
          </a:p>
          <a:p>
            <a:pPr lvl="1"/>
            <a:r>
              <a:rPr lang="es-ES" sz="2800" dirty="0"/>
              <a:t>Se genera una copia de estas y se consolida en la base STOCK, la cual es trabajada y complementada por Maggi y Jorge, así como los jefes de equipos</a:t>
            </a:r>
          </a:p>
          <a:p>
            <a:pPr lvl="1"/>
            <a:r>
              <a:rPr lang="es-ES" sz="2800" dirty="0"/>
              <a:t>Presentan problemas de heterogeneidad de criterios para el llenado para categorías y fechas.</a:t>
            </a:r>
          </a:p>
        </p:txBody>
      </p:sp>
      <p:sp>
        <p:nvSpPr>
          <p:cNvPr id="7" name="CuadroTexto 6">
            <a:extLst>
              <a:ext uri="{FF2B5EF4-FFF2-40B4-BE49-F238E27FC236}">
                <a16:creationId xmlns:a16="http://schemas.microsoft.com/office/drawing/2014/main" id="{752EE7B1-0ABA-44A6-96CD-3B85195B0612}"/>
              </a:ext>
            </a:extLst>
          </p:cNvPr>
          <p:cNvSpPr txBox="1"/>
          <p:nvPr/>
        </p:nvSpPr>
        <p:spPr>
          <a:xfrm>
            <a:off x="341037" y="5695725"/>
            <a:ext cx="11466264" cy="923330"/>
          </a:xfrm>
          <a:prstGeom prst="rect">
            <a:avLst/>
          </a:prstGeom>
          <a:noFill/>
        </p:spPr>
        <p:txBody>
          <a:bodyPr wrap="square">
            <a:spAutoFit/>
          </a:bodyPr>
          <a:lstStyle/>
          <a:p>
            <a:r>
              <a:rPr lang="es-PE" dirty="0">
                <a:solidFill>
                  <a:schemeClr val="accent5"/>
                </a:solidFill>
              </a:rPr>
              <a:t>*Expediente Electrónico: se ha concebido como un servicio que busca centralizar la gestión documentaria (expedientes)a nivel de toda la entidad. No pretende reemplazar completamente el INAF, de hecho el proyecto contempla su uso. De lo revisado, no se contempla llegar a nivel de infracciones.</a:t>
            </a:r>
          </a:p>
        </p:txBody>
      </p:sp>
    </p:spTree>
    <p:extLst>
      <p:ext uri="{BB962C8B-B14F-4D97-AF65-F5344CB8AC3E}">
        <p14:creationId xmlns:p14="http://schemas.microsoft.com/office/powerpoint/2010/main" val="210055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B73260B-D8BA-41F9-AA69-EF5FF87EEFBB}"/>
              </a:ext>
            </a:extLst>
          </p:cNvPr>
          <p:cNvPicPr>
            <a:picLocks noChangeAspect="1"/>
          </p:cNvPicPr>
          <p:nvPr/>
        </p:nvPicPr>
        <p:blipFill rotWithShape="1">
          <a:blip r:embed="rId2"/>
          <a:srcRect l="2130" r="-2130"/>
          <a:stretch/>
        </p:blipFill>
        <p:spPr>
          <a:xfrm>
            <a:off x="448632" y="1597810"/>
            <a:ext cx="2302957" cy="473751"/>
          </a:xfrm>
          <a:prstGeom prst="rect">
            <a:avLst/>
          </a:prstGeom>
        </p:spPr>
      </p:pic>
      <p:grpSp>
        <p:nvGrpSpPr>
          <p:cNvPr id="17" name="Grupo 16">
            <a:extLst>
              <a:ext uri="{FF2B5EF4-FFF2-40B4-BE49-F238E27FC236}">
                <a16:creationId xmlns:a16="http://schemas.microsoft.com/office/drawing/2014/main" id="{C66BD043-6316-47C2-84C4-3B84A39B4FE9}"/>
              </a:ext>
            </a:extLst>
          </p:cNvPr>
          <p:cNvGrpSpPr/>
          <p:nvPr/>
        </p:nvGrpSpPr>
        <p:grpSpPr>
          <a:xfrm>
            <a:off x="448632" y="413580"/>
            <a:ext cx="8485643" cy="475653"/>
            <a:chOff x="493020" y="1138623"/>
            <a:chExt cx="7648977" cy="480314"/>
          </a:xfrm>
        </p:grpSpPr>
        <p:pic>
          <p:nvPicPr>
            <p:cNvPr id="8" name="Imagen 7">
              <a:extLst>
                <a:ext uri="{FF2B5EF4-FFF2-40B4-BE49-F238E27FC236}">
                  <a16:creationId xmlns:a16="http://schemas.microsoft.com/office/drawing/2014/main" id="{BD237AED-3C54-4D23-9B65-D5F69C858B34}"/>
                </a:ext>
              </a:extLst>
            </p:cNvPr>
            <p:cNvPicPr>
              <a:picLocks noChangeAspect="1"/>
            </p:cNvPicPr>
            <p:nvPr/>
          </p:nvPicPr>
          <p:blipFill rotWithShape="1">
            <a:blip r:embed="rId3"/>
            <a:srcRect l="859" t="2703"/>
            <a:stretch/>
          </p:blipFill>
          <p:spPr>
            <a:xfrm>
              <a:off x="493020" y="1138623"/>
              <a:ext cx="7648977" cy="342900"/>
            </a:xfrm>
            <a:prstGeom prst="rect">
              <a:avLst/>
            </a:prstGeom>
          </p:spPr>
        </p:pic>
        <p:pic>
          <p:nvPicPr>
            <p:cNvPr id="10" name="Imagen 9">
              <a:extLst>
                <a:ext uri="{FF2B5EF4-FFF2-40B4-BE49-F238E27FC236}">
                  <a16:creationId xmlns:a16="http://schemas.microsoft.com/office/drawing/2014/main" id="{9BBA1FC8-01AF-4575-B3AA-E6F36182F921}"/>
                </a:ext>
              </a:extLst>
            </p:cNvPr>
            <p:cNvPicPr>
              <a:picLocks noChangeAspect="1"/>
            </p:cNvPicPr>
            <p:nvPr/>
          </p:nvPicPr>
          <p:blipFill rotWithShape="1">
            <a:blip r:embed="rId4"/>
            <a:srcRect l="621" t="22968" r="-621"/>
            <a:stretch/>
          </p:blipFill>
          <p:spPr>
            <a:xfrm>
              <a:off x="493020" y="1465493"/>
              <a:ext cx="4221137" cy="153444"/>
            </a:xfrm>
            <a:prstGeom prst="rect">
              <a:avLst/>
            </a:prstGeom>
          </p:spPr>
        </p:pic>
      </p:grpSp>
      <p:pic>
        <p:nvPicPr>
          <p:cNvPr id="12" name="Imagen 11">
            <a:extLst>
              <a:ext uri="{FF2B5EF4-FFF2-40B4-BE49-F238E27FC236}">
                <a16:creationId xmlns:a16="http://schemas.microsoft.com/office/drawing/2014/main" id="{4CF1F645-549F-475E-9104-47D0114E0749}"/>
              </a:ext>
            </a:extLst>
          </p:cNvPr>
          <p:cNvPicPr>
            <a:picLocks noChangeAspect="1"/>
          </p:cNvPicPr>
          <p:nvPr/>
        </p:nvPicPr>
        <p:blipFill rotWithShape="1">
          <a:blip r:embed="rId5"/>
          <a:srcRect b="22354"/>
          <a:stretch/>
        </p:blipFill>
        <p:spPr>
          <a:xfrm>
            <a:off x="659555" y="2904188"/>
            <a:ext cx="3558117" cy="3744162"/>
          </a:xfrm>
          <a:prstGeom prst="rect">
            <a:avLst/>
          </a:prstGeom>
        </p:spPr>
      </p:pic>
      <p:pic>
        <p:nvPicPr>
          <p:cNvPr id="14" name="Imagen 13">
            <a:extLst>
              <a:ext uri="{FF2B5EF4-FFF2-40B4-BE49-F238E27FC236}">
                <a16:creationId xmlns:a16="http://schemas.microsoft.com/office/drawing/2014/main" id="{EB14B579-43ED-429B-AA97-F2C7C96DF762}"/>
              </a:ext>
            </a:extLst>
          </p:cNvPr>
          <p:cNvPicPr>
            <a:picLocks noChangeAspect="1"/>
          </p:cNvPicPr>
          <p:nvPr/>
        </p:nvPicPr>
        <p:blipFill>
          <a:blip r:embed="rId6"/>
          <a:stretch>
            <a:fillRect/>
          </a:stretch>
        </p:blipFill>
        <p:spPr>
          <a:xfrm>
            <a:off x="5067136" y="2904188"/>
            <a:ext cx="2057728" cy="3409950"/>
          </a:xfrm>
          <a:prstGeom prst="rect">
            <a:avLst/>
          </a:prstGeom>
        </p:spPr>
      </p:pic>
      <p:pic>
        <p:nvPicPr>
          <p:cNvPr id="16" name="Imagen 15">
            <a:extLst>
              <a:ext uri="{FF2B5EF4-FFF2-40B4-BE49-F238E27FC236}">
                <a16:creationId xmlns:a16="http://schemas.microsoft.com/office/drawing/2014/main" id="{A9D879B2-726A-4CA1-8B10-FEE1E0C04D2B}"/>
              </a:ext>
            </a:extLst>
          </p:cNvPr>
          <p:cNvPicPr>
            <a:picLocks noChangeAspect="1"/>
          </p:cNvPicPr>
          <p:nvPr/>
        </p:nvPicPr>
        <p:blipFill>
          <a:blip r:embed="rId7"/>
          <a:stretch>
            <a:fillRect/>
          </a:stretch>
        </p:blipFill>
        <p:spPr>
          <a:xfrm>
            <a:off x="8392005" y="2904188"/>
            <a:ext cx="2305050" cy="3409950"/>
          </a:xfrm>
          <a:prstGeom prst="rect">
            <a:avLst/>
          </a:prstGeom>
        </p:spPr>
      </p:pic>
      <p:sp>
        <p:nvSpPr>
          <p:cNvPr id="20" name="CuadroTexto 19">
            <a:extLst>
              <a:ext uri="{FF2B5EF4-FFF2-40B4-BE49-F238E27FC236}">
                <a16:creationId xmlns:a16="http://schemas.microsoft.com/office/drawing/2014/main" id="{C99A71C3-3A26-4E6E-BA10-1A221DA4B8F7}"/>
              </a:ext>
            </a:extLst>
          </p:cNvPr>
          <p:cNvSpPr txBox="1"/>
          <p:nvPr/>
        </p:nvSpPr>
        <p:spPr>
          <a:xfrm>
            <a:off x="305373" y="2479071"/>
            <a:ext cx="3307839" cy="369332"/>
          </a:xfrm>
          <a:prstGeom prst="rect">
            <a:avLst/>
          </a:prstGeom>
          <a:noFill/>
        </p:spPr>
        <p:txBody>
          <a:bodyPr wrap="square">
            <a:spAutoFit/>
          </a:bodyPr>
          <a:lstStyle/>
          <a:p>
            <a:r>
              <a:rPr lang="es-PE" dirty="0">
                <a:solidFill>
                  <a:schemeClr val="accent5"/>
                </a:solidFill>
              </a:rPr>
              <a:t>Estado</a:t>
            </a:r>
          </a:p>
        </p:txBody>
      </p:sp>
      <p:sp>
        <p:nvSpPr>
          <p:cNvPr id="21" name="CuadroTexto 20">
            <a:extLst>
              <a:ext uri="{FF2B5EF4-FFF2-40B4-BE49-F238E27FC236}">
                <a16:creationId xmlns:a16="http://schemas.microsoft.com/office/drawing/2014/main" id="{9EA89F26-1A34-4CC8-B08A-88A77804A6AD}"/>
              </a:ext>
            </a:extLst>
          </p:cNvPr>
          <p:cNvSpPr txBox="1"/>
          <p:nvPr/>
        </p:nvSpPr>
        <p:spPr>
          <a:xfrm>
            <a:off x="4731645" y="2479071"/>
            <a:ext cx="3307839" cy="369332"/>
          </a:xfrm>
          <a:prstGeom prst="rect">
            <a:avLst/>
          </a:prstGeom>
          <a:noFill/>
        </p:spPr>
        <p:txBody>
          <a:bodyPr wrap="square">
            <a:spAutoFit/>
          </a:bodyPr>
          <a:lstStyle/>
          <a:p>
            <a:r>
              <a:rPr lang="es-PE" dirty="0">
                <a:solidFill>
                  <a:schemeClr val="accent5"/>
                </a:solidFill>
              </a:rPr>
              <a:t>Stock</a:t>
            </a:r>
          </a:p>
        </p:txBody>
      </p:sp>
      <p:sp>
        <p:nvSpPr>
          <p:cNvPr id="22" name="CuadroTexto 21">
            <a:extLst>
              <a:ext uri="{FF2B5EF4-FFF2-40B4-BE49-F238E27FC236}">
                <a16:creationId xmlns:a16="http://schemas.microsoft.com/office/drawing/2014/main" id="{4CE30C54-5949-417C-9246-0ED4B94DB231}"/>
              </a:ext>
            </a:extLst>
          </p:cNvPr>
          <p:cNvSpPr txBox="1"/>
          <p:nvPr/>
        </p:nvSpPr>
        <p:spPr>
          <a:xfrm>
            <a:off x="8039484" y="2479071"/>
            <a:ext cx="3307839" cy="369332"/>
          </a:xfrm>
          <a:prstGeom prst="rect">
            <a:avLst/>
          </a:prstGeom>
          <a:noFill/>
        </p:spPr>
        <p:txBody>
          <a:bodyPr wrap="square">
            <a:spAutoFit/>
          </a:bodyPr>
          <a:lstStyle/>
          <a:p>
            <a:r>
              <a:rPr lang="es-PE" dirty="0">
                <a:solidFill>
                  <a:schemeClr val="accent5"/>
                </a:solidFill>
              </a:rPr>
              <a:t>Conclusión</a:t>
            </a:r>
          </a:p>
        </p:txBody>
      </p:sp>
      <p:sp>
        <p:nvSpPr>
          <p:cNvPr id="24" name="CuadroTexto 23">
            <a:extLst>
              <a:ext uri="{FF2B5EF4-FFF2-40B4-BE49-F238E27FC236}">
                <a16:creationId xmlns:a16="http://schemas.microsoft.com/office/drawing/2014/main" id="{418C7845-3760-4B4D-872C-FFB7091D1AA8}"/>
              </a:ext>
            </a:extLst>
          </p:cNvPr>
          <p:cNvSpPr txBox="1"/>
          <p:nvPr/>
        </p:nvSpPr>
        <p:spPr>
          <a:xfrm>
            <a:off x="305373" y="50340"/>
            <a:ext cx="3307839" cy="369332"/>
          </a:xfrm>
          <a:prstGeom prst="rect">
            <a:avLst/>
          </a:prstGeom>
          <a:noFill/>
        </p:spPr>
        <p:txBody>
          <a:bodyPr wrap="square">
            <a:spAutoFit/>
          </a:bodyPr>
          <a:lstStyle/>
          <a:p>
            <a:r>
              <a:rPr lang="es-PE" dirty="0">
                <a:solidFill>
                  <a:schemeClr val="accent5"/>
                </a:solidFill>
              </a:rPr>
              <a:t>Administrado</a:t>
            </a:r>
          </a:p>
        </p:txBody>
      </p:sp>
      <p:sp>
        <p:nvSpPr>
          <p:cNvPr id="26" name="CuadroTexto 25">
            <a:extLst>
              <a:ext uri="{FF2B5EF4-FFF2-40B4-BE49-F238E27FC236}">
                <a16:creationId xmlns:a16="http://schemas.microsoft.com/office/drawing/2014/main" id="{FE954C04-816A-4E35-882D-AF7B6CFAD2FA}"/>
              </a:ext>
            </a:extLst>
          </p:cNvPr>
          <p:cNvSpPr txBox="1"/>
          <p:nvPr/>
        </p:nvSpPr>
        <p:spPr>
          <a:xfrm>
            <a:off x="305373" y="1220779"/>
            <a:ext cx="3307839" cy="369332"/>
          </a:xfrm>
          <a:prstGeom prst="rect">
            <a:avLst/>
          </a:prstGeom>
          <a:noFill/>
        </p:spPr>
        <p:txBody>
          <a:bodyPr wrap="square">
            <a:spAutoFit/>
          </a:bodyPr>
          <a:lstStyle/>
          <a:p>
            <a:r>
              <a:rPr lang="es-PE" dirty="0">
                <a:solidFill>
                  <a:schemeClr val="accent5"/>
                </a:solidFill>
              </a:rPr>
              <a:t>Unidad Fiscalizable</a:t>
            </a:r>
          </a:p>
        </p:txBody>
      </p:sp>
    </p:spTree>
    <p:extLst>
      <p:ext uri="{BB962C8B-B14F-4D97-AF65-F5344CB8AC3E}">
        <p14:creationId xmlns:p14="http://schemas.microsoft.com/office/powerpoint/2010/main" val="195439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p:txBody>
          <a:bodyPr/>
          <a:lstStyle/>
          <a:p>
            <a:r>
              <a:rPr lang="es-ES" dirty="0"/>
              <a:t>Gestión de la información infracciones e incumplimientos (RUIAS)</a:t>
            </a:r>
          </a:p>
          <a:p>
            <a:pPr lvl="1"/>
            <a:r>
              <a:rPr lang="es-ES" dirty="0"/>
              <a:t>Se trabaja a nivel de infracciones y presuntos incumplimientos en base a la data STOCK.</a:t>
            </a:r>
          </a:p>
          <a:p>
            <a:pPr lvl="1"/>
            <a:r>
              <a:rPr lang="es-ES" dirty="0"/>
              <a:t>La base es trabajada por los responsables de resolver los casos.</a:t>
            </a:r>
          </a:p>
          <a:p>
            <a:pPr lvl="1"/>
            <a:r>
              <a:rPr lang="es-ES" sz="2400" dirty="0"/>
              <a:t>Presentan problemas de heterogeneidad de criterios para el llenado para categorías y fecha</a:t>
            </a:r>
          </a:p>
        </p:txBody>
      </p:sp>
    </p:spTree>
    <p:extLst>
      <p:ext uri="{BB962C8B-B14F-4D97-AF65-F5344CB8AC3E}">
        <p14:creationId xmlns:p14="http://schemas.microsoft.com/office/powerpoint/2010/main" val="125783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78C684-4A26-4AF5-A27B-DA469D3FFB0D}"/>
              </a:ext>
            </a:extLst>
          </p:cNvPr>
          <p:cNvSpPr>
            <a:spLocks noGrp="1"/>
          </p:cNvSpPr>
          <p:nvPr>
            <p:ph type="title"/>
          </p:nvPr>
        </p:nvSpPr>
        <p:spPr/>
        <p:txBody>
          <a:bodyPr/>
          <a:lstStyle/>
          <a:p>
            <a:r>
              <a:rPr lang="es-PE" dirty="0"/>
              <a:t>                                                                                                                                                                                                                                                                                                                                                                                                                                                                                                                                                                                                </a:t>
            </a:r>
          </a:p>
        </p:txBody>
      </p:sp>
      <p:pic>
        <p:nvPicPr>
          <p:cNvPr id="9" name="Imagen 8">
            <a:extLst>
              <a:ext uri="{FF2B5EF4-FFF2-40B4-BE49-F238E27FC236}">
                <a16:creationId xmlns:a16="http://schemas.microsoft.com/office/drawing/2014/main" id="{B053F4D6-C24B-4548-8FD6-2F2B646099F2}"/>
              </a:ext>
            </a:extLst>
          </p:cNvPr>
          <p:cNvPicPr>
            <a:picLocks noChangeAspect="1"/>
          </p:cNvPicPr>
          <p:nvPr/>
        </p:nvPicPr>
        <p:blipFill>
          <a:blip r:embed="rId2"/>
          <a:stretch>
            <a:fillRect/>
          </a:stretch>
        </p:blipFill>
        <p:spPr>
          <a:xfrm>
            <a:off x="565785" y="419672"/>
            <a:ext cx="3714750" cy="638175"/>
          </a:xfrm>
          <a:prstGeom prst="rect">
            <a:avLst/>
          </a:prstGeom>
        </p:spPr>
      </p:pic>
      <p:sp>
        <p:nvSpPr>
          <p:cNvPr id="13" name="CuadroTexto 12">
            <a:extLst>
              <a:ext uri="{FF2B5EF4-FFF2-40B4-BE49-F238E27FC236}">
                <a16:creationId xmlns:a16="http://schemas.microsoft.com/office/drawing/2014/main" id="{B4E26023-9937-436E-A20F-59EDD6F9D8A0}"/>
              </a:ext>
            </a:extLst>
          </p:cNvPr>
          <p:cNvSpPr txBox="1"/>
          <p:nvPr/>
        </p:nvSpPr>
        <p:spPr>
          <a:xfrm>
            <a:off x="305373" y="50340"/>
            <a:ext cx="3307839" cy="369332"/>
          </a:xfrm>
          <a:prstGeom prst="rect">
            <a:avLst/>
          </a:prstGeom>
          <a:noFill/>
        </p:spPr>
        <p:txBody>
          <a:bodyPr wrap="square">
            <a:spAutoFit/>
          </a:bodyPr>
          <a:lstStyle/>
          <a:p>
            <a:r>
              <a:rPr lang="es-PE" dirty="0">
                <a:solidFill>
                  <a:schemeClr val="accent5"/>
                </a:solidFill>
              </a:rPr>
              <a:t>Administrado</a:t>
            </a:r>
          </a:p>
        </p:txBody>
      </p:sp>
      <p:pic>
        <p:nvPicPr>
          <p:cNvPr id="14" name="Imagen 13">
            <a:extLst>
              <a:ext uri="{FF2B5EF4-FFF2-40B4-BE49-F238E27FC236}">
                <a16:creationId xmlns:a16="http://schemas.microsoft.com/office/drawing/2014/main" id="{D5DB2F5E-49D5-4153-8CB9-728CCE3144E0}"/>
              </a:ext>
            </a:extLst>
          </p:cNvPr>
          <p:cNvPicPr>
            <a:picLocks noChangeAspect="1"/>
          </p:cNvPicPr>
          <p:nvPr/>
        </p:nvPicPr>
        <p:blipFill rotWithShape="1">
          <a:blip r:embed="rId3"/>
          <a:srcRect r="26912"/>
          <a:stretch/>
        </p:blipFill>
        <p:spPr>
          <a:xfrm>
            <a:off x="305373" y="1745235"/>
            <a:ext cx="1607247" cy="1930372"/>
          </a:xfrm>
          <a:prstGeom prst="rect">
            <a:avLst/>
          </a:prstGeom>
        </p:spPr>
      </p:pic>
      <p:sp>
        <p:nvSpPr>
          <p:cNvPr id="18" name="CuadroTexto 17">
            <a:extLst>
              <a:ext uri="{FF2B5EF4-FFF2-40B4-BE49-F238E27FC236}">
                <a16:creationId xmlns:a16="http://schemas.microsoft.com/office/drawing/2014/main" id="{4CAFF937-A9DE-4912-BCC2-05095EC6F3FA}"/>
              </a:ext>
            </a:extLst>
          </p:cNvPr>
          <p:cNvSpPr txBox="1"/>
          <p:nvPr/>
        </p:nvSpPr>
        <p:spPr>
          <a:xfrm>
            <a:off x="305373" y="1321356"/>
            <a:ext cx="1873948" cy="369332"/>
          </a:xfrm>
          <a:prstGeom prst="rect">
            <a:avLst/>
          </a:prstGeom>
          <a:noFill/>
        </p:spPr>
        <p:txBody>
          <a:bodyPr wrap="square">
            <a:spAutoFit/>
          </a:bodyPr>
          <a:lstStyle/>
          <a:p>
            <a:r>
              <a:rPr lang="es-PE" dirty="0">
                <a:solidFill>
                  <a:schemeClr val="accent5"/>
                </a:solidFill>
              </a:rPr>
              <a:t>RD</a:t>
            </a:r>
          </a:p>
        </p:txBody>
      </p:sp>
      <p:pic>
        <p:nvPicPr>
          <p:cNvPr id="16" name="Imagen 15">
            <a:extLst>
              <a:ext uri="{FF2B5EF4-FFF2-40B4-BE49-F238E27FC236}">
                <a16:creationId xmlns:a16="http://schemas.microsoft.com/office/drawing/2014/main" id="{DD5B39C6-CBD9-4980-A1F9-6ABF8F329363}"/>
              </a:ext>
            </a:extLst>
          </p:cNvPr>
          <p:cNvPicPr>
            <a:picLocks noChangeAspect="1"/>
          </p:cNvPicPr>
          <p:nvPr/>
        </p:nvPicPr>
        <p:blipFill rotWithShape="1">
          <a:blip r:embed="rId4"/>
          <a:srcRect t="3310" r="29316" b="13897"/>
          <a:stretch/>
        </p:blipFill>
        <p:spPr>
          <a:xfrm>
            <a:off x="2565668" y="1954197"/>
            <a:ext cx="1346835" cy="3121884"/>
          </a:xfrm>
          <a:prstGeom prst="rect">
            <a:avLst/>
          </a:prstGeom>
        </p:spPr>
      </p:pic>
      <p:sp>
        <p:nvSpPr>
          <p:cNvPr id="21" name="CuadroTexto 20">
            <a:extLst>
              <a:ext uri="{FF2B5EF4-FFF2-40B4-BE49-F238E27FC236}">
                <a16:creationId xmlns:a16="http://schemas.microsoft.com/office/drawing/2014/main" id="{7BA6667B-30AD-4793-A9BF-4ACFA20ECB71}"/>
              </a:ext>
            </a:extLst>
          </p:cNvPr>
          <p:cNvSpPr txBox="1"/>
          <p:nvPr/>
        </p:nvSpPr>
        <p:spPr>
          <a:xfrm>
            <a:off x="2606613" y="1321356"/>
            <a:ext cx="1873948" cy="369332"/>
          </a:xfrm>
          <a:prstGeom prst="rect">
            <a:avLst/>
          </a:prstGeom>
          <a:noFill/>
        </p:spPr>
        <p:txBody>
          <a:bodyPr wrap="square">
            <a:spAutoFit/>
          </a:bodyPr>
          <a:lstStyle/>
          <a:p>
            <a:r>
              <a:rPr lang="es-PE" dirty="0">
                <a:solidFill>
                  <a:schemeClr val="accent5"/>
                </a:solidFill>
              </a:rPr>
              <a:t>CODIGO DISTRITO</a:t>
            </a:r>
          </a:p>
        </p:txBody>
      </p:sp>
      <p:pic>
        <p:nvPicPr>
          <p:cNvPr id="19" name="Imagen 18">
            <a:extLst>
              <a:ext uri="{FF2B5EF4-FFF2-40B4-BE49-F238E27FC236}">
                <a16:creationId xmlns:a16="http://schemas.microsoft.com/office/drawing/2014/main" id="{305CA12C-FD77-4EBF-A623-0C5A653E347D}"/>
              </a:ext>
            </a:extLst>
          </p:cNvPr>
          <p:cNvPicPr>
            <a:picLocks noChangeAspect="1"/>
          </p:cNvPicPr>
          <p:nvPr/>
        </p:nvPicPr>
        <p:blipFill>
          <a:blip r:embed="rId5"/>
          <a:stretch>
            <a:fillRect/>
          </a:stretch>
        </p:blipFill>
        <p:spPr>
          <a:xfrm>
            <a:off x="5329670" y="1938396"/>
            <a:ext cx="1256901" cy="3854495"/>
          </a:xfrm>
          <a:prstGeom prst="rect">
            <a:avLst/>
          </a:prstGeom>
        </p:spPr>
      </p:pic>
      <p:sp>
        <p:nvSpPr>
          <p:cNvPr id="24" name="CuadroTexto 23">
            <a:extLst>
              <a:ext uri="{FF2B5EF4-FFF2-40B4-BE49-F238E27FC236}">
                <a16:creationId xmlns:a16="http://schemas.microsoft.com/office/drawing/2014/main" id="{04CB2EDD-A56C-47AE-A84E-152BF55B3E3F}"/>
              </a:ext>
            </a:extLst>
          </p:cNvPr>
          <p:cNvSpPr txBox="1"/>
          <p:nvPr/>
        </p:nvSpPr>
        <p:spPr>
          <a:xfrm>
            <a:off x="5106258" y="1321356"/>
            <a:ext cx="2727102" cy="369332"/>
          </a:xfrm>
          <a:prstGeom prst="rect">
            <a:avLst/>
          </a:prstGeom>
          <a:noFill/>
        </p:spPr>
        <p:txBody>
          <a:bodyPr wrap="square">
            <a:spAutoFit/>
          </a:bodyPr>
          <a:lstStyle/>
          <a:p>
            <a:r>
              <a:rPr lang="es-PE" dirty="0">
                <a:solidFill>
                  <a:schemeClr val="accent5"/>
                </a:solidFill>
              </a:rPr>
              <a:t>FECHA DE NOTIFICACION</a:t>
            </a:r>
          </a:p>
        </p:txBody>
      </p:sp>
      <p:pic>
        <p:nvPicPr>
          <p:cNvPr id="22" name="Imagen 21">
            <a:extLst>
              <a:ext uri="{FF2B5EF4-FFF2-40B4-BE49-F238E27FC236}">
                <a16:creationId xmlns:a16="http://schemas.microsoft.com/office/drawing/2014/main" id="{EE946C2E-480D-4811-B702-2D36A8D98D0F}"/>
              </a:ext>
            </a:extLst>
          </p:cNvPr>
          <p:cNvPicPr>
            <a:picLocks noChangeAspect="1"/>
          </p:cNvPicPr>
          <p:nvPr/>
        </p:nvPicPr>
        <p:blipFill>
          <a:blip r:embed="rId6"/>
          <a:stretch>
            <a:fillRect/>
          </a:stretch>
        </p:blipFill>
        <p:spPr>
          <a:xfrm>
            <a:off x="7239457" y="1690688"/>
            <a:ext cx="4647170" cy="4784458"/>
          </a:xfrm>
          <a:prstGeom prst="rect">
            <a:avLst/>
          </a:prstGeom>
        </p:spPr>
      </p:pic>
      <p:sp>
        <p:nvSpPr>
          <p:cNvPr id="28" name="CuadroTexto 27">
            <a:extLst>
              <a:ext uri="{FF2B5EF4-FFF2-40B4-BE49-F238E27FC236}">
                <a16:creationId xmlns:a16="http://schemas.microsoft.com/office/drawing/2014/main" id="{2E9E58B9-8678-44E7-8A44-7BAC631D49A3}"/>
              </a:ext>
            </a:extLst>
          </p:cNvPr>
          <p:cNvSpPr txBox="1"/>
          <p:nvPr/>
        </p:nvSpPr>
        <p:spPr>
          <a:xfrm>
            <a:off x="7910418" y="1321356"/>
            <a:ext cx="3565302" cy="369332"/>
          </a:xfrm>
          <a:prstGeom prst="rect">
            <a:avLst/>
          </a:prstGeom>
          <a:noFill/>
        </p:spPr>
        <p:txBody>
          <a:bodyPr wrap="square">
            <a:spAutoFit/>
          </a:bodyPr>
          <a:lstStyle/>
          <a:p>
            <a:r>
              <a:rPr lang="es-PE" dirty="0">
                <a:solidFill>
                  <a:schemeClr val="accent5"/>
                </a:solidFill>
              </a:rPr>
              <a:t>REPETICIÓN DE INFORMACION</a:t>
            </a:r>
          </a:p>
        </p:txBody>
      </p:sp>
    </p:spTree>
    <p:extLst>
      <p:ext uri="{BB962C8B-B14F-4D97-AF65-F5344CB8AC3E}">
        <p14:creationId xmlns:p14="http://schemas.microsoft.com/office/powerpoint/2010/main" val="5326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a:xfrm>
            <a:off x="838200" y="1825625"/>
            <a:ext cx="10515600" cy="4351338"/>
          </a:xfrm>
          <a:ln>
            <a:solidFill>
              <a:schemeClr val="bg1"/>
            </a:solidFill>
          </a:ln>
        </p:spPr>
        <p:txBody>
          <a:bodyPr/>
          <a:lstStyle/>
          <a:p>
            <a:r>
              <a:rPr lang="es-ES" dirty="0"/>
              <a:t>Gestión de infracciones y multas (SISCOAT o el </a:t>
            </a:r>
            <a:r>
              <a:rPr lang="es-ES" dirty="0" err="1"/>
              <a:t>simil</a:t>
            </a:r>
            <a:r>
              <a:rPr lang="es-ES" dirty="0"/>
              <a:t>)</a:t>
            </a:r>
          </a:p>
          <a:p>
            <a:pPr lvl="1"/>
            <a:r>
              <a:rPr lang="es-ES" dirty="0"/>
              <a:t>Se registra la información a nivel de infracciones y multas impuestas por la DFAI y supervisión</a:t>
            </a:r>
            <a:r>
              <a:rPr lang="en-GB" dirty="0"/>
              <a:t>.</a:t>
            </a:r>
          </a:p>
          <a:p>
            <a:pPr lvl="1"/>
            <a:r>
              <a:rPr lang="en-GB" dirty="0"/>
              <a:t>La base de datos cumple algunos criterios básicos como la estructuración de los campos</a:t>
            </a:r>
            <a:r>
              <a:rPr lang="es-ES" dirty="0"/>
              <a:t>.</a:t>
            </a:r>
            <a:endParaRPr lang="en-GB" dirty="0"/>
          </a:p>
          <a:p>
            <a:pPr lvl="1"/>
            <a:r>
              <a:rPr lang="en-GB" dirty="0"/>
              <a:t>Pendiente de revisar la integración con otras tablas.</a:t>
            </a:r>
          </a:p>
        </p:txBody>
      </p:sp>
    </p:spTree>
    <p:extLst>
      <p:ext uri="{BB962C8B-B14F-4D97-AF65-F5344CB8AC3E}">
        <p14:creationId xmlns:p14="http://schemas.microsoft.com/office/powerpoint/2010/main" val="357237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Propuesta*</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Flecha: a la derecha 11">
            <a:extLst>
              <a:ext uri="{FF2B5EF4-FFF2-40B4-BE49-F238E27FC236}">
                <a16:creationId xmlns:a16="http://schemas.microsoft.com/office/drawing/2014/main" id="{5FE6D185-D412-FE5E-E724-2E682A5CF892}"/>
              </a:ext>
            </a:extLst>
          </p:cNvPr>
          <p:cNvSpPr/>
          <p:nvPr/>
        </p:nvSpPr>
        <p:spPr>
          <a:xfrm>
            <a:off x="7592290" y="2788162"/>
            <a:ext cx="471053" cy="2073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4" name="Picture 10" descr="R-Studio Statistical Assignment Help Guide | 15 Writers">
            <a:extLst>
              <a:ext uri="{FF2B5EF4-FFF2-40B4-BE49-F238E27FC236}">
                <a16:creationId xmlns:a16="http://schemas.microsoft.com/office/drawing/2014/main" id="{2475C329-E44C-9EA6-E529-6947A819F6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520" b="4707"/>
          <a:stretch/>
        </p:blipFill>
        <p:spPr bwMode="auto">
          <a:xfrm>
            <a:off x="8309907" y="3191111"/>
            <a:ext cx="1639011" cy="166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ágenes de Dashboards - Descarga gratuita en Freepik">
            <a:hlinkClick r:id="rId3" action="ppaction://hlinksldjump"/>
            <a:extLst>
              <a:ext uri="{FF2B5EF4-FFF2-40B4-BE49-F238E27FC236}">
                <a16:creationId xmlns:a16="http://schemas.microsoft.com/office/drawing/2014/main" id="{FC364A09-7F6B-A78A-FCD9-3BFF6F8D27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13" t="18781" r="8918" b="10585"/>
          <a:stretch/>
        </p:blipFill>
        <p:spPr bwMode="auto">
          <a:xfrm>
            <a:off x="9959663" y="2232338"/>
            <a:ext cx="2017592" cy="15076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 Markdown Custom Formats - Posit">
            <a:hlinkClick r:id="rId5" action="ppaction://hlinksldjump"/>
            <a:extLst>
              <a:ext uri="{FF2B5EF4-FFF2-40B4-BE49-F238E27FC236}">
                <a16:creationId xmlns:a16="http://schemas.microsoft.com/office/drawing/2014/main" id="{472331BB-95BC-BA9A-9D6A-422EBF8737B1}"/>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016" b="98413" l="29250" r="93250">
                        <a14:foregroundMark x1="33583" y1="9365" x2="88333" y2="85238"/>
                        <a14:foregroundMark x1="34083" y1="5873" x2="45750" y2="5238"/>
                        <a14:foregroundMark x1="45750" y1="5238" x2="62000" y2="9206"/>
                        <a14:foregroundMark x1="62000" y1="9206" x2="77667" y2="32222"/>
                        <a14:foregroundMark x1="77667" y1="32222" x2="86500" y2="54603"/>
                        <a14:foregroundMark x1="86500" y1="54603" x2="88833" y2="71429"/>
                        <a14:foregroundMark x1="88833" y1="71429" x2="75417" y2="85714"/>
                        <a14:foregroundMark x1="75417" y1="85714" x2="47917" y2="88095"/>
                        <a14:foregroundMark x1="47917" y1="88095" x2="37083" y2="59365"/>
                        <a14:foregroundMark x1="37083" y1="59365" x2="33667" y2="32698"/>
                        <a14:foregroundMark x1="33667" y1="32698" x2="34000" y2="11111"/>
                        <a14:foregroundMark x1="34000" y1="11111" x2="35000" y2="4921"/>
                        <a14:foregroundMark x1="42333" y1="26667" x2="42833" y2="59206"/>
                        <a14:foregroundMark x1="42833" y1="59206" x2="55500" y2="58254"/>
                        <a14:foregroundMark x1="55500" y1="58254" x2="57583" y2="45397"/>
                        <a14:foregroundMark x1="57583" y1="45397" x2="64833" y2="44444"/>
                        <a14:foregroundMark x1="64833" y1="44444" x2="82833" y2="60794"/>
                        <a14:foregroundMark x1="82833" y1="60794" x2="79167" y2="74603"/>
                        <a14:foregroundMark x1="79167" y1="74603" x2="80167" y2="70159"/>
                        <a14:foregroundMark x1="71917" y1="70000" x2="67000" y2="87937"/>
                        <a14:foregroundMark x1="66000" y1="69841" x2="63000" y2="78730"/>
                        <a14:foregroundMark x1="61333" y1="57778" x2="58250" y2="76508"/>
                        <a14:foregroundMark x1="52083" y1="19206" x2="68500" y2="34286"/>
                        <a14:foregroundMark x1="60833" y1="14762" x2="75333" y2="38730"/>
                        <a14:foregroundMark x1="56750" y1="32381" x2="69750" y2="44127"/>
                        <a14:foregroundMark x1="29250" y1="6032" x2="39917" y2="92063"/>
                        <a14:foregroundMark x1="43167" y1="96508" x2="87667" y2="98730"/>
                        <a14:foregroundMark x1="87667" y1="98730" x2="91167" y2="97143"/>
                        <a14:foregroundMark x1="92333" y1="95714" x2="91250" y2="11587"/>
                        <a14:foregroundMark x1="91250" y1="11587" x2="80333" y2="7143"/>
                        <a14:foregroundMark x1="80333" y1="7143" x2="79167" y2="8095"/>
                        <a14:foregroundMark x1="93333" y1="95714" x2="93333" y2="95714"/>
                        <a14:foregroundMark x1="92833" y1="62222" x2="93000" y2="67302"/>
                        <a14:foregroundMark x1="93333" y1="49365" x2="93083" y2="53175"/>
                        <a14:foregroundMark x1="93250" y1="8254" x2="92083" y2="3016"/>
                        <a14:foregroundMark x1="87667" y1="37619" x2="87667" y2="28889"/>
                      </a14:backgroundRemoval>
                    </a14:imgEffect>
                  </a14:imgLayer>
                </a14:imgProps>
              </a:ext>
              <a:ext uri="{28A0092B-C50C-407E-A947-70E740481C1C}">
                <a14:useLocalDpi xmlns:a14="http://schemas.microsoft.com/office/drawing/2010/main" val="0"/>
              </a:ext>
            </a:extLst>
          </a:blip>
          <a:srcRect l="27763" r="8850"/>
          <a:stretch/>
        </p:blipFill>
        <p:spPr bwMode="auto">
          <a:xfrm>
            <a:off x="9393381" y="4189783"/>
            <a:ext cx="2583874" cy="214007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D92C850-73E6-4ABE-3436-8935B882313C}"/>
              </a:ext>
            </a:extLst>
          </p:cNvPr>
          <p:cNvSpPr txBox="1"/>
          <p:nvPr/>
        </p:nvSpPr>
        <p:spPr>
          <a:xfrm>
            <a:off x="8192515" y="1842934"/>
            <a:ext cx="1958649" cy="923330"/>
          </a:xfrm>
          <a:prstGeom prst="rect">
            <a:avLst/>
          </a:prstGeom>
          <a:noFill/>
        </p:spPr>
        <p:txBody>
          <a:bodyPr wrap="square" rtlCol="0">
            <a:spAutoFit/>
          </a:bodyPr>
          <a:lstStyle/>
          <a:p>
            <a:r>
              <a:rPr lang="es-ES" dirty="0">
                <a:solidFill>
                  <a:schemeClr val="accent5"/>
                </a:solidFill>
              </a:rPr>
              <a:t>3) Reportes estadísticos e informes</a:t>
            </a:r>
            <a:endParaRPr lang="es-PE" dirty="0">
              <a:solidFill>
                <a:schemeClr val="accent5"/>
              </a:solidFill>
            </a:endParaRPr>
          </a:p>
        </p:txBody>
      </p:sp>
      <p:sp>
        <p:nvSpPr>
          <p:cNvPr id="15" name="CuadroTexto 14">
            <a:extLst>
              <a:ext uri="{FF2B5EF4-FFF2-40B4-BE49-F238E27FC236}">
                <a16:creationId xmlns:a16="http://schemas.microsoft.com/office/drawing/2014/main" id="{DBBCB4A1-DE82-B0D8-1B83-1CA9305BD4E3}"/>
              </a:ext>
            </a:extLst>
          </p:cNvPr>
          <p:cNvSpPr txBox="1"/>
          <p:nvPr/>
        </p:nvSpPr>
        <p:spPr>
          <a:xfrm>
            <a:off x="3755255" y="1842934"/>
            <a:ext cx="4437260" cy="646331"/>
          </a:xfrm>
          <a:prstGeom prst="rect">
            <a:avLst/>
          </a:prstGeom>
          <a:noFill/>
        </p:spPr>
        <p:txBody>
          <a:bodyPr wrap="square" rtlCol="0">
            <a:spAutoFit/>
          </a:bodyPr>
          <a:lstStyle/>
          <a:p>
            <a:r>
              <a:rPr lang="es-ES" dirty="0">
                <a:solidFill>
                  <a:schemeClr val="accent5"/>
                </a:solidFill>
              </a:rPr>
              <a:t>2) Interrelación, implementación y trazabilidad de las BD</a:t>
            </a:r>
            <a:endParaRPr lang="es-PE" dirty="0">
              <a:solidFill>
                <a:schemeClr val="accent5"/>
              </a:solidFill>
            </a:endParaRPr>
          </a:p>
        </p:txBody>
      </p:sp>
      <p:sp>
        <p:nvSpPr>
          <p:cNvPr id="18" name="Flecha: a la derecha 17">
            <a:extLst>
              <a:ext uri="{FF2B5EF4-FFF2-40B4-BE49-F238E27FC236}">
                <a16:creationId xmlns:a16="http://schemas.microsoft.com/office/drawing/2014/main" id="{56725B75-044B-603C-E005-EDB78305DA1A}"/>
              </a:ext>
            </a:extLst>
          </p:cNvPr>
          <p:cNvSpPr/>
          <p:nvPr/>
        </p:nvSpPr>
        <p:spPr>
          <a:xfrm>
            <a:off x="3395607" y="2766264"/>
            <a:ext cx="471053" cy="2073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CuadroTexto 18">
            <a:extLst>
              <a:ext uri="{FF2B5EF4-FFF2-40B4-BE49-F238E27FC236}">
                <a16:creationId xmlns:a16="http://schemas.microsoft.com/office/drawing/2014/main" id="{98051D15-B173-9504-C0A4-BB287F5A60F8}"/>
              </a:ext>
            </a:extLst>
          </p:cNvPr>
          <p:cNvSpPr txBox="1"/>
          <p:nvPr/>
        </p:nvSpPr>
        <p:spPr>
          <a:xfrm>
            <a:off x="573397" y="1842934"/>
            <a:ext cx="2678120" cy="369332"/>
          </a:xfrm>
          <a:prstGeom prst="rect">
            <a:avLst/>
          </a:prstGeom>
          <a:noFill/>
        </p:spPr>
        <p:txBody>
          <a:bodyPr wrap="square" rtlCol="0">
            <a:spAutoFit/>
          </a:bodyPr>
          <a:lstStyle/>
          <a:p>
            <a:r>
              <a:rPr lang="es-ES" dirty="0">
                <a:solidFill>
                  <a:schemeClr val="accent5"/>
                </a:solidFill>
              </a:rPr>
              <a:t>1) Estructuración de las BD</a:t>
            </a:r>
            <a:endParaRPr lang="es-PE" dirty="0">
              <a:solidFill>
                <a:schemeClr val="accent5"/>
              </a:solidFill>
            </a:endParaRPr>
          </a:p>
        </p:txBody>
      </p:sp>
      <p:sp>
        <p:nvSpPr>
          <p:cNvPr id="20" name="CuadroTexto 19">
            <a:extLst>
              <a:ext uri="{FF2B5EF4-FFF2-40B4-BE49-F238E27FC236}">
                <a16:creationId xmlns:a16="http://schemas.microsoft.com/office/drawing/2014/main" id="{5199B990-AB8E-F701-DC76-143C5908486E}"/>
              </a:ext>
            </a:extLst>
          </p:cNvPr>
          <p:cNvSpPr txBox="1"/>
          <p:nvPr/>
        </p:nvSpPr>
        <p:spPr>
          <a:xfrm>
            <a:off x="251164" y="4054554"/>
            <a:ext cx="3215188" cy="2092881"/>
          </a:xfrm>
          <a:prstGeom prst="rect">
            <a:avLst/>
          </a:prstGeom>
          <a:noFill/>
        </p:spPr>
        <p:txBody>
          <a:bodyPr wrap="square" rtlCol="0">
            <a:spAutoFit/>
          </a:bodyPr>
          <a:lstStyle/>
          <a:p>
            <a:r>
              <a:rPr lang="es-ES" sz="1600" dirty="0"/>
              <a:t>Trabajar las BD para reflejar el proceso de la gestión documentaria y de generación de datos:</a:t>
            </a:r>
          </a:p>
          <a:p>
            <a:pPr marL="285750" indent="-285750">
              <a:buFont typeface="Arial" panose="020B0604020202020204" pitchFamily="34" charset="0"/>
              <a:buChar char="•"/>
            </a:pPr>
            <a:r>
              <a:rPr lang="es-ES" sz="1600" dirty="0"/>
              <a:t>Revisión del flujo de proceso e información</a:t>
            </a:r>
          </a:p>
          <a:p>
            <a:pPr marL="285750" indent="-285750">
              <a:buFont typeface="Arial" panose="020B0604020202020204" pitchFamily="34" charset="0"/>
              <a:buChar char="•"/>
            </a:pPr>
            <a:r>
              <a:rPr lang="es-ES" sz="1600" dirty="0"/>
              <a:t>Boceto de tablas, maestros, validación de datos</a:t>
            </a:r>
          </a:p>
          <a:p>
            <a:endParaRPr lang="es-ES" sz="1600" dirty="0"/>
          </a:p>
        </p:txBody>
      </p:sp>
      <p:pic>
        <p:nvPicPr>
          <p:cNvPr id="1026" name="Picture 2" descr="Estructuras de Datos: ¿Qué son y para qué sirven? - Código OnClick">
            <a:extLst>
              <a:ext uri="{FF2B5EF4-FFF2-40B4-BE49-F238E27FC236}">
                <a16:creationId xmlns:a16="http://schemas.microsoft.com/office/drawing/2014/main" id="{B35D08D6-9DCA-4D2A-B1FC-C2780BAF25B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3450" t="25685" r="36859" b="28984"/>
          <a:stretch/>
        </p:blipFill>
        <p:spPr bwMode="auto">
          <a:xfrm>
            <a:off x="4705563" y="2475542"/>
            <a:ext cx="1811305" cy="15555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Estructuras de Datos: ¿Qué son y para qué sirven? - Código OnClick">
            <a:extLst>
              <a:ext uri="{FF2B5EF4-FFF2-40B4-BE49-F238E27FC236}">
                <a16:creationId xmlns:a16="http://schemas.microsoft.com/office/drawing/2014/main" id="{7CB4CB9D-B593-4627-A0EB-328A42A98EA1}"/>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7134" b="68277" l="5733" r="24963"/>
                    </a14:imgEffect>
                  </a14:imgLayer>
                </a14:imgProps>
              </a:ext>
              <a:ext uri="{28A0092B-C50C-407E-A947-70E740481C1C}">
                <a14:useLocalDpi xmlns:a14="http://schemas.microsoft.com/office/drawing/2010/main" val="0"/>
              </a:ext>
            </a:extLst>
          </a:blip>
          <a:srcRect l="5986" t="26889" r="75380" b="31010"/>
          <a:stretch/>
        </p:blipFill>
        <p:spPr bwMode="auto">
          <a:xfrm>
            <a:off x="1160364" y="2219908"/>
            <a:ext cx="1310945" cy="1666104"/>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09E0695F-B8B3-4A88-984F-CBA3D4F605AB}"/>
              </a:ext>
            </a:extLst>
          </p:cNvPr>
          <p:cNvSpPr txBox="1"/>
          <p:nvPr/>
        </p:nvSpPr>
        <p:spPr>
          <a:xfrm>
            <a:off x="3843476" y="4042988"/>
            <a:ext cx="3748813" cy="2123658"/>
          </a:xfrm>
          <a:prstGeom prst="rect">
            <a:avLst/>
          </a:prstGeom>
          <a:noFill/>
        </p:spPr>
        <p:txBody>
          <a:bodyPr wrap="square" rtlCol="0">
            <a:spAutoFit/>
          </a:bodyPr>
          <a:lstStyle/>
          <a:p>
            <a:r>
              <a:rPr lang="es-ES" sz="1600" dirty="0"/>
              <a:t>Creación de tablas, maestros, validación de datos. Se realiza la interrelación entre las bases</a:t>
            </a:r>
            <a:r>
              <a:rPr lang="es-PE" sz="1600" dirty="0"/>
              <a:t> procurando el mayor nivel de integración entre las fuentes de datos.</a:t>
            </a:r>
          </a:p>
          <a:p>
            <a:endParaRPr lang="es-PE" sz="1600" dirty="0"/>
          </a:p>
          <a:p>
            <a:r>
              <a:rPr lang="es-PE" sz="1600" dirty="0"/>
              <a:t>Objetivos: STOCK + RUIAS + SISCOAT (</a:t>
            </a:r>
            <a:r>
              <a:rPr lang="es-PE" sz="1600" dirty="0" err="1"/>
              <a:t>simil</a:t>
            </a:r>
            <a:r>
              <a:rPr lang="es-PE" sz="1600" dirty="0"/>
              <a:t>)</a:t>
            </a:r>
          </a:p>
          <a:p>
            <a:r>
              <a:rPr lang="es-PE" sz="1200" dirty="0"/>
              <a:t>*Se debe trabajar a nivel modular para que en el futuro se integre con otros sistemas/procesos (TFA /procuraduría, </a:t>
            </a:r>
            <a:r>
              <a:rPr lang="es-PE" sz="1200" dirty="0" err="1"/>
              <a:t>etc</a:t>
            </a:r>
            <a:r>
              <a:rPr lang="es-PE" sz="1200" dirty="0"/>
              <a:t>)</a:t>
            </a:r>
            <a:endParaRPr lang="es-ES" sz="1200" dirty="0"/>
          </a:p>
        </p:txBody>
      </p:sp>
      <p:pic>
        <p:nvPicPr>
          <p:cNvPr id="7" name="Imagen 6">
            <a:extLst>
              <a:ext uri="{FF2B5EF4-FFF2-40B4-BE49-F238E27FC236}">
                <a16:creationId xmlns:a16="http://schemas.microsoft.com/office/drawing/2014/main" id="{E58F5F52-CADE-4339-A897-E982EB8DE363}"/>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9524" b="89881" l="2676" r="94649">
                        <a14:foregroundMark x1="20067" y1="49405" x2="17391" y2="45238"/>
                        <a14:foregroundMark x1="14716" y1="41071" x2="9699" y2="58333"/>
                        <a14:foregroundMark x1="14381" y1="43452" x2="10033" y2="68452"/>
                        <a14:foregroundMark x1="18395" y1="50595" x2="14381" y2="70238"/>
                        <a14:foregroundMark x1="17057" y1="57143" x2="15385" y2="63095"/>
                        <a14:foregroundMark x1="15385" y1="41667" x2="3010" y2="58929"/>
                        <a14:foregroundMark x1="8027" y1="43452" x2="4348" y2="52976"/>
                        <a14:foregroundMark x1="8361" y1="37500" x2="3010" y2="48810"/>
                        <a14:foregroundMark x1="11706" y1="35714" x2="14381" y2="39286"/>
                        <a14:foregroundMark x1="3679" y1="56548" x2="10033" y2="64881"/>
                        <a14:foregroundMark x1="11037" y1="35714" x2="4348" y2="40476"/>
                        <a14:foregroundMark x1="15719" y1="37500" x2="18395" y2="50595"/>
                        <a14:foregroundMark x1="21739" y1="40476" x2="17726" y2="51190"/>
                        <a14:foregroundMark x1="21070" y1="39881" x2="18060" y2="46429"/>
                        <a14:foregroundMark x1="30769" y1="47024" x2="30100" y2="55952"/>
                        <a14:foregroundMark x1="94649" y1="50595" x2="36120" y2="54762"/>
                        <a14:foregroundMark x1="39799" y1="49405" x2="86622" y2="49405"/>
                        <a14:foregroundMark x1="20736" y1="52976" x2="18060" y2="67857"/>
                      </a14:backgroundRemoval>
                    </a14:imgEffect>
                  </a14:imgLayer>
                </a14:imgProps>
              </a:ext>
              <a:ext uri="{28A0092B-C50C-407E-A947-70E740481C1C}">
                <a14:useLocalDpi xmlns:a14="http://schemas.microsoft.com/office/drawing/2010/main" val="0"/>
              </a:ext>
            </a:extLst>
          </a:blip>
          <a:srcRect t="33232" b="30123"/>
          <a:stretch/>
        </p:blipFill>
        <p:spPr>
          <a:xfrm>
            <a:off x="9895920" y="1952028"/>
            <a:ext cx="1271171" cy="283512"/>
          </a:xfrm>
          <a:prstGeom prst="rect">
            <a:avLst/>
          </a:prstGeom>
        </p:spPr>
      </p:pic>
      <p:pic>
        <p:nvPicPr>
          <p:cNvPr id="1028" name="Picture 4" descr="Looker Studio Integration | CallTrackingMetrics">
            <a:extLst>
              <a:ext uri="{FF2B5EF4-FFF2-40B4-BE49-F238E27FC236}">
                <a16:creationId xmlns:a16="http://schemas.microsoft.com/office/drawing/2014/main" id="{FB6FB1CD-B432-488C-8A41-207C92E395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96834" y="1998910"/>
            <a:ext cx="680421" cy="179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Aprendiendo R studio. - 1 Introducción">
            <a:extLst>
              <a:ext uri="{FF2B5EF4-FFF2-40B4-BE49-F238E27FC236}">
                <a16:creationId xmlns:a16="http://schemas.microsoft.com/office/drawing/2014/main" id="{CD2D72B2-9CE9-4F2B-A16E-F0B278F518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7613" y="2351439"/>
            <a:ext cx="1118768" cy="3926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Anexo E R Markdown | R paso a paso">
            <a:extLst>
              <a:ext uri="{FF2B5EF4-FFF2-40B4-BE49-F238E27FC236}">
                <a16:creationId xmlns:a16="http://schemas.microsoft.com/office/drawing/2014/main" id="{149D42B9-4812-4AF9-852B-BE5A7DC93E08}"/>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9959" b="95643" l="2034" r="95933">
                        <a14:foregroundMark x1="5217" y1="17116" x2="6012" y2="29149"/>
                        <a14:foregroundMark x1="28382" y1="30809" x2="30592" y2="32884"/>
                        <a14:foregroundMark x1="30327" y1="32884" x2="58621" y2="54668"/>
                        <a14:foregroundMark x1="58621" y1="54668" x2="58798" y2="53942"/>
                        <a14:foregroundMark x1="55261" y1="34959" x2="37135" y2="55913"/>
                        <a14:foregroundMark x1="70557" y1="20021" x2="96021" y2="21577"/>
                        <a14:foregroundMark x1="79576" y1="12552" x2="89567" y2="39730"/>
                        <a14:foregroundMark x1="90893" y1="12344" x2="77100" y2="46162"/>
                        <a14:foregroundMark x1="77719" y1="27593" x2="82582" y2="31743"/>
                        <a14:foregroundMark x1="82582" y1="31743" x2="90628" y2="35373"/>
                        <a14:foregroundMark x1="74271" y1="30290" x2="91777" y2="36722"/>
                        <a14:foregroundMark x1="81256" y1="14419" x2="92308" y2="12656"/>
                        <a14:foregroundMark x1="21751" y1="34959" x2="22458" y2="26660"/>
                        <a14:foregroundMark x1="22458" y1="26660" x2="18479" y2="14004"/>
                        <a14:foregroundMark x1="18479" y1="14004" x2="7250" y2="13071"/>
                        <a14:foregroundMark x1="7250" y1="13071" x2="2122" y2="32884"/>
                        <a14:foregroundMark x1="2122" y1="32884" x2="15827" y2="40145"/>
                        <a14:foregroundMark x1="15827" y1="40145" x2="20336" y2="28112"/>
                        <a14:foregroundMark x1="20336" y1="28112" x2="13439" y2="35373"/>
                        <a14:foregroundMark x1="13439" y1="35373" x2="14500" y2="32884"/>
                        <a14:foregroundMark x1="19982" y1="27490" x2="19982" y2="35996"/>
                        <a14:foregroundMark x1="12555" y1="19295" x2="16269" y2="25104"/>
                        <a14:foregroundMark x1="8311" y1="18983" x2="14147" y2="26556"/>
                        <a14:foregroundMark x1="38815" y1="85581" x2="46154" y2="80083"/>
                        <a14:foregroundMark x1="46154" y1="80083" x2="51194" y2="85373"/>
                        <a14:foregroundMark x1="51194" y1="85373" x2="47392" y2="91390"/>
                        <a14:foregroundMark x1="47392" y1="91390" x2="37754" y2="83921"/>
                        <a14:foregroundMark x1="37754" y1="83921" x2="37489" y2="82988"/>
                        <a14:foregroundMark x1="42352" y1="75830" x2="48187" y2="76763"/>
                        <a14:foregroundMark x1="48187" y1="76763" x2="56587" y2="76037"/>
                        <a14:foregroundMark x1="41291" y1="95228" x2="49072" y2="95643"/>
                        <a14:foregroundMark x1="49072" y1="95643" x2="55880" y2="94917"/>
                        <a14:foregroundMark x1="35013" y1="83402" x2="39346" y2="91909"/>
                        <a14:foregroundMark x1="48276" y1="70539" x2="47569" y2="69087"/>
                        <a14:foregroundMark x1="48895" y1="66494" x2="46242" y2="68361"/>
                        <a14:foregroundMark x1="50221" y1="69295" x2="53050" y2="70332"/>
                        <a14:foregroundMark x1="44562" y1="70124" x2="49602" y2="70332"/>
                        <a14:foregroundMark x1="27763" y1="32573" x2="31477" y2="28216"/>
                        <a14:foregroundMark x1="30946" y1="27490" x2="26614" y2="35477"/>
                        <a14:foregroundMark x1="66048" y1="29046" x2="69584" y2="35270"/>
                        <a14:foregroundMark x1="69584" y1="35270" x2="69761" y2="35373"/>
                      </a14:backgroundRemoval>
                    </a14:imgEffect>
                  </a14:imgLayer>
                </a14:imgProps>
              </a:ext>
              <a:ext uri="{28A0092B-C50C-407E-A947-70E740481C1C}">
                <a14:useLocalDpi xmlns:a14="http://schemas.microsoft.com/office/drawing/2010/main" val="0"/>
              </a:ext>
            </a:extLst>
          </a:blip>
          <a:srcRect l="34770" t="25252" r="38511" b="36555"/>
          <a:stretch/>
        </p:blipFill>
        <p:spPr bwMode="auto">
          <a:xfrm>
            <a:off x="8394484" y="5744307"/>
            <a:ext cx="879127" cy="1005477"/>
          </a:xfrm>
          <a:prstGeom prst="rect">
            <a:avLst/>
          </a:prstGeom>
          <a:noFill/>
          <a:extLst>
            <a:ext uri="{909E8E84-426E-40DD-AFC4-6F175D3DCCD1}">
              <a14:hiddenFill xmlns:a14="http://schemas.microsoft.com/office/drawing/2010/main">
                <a:solidFill>
                  <a:srgbClr val="FFFFFF"/>
                </a:solidFill>
              </a14:hiddenFill>
            </a:ext>
          </a:extLst>
        </p:spPr>
      </p:pic>
      <p:sp>
        <p:nvSpPr>
          <p:cNvPr id="30" name="CuadroTexto 29">
            <a:extLst>
              <a:ext uri="{FF2B5EF4-FFF2-40B4-BE49-F238E27FC236}">
                <a16:creationId xmlns:a16="http://schemas.microsoft.com/office/drawing/2014/main" id="{0E54F8A0-0077-48A2-9E6B-CD2F0B5A12B0}"/>
              </a:ext>
            </a:extLst>
          </p:cNvPr>
          <p:cNvSpPr txBox="1"/>
          <p:nvPr/>
        </p:nvSpPr>
        <p:spPr>
          <a:xfrm>
            <a:off x="21148" y="6538331"/>
            <a:ext cx="7996212" cy="307777"/>
          </a:xfrm>
          <a:prstGeom prst="rect">
            <a:avLst/>
          </a:prstGeom>
          <a:noFill/>
        </p:spPr>
        <p:txBody>
          <a:bodyPr wrap="square">
            <a:spAutoFit/>
          </a:bodyPr>
          <a:lstStyle/>
          <a:p>
            <a:r>
              <a:rPr lang="es-ES" sz="1400" dirty="0"/>
              <a:t>* Para una </a:t>
            </a:r>
            <a:r>
              <a:rPr lang="es-ES" sz="1400" b="1" dirty="0"/>
              <a:t>etapa inicial </a:t>
            </a:r>
            <a:r>
              <a:rPr lang="es-ES" sz="1400" dirty="0"/>
              <a:t>con </a:t>
            </a:r>
            <a:r>
              <a:rPr lang="es-ES" sz="1400" u="sng" dirty="0"/>
              <a:t>data actual</a:t>
            </a:r>
            <a:r>
              <a:rPr lang="es-ES" sz="1400" dirty="0"/>
              <a:t>, en una etapa posterior con data histórica.</a:t>
            </a:r>
            <a:endParaRPr lang="es-PE" sz="1400" dirty="0"/>
          </a:p>
        </p:txBody>
      </p:sp>
    </p:spTree>
    <p:extLst>
      <p:ext uri="{BB962C8B-B14F-4D97-AF65-F5344CB8AC3E}">
        <p14:creationId xmlns:p14="http://schemas.microsoft.com/office/powerpoint/2010/main" val="546579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1820</TotalTime>
  <Words>1140</Words>
  <Application>Microsoft Office PowerPoint</Application>
  <PresentationFormat>Panorámica</PresentationFormat>
  <Paragraphs>120</Paragraphs>
  <Slides>14</Slides>
  <Notes>0</Notes>
  <HiddenSlides>4</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Calibri</vt:lpstr>
      <vt:lpstr>Tema de Office</vt:lpstr>
      <vt:lpstr>Propuesta de trabajo</vt:lpstr>
      <vt:lpstr>Problemática</vt:lpstr>
      <vt:lpstr>Objetivo</vt:lpstr>
      <vt:lpstr>Estado situacional de las BD</vt:lpstr>
      <vt:lpstr>Presentación de PowerPoint</vt:lpstr>
      <vt:lpstr>Estado situacional de las BD</vt:lpstr>
      <vt:lpstr>                                                                                                                                                                                                                                                                                                                                                                                                                                                                                                                                                                                                </vt:lpstr>
      <vt:lpstr>Estado situacional de las BD</vt:lpstr>
      <vt:lpstr>Propuesta*</vt:lpstr>
      <vt:lpstr>Propuesta a detalle</vt:lpstr>
      <vt:lpstr>Recursos</vt:lpstr>
      <vt:lpstr>Dimensionamiento del proyecto</vt:lpstr>
      <vt:lpstr>TABLEAU</vt:lpstr>
      <vt:lpstr>Informes con R MARKDOWN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trabajo</dc:title>
  <dc:creator>Luis Felipe Palacios Sánchez</dc:creator>
  <cp:lastModifiedBy>Luis Felipe Palacios Sánchez</cp:lastModifiedBy>
  <cp:revision>23</cp:revision>
  <dcterms:created xsi:type="dcterms:W3CDTF">2024-11-05T15:09:46Z</dcterms:created>
  <dcterms:modified xsi:type="dcterms:W3CDTF">2024-11-26T14:55:52Z</dcterms:modified>
</cp:coreProperties>
</file>