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D9A5E-2149-CFEA-7774-C81F3629C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1E814D-44E0-3CBF-A8BF-7FAF03F57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072E0D-C38D-2B00-532D-B140713A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8281-E057-4BD0-9E2C-9A5962DA4C39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8FBC9F-3D93-683C-7A5C-AB7B28D5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605B7D-03D6-F40D-2BF6-F7FD99B4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E68-F473-4961-BF90-77C8666A7B5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76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BC9A7-1798-798C-A99C-306527A3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6A15A3-4D0F-D776-DE6D-5FFA658AA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0F2A36-513E-E27A-146F-FFDEFB52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8281-E057-4BD0-9E2C-9A5962DA4C39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340E11-7EEB-E812-6BB8-2C860D110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EFC7F6-EC54-63E0-F50D-97E6FDE2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E68-F473-4961-BF90-77C8666A7B5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19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E6BAF8-22EA-09EB-F149-797577ACF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EA9101-77A4-A4E4-477B-BA688717A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071489-412D-D5E7-3E1D-D4C01EC02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8281-E057-4BD0-9E2C-9A5962DA4C39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00BF53-CBBD-6CDF-DC60-4A67BC4B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1741B7-1E06-478D-0338-C018602C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E68-F473-4961-BF90-77C8666A7B5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33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D5EE1-8838-B196-D420-4E044104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557B4C-3E7C-16F3-EAF0-25CF38804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E077C0-7D0C-3C15-9877-95E77BA5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8281-E057-4BD0-9E2C-9A5962DA4C39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35A19B-F9EE-FB93-73A1-01CEC96F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230B7E-343B-05E2-8A67-F3D29D18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E68-F473-4961-BF90-77C8666A7B5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98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9E986-D18E-395A-58D4-4DC024DA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F5531A-D73F-3B49-6D3E-7CFFACFBA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703DD7-0162-E0DA-04FB-A73C7A26F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8281-E057-4BD0-9E2C-9A5962DA4C39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D940F0-15AA-2CCE-A8C0-1CFBFFFF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6FB45E-65B4-E961-D00D-032919CE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E68-F473-4961-BF90-77C8666A7B5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51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0A94E-A540-75AF-2233-636BBB1A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546DE0-8853-F3B6-BBF7-2321B4AF5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057B55-E060-8968-E9D9-04EFFD0E9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1EB22D-8F79-D7E7-F760-09B110B2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8281-E057-4BD0-9E2C-9A5962DA4C39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5B2BA5-AAD5-64D1-0220-E701D4D7A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A03081-067E-89A2-F40B-09E70AD5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E68-F473-4961-BF90-77C8666A7B5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62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E781B-94C8-CC0D-C45D-62384C3C5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5004C6-7770-57FF-64A1-1F5A243A6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F500B6-44B3-CB77-330F-821F0C97D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EC7DA97-DC73-306C-6A7C-281F2E9B3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413C95-52C0-2B75-AF2A-6B53B058D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A03D240-D196-BDB6-FE1D-7641E731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8281-E057-4BD0-9E2C-9A5962DA4C39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68334B3-50F0-AD6D-F274-96802B70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06B252-82EF-1D1B-1C46-2A3ECF82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E68-F473-4961-BF90-77C8666A7B5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14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C58F0-813D-3E3E-2406-4694F0BC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145D879-6E4B-604A-2F52-A01F339C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8281-E057-4BD0-9E2C-9A5962DA4C39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FAF6B5F-82D3-7CD5-9685-1703113C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7E703B7-7D04-54AF-481C-13D13B19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E68-F473-4961-BF90-77C8666A7B5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35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3ED5F4E-CA9E-48FD-7D09-829FC4661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8281-E057-4BD0-9E2C-9A5962DA4C39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FBC2907-8094-9E95-F3DD-8E309D12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14A2F6C-AFD5-4C11-0361-C35512BA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E68-F473-4961-BF90-77C8666A7B5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48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116FD-FEB5-0F02-9813-1C1983F0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2B7431-D3BA-12FE-F8C4-698684F11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6519DE-99A0-351D-FF11-F1E567A8C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692541-FA0F-BB2F-074D-91C0EB93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8281-E057-4BD0-9E2C-9A5962DA4C39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368E70-61FA-BB9C-6BD9-F2D78074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2FF904-6048-D7AF-C1DB-9566129FF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E68-F473-4961-BF90-77C8666A7B5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92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265AF-96BB-47D4-FB7B-D2561E05C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0F86D28-4FEA-8369-6FFB-633F98EEE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73E854-5B9C-1D02-DDFD-75AFA799E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F2CA6C-AFBF-9099-8A0F-67C02934B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8281-E057-4BD0-9E2C-9A5962DA4C39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1FC71E-2173-9861-3734-4757D1C8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914F4C-A85B-7AD2-F889-53F5DBD5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8E68-F473-4961-BF90-77C8666A7B5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60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E2E9A03-025E-0406-576D-F7D32EDDC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B6F711-05B7-2985-9D15-43CFB1734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6A8786-EF48-D94F-EA24-31D94112C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C38281-E057-4BD0-9E2C-9A5962DA4C39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50E76C-3928-E9DF-B519-990F84575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96BC82-EBFD-CA33-DE16-FFDB24CC1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328E68-F473-4961-BF90-77C8666A7B5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40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Aplicativo&#10;&#10;Descrição gerada automaticamente">
            <a:extLst>
              <a:ext uri="{FF2B5EF4-FFF2-40B4-BE49-F238E27FC236}">
                <a16:creationId xmlns:a16="http://schemas.microsoft.com/office/drawing/2014/main" id="{450AA521-0723-809D-3736-F1EDA4EB8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23" y="1"/>
            <a:ext cx="12219046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27413AE-E01D-7C29-1449-D59973981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EDC2438-6ACF-BF1D-FD50-6E9AAA2224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86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3BCAC-3F3A-0D6D-BB08-A94CCD9AC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Aplicativo&#10;&#10;Descrição gerada automaticamente">
            <a:extLst>
              <a:ext uri="{FF2B5EF4-FFF2-40B4-BE49-F238E27FC236}">
                <a16:creationId xmlns:a16="http://schemas.microsoft.com/office/drawing/2014/main" id="{83B7F144-BA48-1743-B61F-F7F2475F0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23" y="1"/>
            <a:ext cx="1221904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F8D642-08F0-4A13-457A-F3FC26C7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1031E-4A51-00AB-B47A-8C0041B12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14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678EB-7FA0-B8D7-D6AA-FE309AECE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Aplicativo&#10;&#10;Descrição gerada automaticamente">
            <a:extLst>
              <a:ext uri="{FF2B5EF4-FFF2-40B4-BE49-F238E27FC236}">
                <a16:creationId xmlns:a16="http://schemas.microsoft.com/office/drawing/2014/main" id="{E32FD0F4-9221-6E5F-839D-B88D93569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23" y="1"/>
            <a:ext cx="1221904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6E2367-A622-9210-208E-B56D1743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6053B-DC75-76F6-2F4D-2CF6FF96A3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01ABC1-3B3D-F764-76FF-8B30A662AD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9298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Lara Vasconcelos</dc:creator>
  <cp:lastModifiedBy>Luiz F P Droubi</cp:lastModifiedBy>
  <cp:revision>3</cp:revision>
  <dcterms:created xsi:type="dcterms:W3CDTF">2024-10-28T18:10:07Z</dcterms:created>
  <dcterms:modified xsi:type="dcterms:W3CDTF">2024-11-07T14:13:25Z</dcterms:modified>
</cp:coreProperties>
</file>