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79BF-D23A-42B0-B014-09FCDE5E1007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09DF-68F6-472A-A176-950B02FC60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52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79BF-D23A-42B0-B014-09FCDE5E1007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09DF-68F6-472A-A176-950B02FC60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79BF-D23A-42B0-B014-09FCDE5E1007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09DF-68F6-472A-A176-950B02FC60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6290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79BF-D23A-42B0-B014-09FCDE5E1007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09DF-68F6-472A-A176-950B02FC60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649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79BF-D23A-42B0-B014-09FCDE5E1007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09DF-68F6-472A-A176-950B02FC60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59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79BF-D23A-42B0-B014-09FCDE5E1007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09DF-68F6-472A-A176-950B02FC60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201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79BF-D23A-42B0-B014-09FCDE5E1007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09DF-68F6-472A-A176-950B02FC60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682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79BF-D23A-42B0-B014-09FCDE5E1007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09DF-68F6-472A-A176-950B02FC60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63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79BF-D23A-42B0-B014-09FCDE5E1007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09DF-68F6-472A-A176-950B02FC60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47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79BF-D23A-42B0-B014-09FCDE5E1007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09DF-68F6-472A-A176-950B02FC60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99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79BF-D23A-42B0-B014-09FCDE5E1007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09DF-68F6-472A-A176-950B02FC60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2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79BF-D23A-42B0-B014-09FCDE5E1007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09DF-68F6-472A-A176-950B02FC60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66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79BF-D23A-42B0-B014-09FCDE5E1007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09DF-68F6-472A-A176-950B02FC60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01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79BF-D23A-42B0-B014-09FCDE5E1007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09DF-68F6-472A-A176-950B02FC60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0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79BF-D23A-42B0-B014-09FCDE5E1007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09DF-68F6-472A-A176-950B02FC60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12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79BF-D23A-42B0-B014-09FCDE5E1007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09DF-68F6-472A-A176-950B02FC60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87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279BF-D23A-42B0-B014-09FCDE5E1007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FD09DF-68F6-472A-A176-950B02FC60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89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Summary of 10 C++ item practice</a:t>
            </a:r>
            <a:br>
              <a:rPr lang="en-US" altLang="zh-TW" dirty="0" smtClean="0"/>
            </a:br>
            <a:r>
              <a:rPr lang="en-US" altLang="zh-TW" dirty="0" smtClean="0"/>
              <a:t>Chen Yuan Chung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10880035" cy="427700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1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::map and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::</a:t>
            </a:r>
            <a:r>
              <a:rPr lang="en-US" altLang="zh-TW" dirty="0" err="1" smtClean="0"/>
              <a:t>unorded_map</a:t>
            </a:r>
            <a:endParaRPr lang="en-US" altLang="zh-TW" dirty="0" smtClean="0"/>
          </a:p>
          <a:p>
            <a:r>
              <a:rPr lang="en-US" altLang="zh-TW" dirty="0" smtClean="0"/>
              <a:t>2 How to store/save a number to a file in binary mode? Not a string, and how to read that number from the file</a:t>
            </a:r>
          </a:p>
          <a:p>
            <a:r>
              <a:rPr lang="en-US" altLang="zh-TW" dirty="0" smtClean="0"/>
              <a:t>3 There is a long string like “</a:t>
            </a:r>
            <a:r>
              <a:rPr lang="en-US" altLang="zh-TW" dirty="0" err="1" smtClean="0"/>
              <a:t>abc,def,ccd</a:t>
            </a:r>
            <a:r>
              <a:rPr lang="en-US" altLang="zh-TW" dirty="0" smtClean="0"/>
              <a:t>” how to split the string to three string by the “,”</a:t>
            </a:r>
          </a:p>
          <a:p>
            <a:r>
              <a:rPr lang="en-US" altLang="zh-TW" dirty="0" smtClean="0"/>
              <a:t>4 If give you a 4X200 matrix(x1, x2, x3, x4), and one 1X200 vector( dependent variable), how to do the regression? How to get b1, b2, b3, b4</a:t>
            </a:r>
          </a:p>
          <a:p>
            <a:r>
              <a:rPr lang="en-US" altLang="zh-TW" dirty="0" smtClean="0"/>
              <a:t>5 Every detail about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::</a:t>
            </a:r>
            <a:r>
              <a:rPr lang="en-US" altLang="zh-TW" dirty="0" err="1" smtClean="0"/>
              <a:t>shared_ptr</a:t>
            </a:r>
            <a:endParaRPr lang="en-US" altLang="zh-TW" dirty="0" smtClean="0"/>
          </a:p>
          <a:p>
            <a:r>
              <a:rPr lang="en-US" altLang="zh-TW" dirty="0" smtClean="0"/>
              <a:t>6 Every detail about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::vector</a:t>
            </a:r>
          </a:p>
          <a:p>
            <a:r>
              <a:rPr lang="en-US" altLang="zh-TW" dirty="0" smtClean="0"/>
              <a:t>7 Get familiar with visual studio, write </a:t>
            </a:r>
            <a:r>
              <a:rPr lang="en-US" altLang="zh-TW" dirty="0" err="1" smtClean="0"/>
              <a:t>c++</a:t>
            </a:r>
            <a:r>
              <a:rPr lang="en-US" altLang="zh-TW" dirty="0" smtClean="0"/>
              <a:t> code in visual studio</a:t>
            </a:r>
          </a:p>
          <a:p>
            <a:r>
              <a:rPr lang="en-US" altLang="zh-TW" dirty="0" smtClean="0"/>
              <a:t>8 In windows, use </a:t>
            </a:r>
            <a:r>
              <a:rPr lang="en-US" altLang="zh-TW" dirty="0" err="1" smtClean="0"/>
              <a:t>c++</a:t>
            </a:r>
            <a:r>
              <a:rPr lang="en-US" altLang="zh-TW" dirty="0" smtClean="0"/>
              <a:t> create  your own </a:t>
            </a:r>
            <a:r>
              <a:rPr lang="en-US" altLang="zh-TW" dirty="0" err="1" smtClean="0"/>
              <a:t>dll</a:t>
            </a:r>
            <a:r>
              <a:rPr lang="en-US" altLang="zh-TW" dirty="0" smtClean="0"/>
              <a:t>, create another project to call these </a:t>
            </a:r>
            <a:r>
              <a:rPr lang="en-US" altLang="zh-TW" dirty="0" err="1" smtClean="0"/>
              <a:t>dll</a:t>
            </a:r>
            <a:r>
              <a:rPr lang="en-US" altLang="zh-TW" dirty="0" smtClean="0"/>
              <a:t> you generate</a:t>
            </a:r>
          </a:p>
          <a:p>
            <a:r>
              <a:rPr lang="en-US" altLang="zh-TW" dirty="0" smtClean="0"/>
              <a:t>9 In windows, how to </a:t>
            </a:r>
            <a:r>
              <a:rPr lang="en-US" altLang="zh-TW" dirty="0" err="1" smtClean="0"/>
              <a:t>copile</a:t>
            </a:r>
            <a:r>
              <a:rPr lang="en-US" altLang="zh-TW" dirty="0" smtClean="0"/>
              <a:t> boost </a:t>
            </a:r>
            <a:r>
              <a:rPr lang="en-US" altLang="zh-TW" dirty="0" err="1" smtClean="0"/>
              <a:t>c++</a:t>
            </a:r>
            <a:endParaRPr lang="en-US" altLang="zh-TW" dirty="0" smtClean="0"/>
          </a:p>
          <a:p>
            <a:r>
              <a:rPr lang="en-US" altLang="zh-TW" dirty="0" smtClean="0"/>
              <a:t>10 Look at boost python, create in </a:t>
            </a:r>
            <a:r>
              <a:rPr lang="en-US" altLang="zh-TW" dirty="0" err="1" smtClean="0"/>
              <a:t>c++</a:t>
            </a:r>
            <a:r>
              <a:rPr lang="en-US" altLang="zh-TW" dirty="0" smtClean="0"/>
              <a:t> and wrap the </a:t>
            </a:r>
            <a:r>
              <a:rPr lang="en-US" altLang="zh-TW" dirty="0" err="1" smtClean="0"/>
              <a:t>c++</a:t>
            </a:r>
            <a:r>
              <a:rPr lang="en-US" altLang="zh-TW" dirty="0" smtClean="0"/>
              <a:t> with boost python, then call these </a:t>
            </a:r>
            <a:r>
              <a:rPr lang="en-US" altLang="zh-TW" dirty="0" err="1" smtClean="0"/>
              <a:t>c++</a:t>
            </a:r>
            <a:r>
              <a:rPr lang="en-US" altLang="zh-TW" dirty="0" smtClean="0"/>
              <a:t> function in python.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5121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5_shared_ptr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/>
          <a:lstStyle/>
          <a:p>
            <a:r>
              <a:rPr lang="en-US" altLang="zh-TW" dirty="0" smtClean="0"/>
              <a:t>3_replace_raw_pointer_with_make_shared</a:t>
            </a:r>
          </a:p>
          <a:p>
            <a:r>
              <a:rPr lang="en-US" altLang="zh-TW" dirty="0" smtClean="0"/>
              <a:t>Execute foo() to practice </a:t>
            </a:r>
            <a:r>
              <a:rPr lang="en-US" altLang="zh-TW" dirty="0" err="1" smtClean="0"/>
              <a:t>use_count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Practice </a:t>
            </a:r>
            <a:r>
              <a:rPr lang="en-US" altLang="zh-TW" dirty="0" err="1" smtClean="0"/>
              <a:t>make_shared</a:t>
            </a:r>
            <a:r>
              <a:rPr lang="en-US" altLang="zh-TW" dirty="0" smtClean="0"/>
              <a:t> in main function</a:t>
            </a:r>
          </a:p>
          <a:p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30" y="2733261"/>
            <a:ext cx="7399046" cy="39160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402" y="2985756"/>
            <a:ext cx="26574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3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5_shared_ptr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490871"/>
            <a:ext cx="10832179" cy="4550492"/>
          </a:xfrm>
        </p:spPr>
        <p:txBody>
          <a:bodyPr/>
          <a:lstStyle/>
          <a:p>
            <a:r>
              <a:rPr lang="en-US" altLang="zh-TW" dirty="0" smtClean="0"/>
              <a:t>4_use_of_make_shared </a:t>
            </a:r>
          </a:p>
          <a:p>
            <a:r>
              <a:rPr lang="en-US" altLang="zh-TW" dirty="0" smtClean="0"/>
              <a:t>Foo() use make shared to manipulate </a:t>
            </a:r>
            <a:r>
              <a:rPr lang="en-US" altLang="zh-TW" dirty="0" err="1" smtClean="0"/>
              <a:t>shared_ptr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>
                <a:sym typeface="Wingdings" panose="05000000000000000000" pitchFamily="2" charset="2"/>
              </a:rPr>
              <a:t>Main function create p3 and p4 pointing </a:t>
            </a:r>
            <a:r>
              <a:rPr lang="en-US" altLang="zh-TW" dirty="0">
                <a:sym typeface="Wingdings" panose="05000000000000000000" pitchFamily="2" charset="2"/>
              </a:rPr>
              <a:t>to different memory address of Dog("Tank") 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39" y="2633870"/>
            <a:ext cx="4544559" cy="41319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422" y="3104819"/>
            <a:ext cx="28575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34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5_shared_ptr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51723"/>
            <a:ext cx="8596668" cy="4550492"/>
          </a:xfrm>
        </p:spPr>
        <p:txBody>
          <a:bodyPr/>
          <a:lstStyle/>
          <a:p>
            <a:r>
              <a:rPr lang="en-US" altLang="zh-TW" dirty="0" smtClean="0"/>
              <a:t>5_use_of_customized_delete (comments in foo()) </a:t>
            </a:r>
          </a:p>
          <a:p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29" y="1858618"/>
            <a:ext cx="7150997" cy="49394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004" y="2478214"/>
            <a:ext cx="4495386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00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6_vector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41783"/>
            <a:ext cx="8596668" cy="4850295"/>
          </a:xfrm>
        </p:spPr>
        <p:txBody>
          <a:bodyPr/>
          <a:lstStyle/>
          <a:p>
            <a:r>
              <a:rPr lang="en-US" altLang="zh-TW" dirty="0" err="1"/>
              <a:t>v</a:t>
            </a:r>
            <a:r>
              <a:rPr lang="en-US" altLang="zh-TW" dirty="0" err="1" smtClean="0"/>
              <a:t>ec</a:t>
            </a:r>
            <a:r>
              <a:rPr lang="en-US" altLang="zh-TW" dirty="0" smtClean="0"/>
              <a:t>={2,5,3} empty, capacity, size</a:t>
            </a:r>
          </a:p>
          <a:p>
            <a:r>
              <a:rPr lang="en-US" altLang="zh-TW" dirty="0" smtClean="0"/>
              <a:t>When </a:t>
            </a:r>
            <a:r>
              <a:rPr lang="en-US" altLang="zh-TW" dirty="0" err="1"/>
              <a:t>push_back</a:t>
            </a:r>
            <a:r>
              <a:rPr lang="en-US" altLang="zh-TW" dirty="0"/>
              <a:t> elements exceed capacity, vector will allocate new memory space with bigger size and copy the </a:t>
            </a:r>
            <a:r>
              <a:rPr lang="en-US" altLang="zh-TW" dirty="0" smtClean="0"/>
              <a:t>data from </a:t>
            </a:r>
            <a:r>
              <a:rPr lang="en-US" altLang="zh-TW" dirty="0"/>
              <a:t>old array to new memory space. After that, vector will </a:t>
            </a:r>
            <a:r>
              <a:rPr lang="en-US" altLang="zh-TW" dirty="0" err="1"/>
              <a:t>push_back</a:t>
            </a:r>
            <a:r>
              <a:rPr lang="en-US" altLang="zh-TW" dirty="0"/>
              <a:t> element in new array and delete memory space of old </a:t>
            </a:r>
            <a:r>
              <a:rPr lang="en-US" altLang="zh-TW" dirty="0" smtClean="0"/>
              <a:t>array</a:t>
            </a:r>
          </a:p>
          <a:p>
            <a:r>
              <a:rPr lang="en-US" altLang="zh-TW" dirty="0" smtClean="0"/>
              <a:t>Copy construct vec2 from </a:t>
            </a:r>
            <a:r>
              <a:rPr lang="en-US" altLang="zh-TW" dirty="0" err="1" smtClean="0"/>
              <a:t>vec</a:t>
            </a:r>
            <a:r>
              <a:rPr lang="en-US" altLang="zh-TW" dirty="0" smtClean="0"/>
              <a:t>, clear, swap</a:t>
            </a:r>
          </a:p>
          <a:p>
            <a:r>
              <a:rPr lang="en-US" altLang="zh-TW" dirty="0" smtClean="0"/>
              <a:t>Use iterator to print out elements, find</a:t>
            </a:r>
            <a:r>
              <a:rPr lang="en-US" altLang="zh-TW" dirty="0"/>
              <a:t>, insert(before the position iterator point to) , </a:t>
            </a:r>
            <a:r>
              <a:rPr lang="en-US" altLang="zh-TW" dirty="0" smtClean="0"/>
              <a:t>and erase</a:t>
            </a:r>
          </a:p>
          <a:p>
            <a:r>
              <a:rPr lang="en-US" altLang="zh-TW" dirty="0" smtClean="0"/>
              <a:t>Time complexity</a:t>
            </a:r>
            <a:r>
              <a:rPr lang="en-US" altLang="zh-TW" dirty="0"/>
              <a:t>: </a:t>
            </a:r>
            <a:r>
              <a:rPr lang="en-US" altLang="zh-TW" dirty="0" smtClean="0"/>
              <a:t>insert/remove </a:t>
            </a:r>
            <a:r>
              <a:rPr lang="en-US" altLang="zh-TW" dirty="0"/>
              <a:t>at beginning and middle position </a:t>
            </a:r>
            <a:r>
              <a:rPr lang="en-US" altLang="zh-TW" dirty="0" smtClean="0"/>
              <a:t>=&gt; </a:t>
            </a:r>
            <a:r>
              <a:rPr lang="en-US" altLang="zh-TW" dirty="0"/>
              <a:t>O(n</a:t>
            </a:r>
            <a:r>
              <a:rPr lang="en-US" altLang="zh-TW" dirty="0" smtClean="0"/>
              <a:t>), </a:t>
            </a:r>
            <a:r>
              <a:rPr lang="en-US" altLang="zh-TW" dirty="0"/>
              <a:t>insert/remove at end position </a:t>
            </a:r>
            <a:r>
              <a:rPr lang="en-US" altLang="zh-TW" dirty="0" smtClean="0"/>
              <a:t>=&gt; </a:t>
            </a:r>
            <a:r>
              <a:rPr lang="en-US" altLang="zh-TW" dirty="0"/>
              <a:t>O(1</a:t>
            </a:r>
            <a:r>
              <a:rPr lang="en-US" altLang="zh-TW" dirty="0" smtClean="0"/>
              <a:t>), </a:t>
            </a:r>
            <a:r>
              <a:rPr lang="en-US" altLang="zh-TW" dirty="0"/>
              <a:t>search ==&gt; O(n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Insert_iterator</a:t>
            </a:r>
            <a:r>
              <a:rPr lang="en-US" altLang="zh-TW" dirty="0" smtClean="0"/>
              <a:t>(insert vec3{3,4} into vec4</a:t>
            </a:r>
            <a:r>
              <a:rPr lang="en-US" altLang="zh-TW" dirty="0"/>
              <a:t>{ 1,2,10,13 }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Reverse vec4</a:t>
            </a:r>
          </a:p>
          <a:p>
            <a:r>
              <a:rPr lang="en-US" altLang="zh-TW" dirty="0" smtClean="0"/>
              <a:t>Algorithm(v</a:t>
            </a:r>
            <a:r>
              <a:rPr lang="en-US" altLang="zh-TW" dirty="0"/>
              <a:t>{ 100,55,32,2,4,89,45,67 }</a:t>
            </a:r>
            <a:r>
              <a:rPr lang="en-US" altLang="zh-TW" dirty="0" smtClean="0"/>
              <a:t>): </a:t>
            </a:r>
            <a:r>
              <a:rPr lang="en-US" altLang="zh-TW" dirty="0" err="1" smtClean="0"/>
              <a:t>min_element</a:t>
            </a:r>
            <a:r>
              <a:rPr lang="en-US" altLang="zh-TW" dirty="0" smtClean="0"/>
              <a:t>, partial sort, partial reverse, insert from 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1541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6_vector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338" y="1354914"/>
            <a:ext cx="7097280" cy="538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78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7_write_C++_</a:t>
            </a:r>
            <a:r>
              <a:rPr lang="en-US" altLang="zh-TW" dirty="0" err="1"/>
              <a:t>on_VS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391466"/>
          </a:xfrm>
        </p:spPr>
        <p:txBody>
          <a:bodyPr/>
          <a:lstStyle/>
          <a:p>
            <a:r>
              <a:rPr lang="en-US" altLang="zh-TW" dirty="0" smtClean="0"/>
              <a:t>Try to use Visual </a:t>
            </a:r>
            <a:r>
              <a:rPr lang="en-US" altLang="zh-TW" dirty="0"/>
              <a:t>S</a:t>
            </a:r>
            <a:r>
              <a:rPr lang="en-US" altLang="zh-TW" dirty="0" smtClean="0"/>
              <a:t>tudio to finish every item</a:t>
            </a:r>
          </a:p>
          <a:p>
            <a:r>
              <a:rPr lang="en-US" altLang="zh-TW" dirty="0" smtClean="0"/>
              <a:t>Upgrade Visual Studio 2017 to </a:t>
            </a:r>
            <a:r>
              <a:rPr lang="en-US" altLang="zh-TW" dirty="0"/>
              <a:t>Visual Studio </a:t>
            </a:r>
            <a:r>
              <a:rPr lang="en-US" altLang="zh-TW" dirty="0" smtClean="0"/>
              <a:t>2019</a:t>
            </a:r>
          </a:p>
          <a:p>
            <a:r>
              <a:rPr lang="en-US" altLang="zh-TW" dirty="0"/>
              <a:t>When you want to read txt file from other place in computer, you </a:t>
            </a:r>
            <a:r>
              <a:rPr lang="en-US" altLang="zh-TW" dirty="0" smtClean="0"/>
              <a:t>should </a:t>
            </a:r>
            <a:r>
              <a:rPr lang="en-US" altLang="zh-TW" dirty="0"/>
              <a:t>copy the file into </a:t>
            </a:r>
            <a:r>
              <a:rPr lang="en-US" altLang="zh-TW" dirty="0" smtClean="0"/>
              <a:t>project and </a:t>
            </a:r>
            <a:r>
              <a:rPr lang="en-US" altLang="zh-TW" dirty="0"/>
              <a:t>then add file in the project. </a:t>
            </a:r>
            <a:r>
              <a:rPr lang="en-US" altLang="zh-TW" dirty="0" smtClean="0"/>
              <a:t>(Item4 experience)</a:t>
            </a:r>
          </a:p>
          <a:p>
            <a:r>
              <a:rPr lang="en-US" altLang="zh-TW" dirty="0" err="1" smtClean="0"/>
              <a:t>Ctrl+Shift+F</a:t>
            </a:r>
            <a:r>
              <a:rPr lang="en-US" altLang="zh-TW" dirty="0" smtClean="0"/>
              <a:t> can search and replace certain content in code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24" y="3465733"/>
            <a:ext cx="8642386" cy="263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05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878"/>
          </a:xfrm>
        </p:spPr>
        <p:txBody>
          <a:bodyPr/>
          <a:lstStyle/>
          <a:p>
            <a:r>
              <a:rPr lang="en-US" altLang="zh-TW" dirty="0" smtClean="0"/>
              <a:t>8_create_dll_call_dll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80931"/>
            <a:ext cx="8596668" cy="4560432"/>
          </a:xfrm>
        </p:spPr>
        <p:txBody>
          <a:bodyPr/>
          <a:lstStyle/>
          <a:p>
            <a:r>
              <a:rPr lang="en-US" altLang="zh-TW" dirty="0" smtClean="0"/>
              <a:t>Construct </a:t>
            </a:r>
            <a:r>
              <a:rPr lang="en-US" altLang="zh-TW" dirty="0" err="1" smtClean="0"/>
              <a:t>dll</a:t>
            </a:r>
            <a:r>
              <a:rPr lang="en-US" altLang="zh-TW" dirty="0" smtClean="0"/>
              <a:t> successfully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6" y="1972155"/>
            <a:ext cx="8666522" cy="415866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642" y="3512669"/>
            <a:ext cx="28289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2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878"/>
          </a:xfrm>
        </p:spPr>
        <p:txBody>
          <a:bodyPr/>
          <a:lstStyle/>
          <a:p>
            <a:r>
              <a:rPr lang="en-US" altLang="zh-TW" dirty="0" smtClean="0"/>
              <a:t>8_create_dll_call_dll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80931"/>
            <a:ext cx="8596668" cy="4560432"/>
          </a:xfrm>
        </p:spPr>
        <p:txBody>
          <a:bodyPr/>
          <a:lstStyle/>
          <a:p>
            <a:r>
              <a:rPr lang="en-US" altLang="zh-TW" dirty="0" smtClean="0"/>
              <a:t>Call </a:t>
            </a:r>
            <a:r>
              <a:rPr lang="en-US" altLang="zh-TW" dirty="0" err="1" smtClean="0"/>
              <a:t>dll</a:t>
            </a:r>
            <a:r>
              <a:rPr lang="en-US" altLang="zh-TW" dirty="0" smtClean="0"/>
              <a:t> successfully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3" y="2244861"/>
            <a:ext cx="11040718" cy="40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63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061"/>
          </a:xfrm>
        </p:spPr>
        <p:txBody>
          <a:bodyPr/>
          <a:lstStyle/>
          <a:p>
            <a:r>
              <a:rPr lang="en-US" altLang="zh-TW" dirty="0" smtClean="0"/>
              <a:t>9_boost_c++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61661"/>
            <a:ext cx="8596668" cy="4679701"/>
          </a:xfrm>
        </p:spPr>
        <p:txBody>
          <a:bodyPr/>
          <a:lstStyle/>
          <a:p>
            <a:r>
              <a:rPr lang="en-US" altLang="zh-TW" dirty="0" smtClean="0"/>
              <a:t>Path setting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Use </a:t>
            </a:r>
            <a:r>
              <a:rPr lang="en-US" altLang="zh-TW" dirty="0"/>
              <a:t>boost library 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297" y="1269172"/>
            <a:ext cx="5219700" cy="16891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739" y="3376864"/>
            <a:ext cx="8713925" cy="316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76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1452"/>
          </a:xfrm>
        </p:spPr>
        <p:txBody>
          <a:bodyPr/>
          <a:lstStyle/>
          <a:p>
            <a:r>
              <a:rPr lang="en-US" altLang="zh-TW" dirty="0" smtClean="0"/>
              <a:t>10_boost_python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61053"/>
            <a:ext cx="8596668" cy="4580310"/>
          </a:xfrm>
        </p:spPr>
        <p:txBody>
          <a:bodyPr/>
          <a:lstStyle/>
          <a:p>
            <a:r>
              <a:rPr lang="en-US" altLang="zh-TW" dirty="0" smtClean="0"/>
              <a:t>Generate </a:t>
            </a:r>
            <a:r>
              <a:rPr lang="en-US" altLang="zh-TW" dirty="0" err="1" smtClean="0"/>
              <a:t>pyd</a:t>
            </a:r>
            <a:r>
              <a:rPr lang="en-US" altLang="zh-TW" dirty="0" smtClean="0"/>
              <a:t> file for python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12" y="1898235"/>
            <a:ext cx="8982489" cy="44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2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1_map_unordered_map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map&lt;</a:t>
            </a:r>
            <a:r>
              <a:rPr lang="en-US" altLang="zh-TW" dirty="0" err="1" smtClean="0"/>
              <a:t>char,int</a:t>
            </a:r>
            <a:r>
              <a:rPr lang="en-US" altLang="zh-TW" dirty="0" smtClean="0"/>
              <a:t>&gt; , </a:t>
            </a:r>
            <a:r>
              <a:rPr lang="en-US" altLang="zh-TW" dirty="0" err="1" smtClean="0"/>
              <a:t>unordered_map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char,int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Insert/erase/find elements</a:t>
            </a:r>
          </a:p>
          <a:p>
            <a:r>
              <a:rPr lang="en-US" altLang="zh-TW" dirty="0" smtClean="0"/>
              <a:t>Use iterator to show content/insert elements/erase elements</a:t>
            </a:r>
          </a:p>
          <a:p>
            <a:r>
              <a:rPr lang="en-US" altLang="zh-TW" dirty="0" smtClean="0"/>
              <a:t>Erase data immediately</a:t>
            </a:r>
          </a:p>
          <a:p>
            <a:r>
              <a:rPr lang="en-US" altLang="zh-TW" dirty="0" smtClean="0"/>
              <a:t>Get the size of map</a:t>
            </a:r>
          </a:p>
          <a:p>
            <a:r>
              <a:rPr lang="en-US" altLang="zh-TW" dirty="0" smtClean="0"/>
              <a:t>No duplicated key, keys are read-only</a:t>
            </a:r>
          </a:p>
          <a:p>
            <a:r>
              <a:rPr lang="en-US" altLang="zh-TW" dirty="0" smtClean="0"/>
              <a:t>Hash table APIs for unordered map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4821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1452"/>
          </a:xfrm>
        </p:spPr>
        <p:txBody>
          <a:bodyPr/>
          <a:lstStyle/>
          <a:p>
            <a:r>
              <a:rPr lang="en-US" altLang="zh-TW" dirty="0" smtClean="0"/>
              <a:t>10_boost_python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61053"/>
            <a:ext cx="8596668" cy="4580310"/>
          </a:xfrm>
        </p:spPr>
        <p:txBody>
          <a:bodyPr/>
          <a:lstStyle/>
          <a:p>
            <a:r>
              <a:rPr lang="en-US" altLang="zh-TW" dirty="0" smtClean="0"/>
              <a:t>Call C++ function in python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3378"/>
            <a:ext cx="10295853" cy="377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2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539" y="1323191"/>
            <a:ext cx="5496339" cy="553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0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Unordered map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356" y="1232452"/>
            <a:ext cx="4789056" cy="55219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085" y="1232452"/>
            <a:ext cx="4208872" cy="55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4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2_binary_file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85336"/>
            <a:ext cx="8596668" cy="3880773"/>
          </a:xfrm>
        </p:spPr>
        <p:txBody>
          <a:bodyPr/>
          <a:lstStyle/>
          <a:p>
            <a:r>
              <a:rPr lang="en-US" altLang="zh-TW" dirty="0" smtClean="0"/>
              <a:t>Save n=34335.67445 into </a:t>
            </a:r>
            <a:r>
              <a:rPr lang="en-US" altLang="zh-TW" dirty="0" err="1" smtClean="0"/>
              <a:t>binaryfile.bin</a:t>
            </a:r>
            <a:endParaRPr lang="en-US" altLang="zh-TW" dirty="0" smtClean="0"/>
          </a:p>
          <a:p>
            <a:r>
              <a:rPr lang="en-US" altLang="zh-TW" dirty="0" smtClean="0"/>
              <a:t>Read a number from </a:t>
            </a:r>
            <a:r>
              <a:rPr lang="en-US" altLang="zh-TW" dirty="0" err="1" smtClean="0"/>
              <a:t>binaryfile.bin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99239"/>
            <a:ext cx="3792441" cy="456640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990" y="4904352"/>
            <a:ext cx="2752725" cy="952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990" y="2242542"/>
            <a:ext cx="3683783" cy="20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6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3_split_string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45580"/>
            <a:ext cx="8596668" cy="3880773"/>
          </a:xfrm>
        </p:spPr>
        <p:txBody>
          <a:bodyPr/>
          <a:lstStyle/>
          <a:p>
            <a:r>
              <a:rPr lang="en-US" altLang="zh-TW" dirty="0" smtClean="0"/>
              <a:t>Split "</a:t>
            </a:r>
            <a:r>
              <a:rPr lang="en-US" altLang="zh-TW" dirty="0" err="1" smtClean="0"/>
              <a:t>abc,def,ccd</a:t>
            </a:r>
            <a:r>
              <a:rPr lang="en-US" altLang="zh-TW" dirty="0" smtClean="0"/>
              <a:t>“ with 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78" y="1930400"/>
            <a:ext cx="4212950" cy="49176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618" y="2831942"/>
            <a:ext cx="2590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2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4_regression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39349"/>
            <a:ext cx="8596668" cy="4302014"/>
          </a:xfrm>
        </p:spPr>
        <p:txBody>
          <a:bodyPr/>
          <a:lstStyle/>
          <a:p>
            <a:r>
              <a:rPr lang="en-US" altLang="zh-TW" dirty="0" smtClean="0"/>
              <a:t>Read </a:t>
            </a:r>
            <a:r>
              <a:rPr lang="en-US" altLang="zh-TW" dirty="0"/>
              <a:t>data from </a:t>
            </a:r>
            <a:r>
              <a:rPr lang="en-US" altLang="zh-TW" dirty="0" smtClean="0"/>
              <a:t>regression_input.txt    </a:t>
            </a:r>
          </a:p>
          <a:p>
            <a:r>
              <a:rPr lang="en-US" altLang="zh-TW" dirty="0" smtClean="0"/>
              <a:t>regression_input.txt contains </a:t>
            </a:r>
            <a:r>
              <a:rPr lang="fr-FR" altLang="zh-TW" dirty="0" smtClean="0"/>
              <a:t>4X200 </a:t>
            </a:r>
            <a:r>
              <a:rPr lang="fr-FR" altLang="zh-TW" dirty="0"/>
              <a:t>matrix(x1, x2, x3, x4</a:t>
            </a:r>
            <a:r>
              <a:rPr lang="fr-FR" altLang="zh-TW" dirty="0" smtClean="0"/>
              <a:t>) and 1X200 matrix(y)</a:t>
            </a:r>
            <a:endParaRPr lang="en-US" altLang="zh-TW" dirty="0" smtClean="0"/>
          </a:p>
          <a:p>
            <a:r>
              <a:rPr lang="en-US" altLang="zh-TW" dirty="0" smtClean="0"/>
              <a:t>Implement code in </a:t>
            </a:r>
            <a:r>
              <a:rPr lang="en-US" altLang="zh-TW" dirty="0" err="1" smtClean="0"/>
              <a:t>matrix.h</a:t>
            </a:r>
            <a:r>
              <a:rPr lang="en-US" altLang="zh-TW" dirty="0" smtClean="0"/>
              <a:t>, main.cpp (only deal with correct input data)</a:t>
            </a:r>
          </a:p>
          <a:p>
            <a:r>
              <a:rPr lang="en-US" altLang="zh-TW" dirty="0" smtClean="0"/>
              <a:t>Show the result of b1~b4 </a:t>
            </a:r>
            <a:r>
              <a:rPr lang="en-US" altLang="zh-TW" dirty="0" err="1" smtClean="0"/>
              <a:t>coefficeients</a:t>
            </a:r>
            <a:r>
              <a:rPr lang="en-US" altLang="zh-TW" dirty="0" smtClean="0"/>
              <a:t> 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4204251"/>
            <a:ext cx="6079188" cy="18839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936" y="4084195"/>
            <a:ext cx="2914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4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5_shared_ptr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/>
          <a:lstStyle/>
          <a:p>
            <a:r>
              <a:rPr lang="en-US" altLang="zh-TW" dirty="0" smtClean="0"/>
              <a:t>1_why_shared_ptr </a:t>
            </a:r>
          </a:p>
          <a:p>
            <a:r>
              <a:rPr lang="en-US" altLang="zh-TW" dirty="0" smtClean="0"/>
              <a:t>It is easy to have dangling pointer or undefined behavior without </a:t>
            </a:r>
            <a:r>
              <a:rPr lang="en-US" altLang="zh-TW" dirty="0" err="1" smtClean="0"/>
              <a:t>shared_ptr</a:t>
            </a:r>
            <a:endParaRPr lang="en-US" altLang="zh-TW" dirty="0" smtClean="0"/>
          </a:p>
          <a:p>
            <a:r>
              <a:rPr lang="en-US" altLang="zh-TW" dirty="0" smtClean="0"/>
              <a:t>p is dangling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6" y="2920346"/>
            <a:ext cx="6055465" cy="301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5_shared_ptr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/>
          <a:lstStyle/>
          <a:p>
            <a:r>
              <a:rPr lang="en-US" altLang="zh-TW" dirty="0" smtClean="0"/>
              <a:t>2_Raw_pointer_shuold_not_be_used</a:t>
            </a:r>
          </a:p>
          <a:p>
            <a:r>
              <a:rPr lang="en-US" altLang="zh-TW" dirty="0" smtClean="0"/>
              <a:t>This example in main shows undefined behavior(delete twice) </a:t>
            </a:r>
          </a:p>
          <a:p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86" y="2309331"/>
            <a:ext cx="8897805" cy="43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1899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4295</TotalTime>
  <Words>578</Words>
  <Application>Microsoft Office PowerPoint</Application>
  <PresentationFormat>寬螢幕</PresentationFormat>
  <Paragraphs>82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微軟正黑體</vt:lpstr>
      <vt:lpstr>Arial</vt:lpstr>
      <vt:lpstr>Trebuchet MS</vt:lpstr>
      <vt:lpstr>Wingdings</vt:lpstr>
      <vt:lpstr>Wingdings 3</vt:lpstr>
      <vt:lpstr>多面向</vt:lpstr>
      <vt:lpstr>Summary of 10 C++ item practice Chen Yuan Chung</vt:lpstr>
      <vt:lpstr>1_map_unordered_map</vt:lpstr>
      <vt:lpstr>map</vt:lpstr>
      <vt:lpstr>Unordered map</vt:lpstr>
      <vt:lpstr>2_binary_file</vt:lpstr>
      <vt:lpstr>3_split_string</vt:lpstr>
      <vt:lpstr>4_regression</vt:lpstr>
      <vt:lpstr>5_shared_ptr</vt:lpstr>
      <vt:lpstr>5_shared_ptr</vt:lpstr>
      <vt:lpstr>5_shared_ptr</vt:lpstr>
      <vt:lpstr>5_shared_ptr</vt:lpstr>
      <vt:lpstr>5_shared_ptr</vt:lpstr>
      <vt:lpstr>6_vector</vt:lpstr>
      <vt:lpstr>6_vector</vt:lpstr>
      <vt:lpstr>7_write_C++_on_VS</vt:lpstr>
      <vt:lpstr>8_create_dll_call_dll</vt:lpstr>
      <vt:lpstr>8_create_dll_call_dll</vt:lpstr>
      <vt:lpstr>9_boost_c++</vt:lpstr>
      <vt:lpstr>10_boost_python</vt:lpstr>
      <vt:lpstr>10_boost_python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joe</dc:creator>
  <cp:lastModifiedBy>joe</cp:lastModifiedBy>
  <cp:revision>37</cp:revision>
  <dcterms:created xsi:type="dcterms:W3CDTF">2019-05-05T14:43:21Z</dcterms:created>
  <dcterms:modified xsi:type="dcterms:W3CDTF">2019-05-08T14:18:28Z</dcterms:modified>
</cp:coreProperties>
</file>