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sldIdLst>
    <p:sldId id="257" r:id="rId5"/>
    <p:sldId id="258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915F2-8B2C-4554-A48D-182ECA34780C}" v="1" dt="2020-02-17T00:16:56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4974" y="594862"/>
            <a:ext cx="6837143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Public Health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906" y="4594005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 4 Venezuela 2020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3.googleusercontent.com/5TwDNSrUDQdGVgfam0T0trqUBxcfK2v4V1xDypcG7tcsAgsrbi7OWgNcuURsdCo4gxUM4UNoOCzVUeCMPvh5tbfCFfBmnGyqzZAlfEtyx3Ww4orxUN4dIlGP4h57SAYy-ZnIShY">
            <a:extLst>
              <a:ext uri="{FF2B5EF4-FFF2-40B4-BE49-F238E27FC236}">
                <a16:creationId xmlns:a16="http://schemas.microsoft.com/office/drawing/2014/main" id="{4F034829-0425-470B-B41E-A8A4A4D2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32" y="291470"/>
            <a:ext cx="1333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hY6S_SGYLvKMWbdSrZzn9DpRpHN6dY6kezVN487jMCE-SIKHBWMstdQlIGWOqBej-KMFVIawG4YNiN6wB6mHDbWj1rq0BS4g15PxaCFjcUcueMnjc1HpT_V4GmL8WP3aL1n_AiE">
            <a:extLst>
              <a:ext uri="{FF2B5EF4-FFF2-40B4-BE49-F238E27FC236}">
                <a16:creationId xmlns:a16="http://schemas.microsoft.com/office/drawing/2014/main" id="{3BEFAF25-76FE-473A-91A4-5D7A4E7E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29" y="1074818"/>
            <a:ext cx="1752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kmY2a_YDx9VFNGHGv8Yvnw8FLSHCie_P8JR6gSd7Uv8Sj1DojbszdqBgyjNKpf7cIxC_KlIN2voPTOjDKFc0p9P2fgLDW0NrIQwQY6gz_a8JWj8c4c4hnsTEXXzMY_2vgv_XQ2w">
            <a:extLst>
              <a:ext uri="{FF2B5EF4-FFF2-40B4-BE49-F238E27FC236}">
                <a16:creationId xmlns:a16="http://schemas.microsoft.com/office/drawing/2014/main" id="{7CB90736-CC6A-481C-90CA-75C0237D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617" y="486995"/>
            <a:ext cx="18954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JRchSW88-tUOcxVqyqUhuvnfUhwF8YnzIIkDL_mY74ttmf-ri7-NaNdUg6FKPzUxcraIUioU4zHqmQGr6_ZSqmw2nFVgHrjZD8UOeS3Akw9vMc6ekWKbfGRTN_LtmyogeRhoBZQ">
            <a:extLst>
              <a:ext uri="{FF2B5EF4-FFF2-40B4-BE49-F238E27FC236}">
                <a16:creationId xmlns:a16="http://schemas.microsoft.com/office/drawing/2014/main" id="{38BEB7EA-E13C-44D6-BB9E-C1CC58E6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32" y="6274651"/>
            <a:ext cx="31908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0hbAzxSi0lC8Q-VNXAj0Zehbg5op0i0zGJIhyiA-v52ahYey8odOlPqEolDv5Xf0EPJFQRUOAY3R0giLOjW0q4GizrRHtBL0UaT2QCZf-PoZCdoof4N85d8V6VmtoUOLEPVAQpA">
            <a:extLst>
              <a:ext uri="{FF2B5EF4-FFF2-40B4-BE49-F238E27FC236}">
                <a16:creationId xmlns:a16="http://schemas.microsoft.com/office/drawing/2014/main" id="{0BA0F82A-DD00-4F91-9A14-872686556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217" y="1684956"/>
            <a:ext cx="24288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urNsxnpsxXl0EFOlNhQ113ulW0AtUYHwW9RzzEGQs4t653wxwrptJ3KaDL61Csjp8R-F33-77NRs9QnO9TK1dIRXhAed3cYaeh5mzxfp7B-fUQBzEyPF-WLAavi_jf8-pl5kfSs">
            <a:extLst>
              <a:ext uri="{FF2B5EF4-FFF2-40B4-BE49-F238E27FC236}">
                <a16:creationId xmlns:a16="http://schemas.microsoft.com/office/drawing/2014/main" id="{6973443E-8719-4BB1-A6B4-9988F8A6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974" y="1173125"/>
            <a:ext cx="12858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4.googleusercontent.com/M9AJGmIpYgEYp5F9u99qXC-Y3deHakHVusTVqokvhqqA4_UynC5YZfBOOV8g0XxgtkfpkwSb0GhyXVZoSZ0ViTzyerUPnguvKWA1H07I5EMGcNBqUkhmMvnj3NqQFrJaO8jPk1A">
            <a:extLst>
              <a:ext uri="{FF2B5EF4-FFF2-40B4-BE49-F238E27FC236}">
                <a16:creationId xmlns:a16="http://schemas.microsoft.com/office/drawing/2014/main" id="{D4F11C59-5F70-43C6-B51D-9A00CC865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60" y="1954453"/>
            <a:ext cx="8477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5.googleusercontent.com/tCYMx8nwmJ9USw3d5DLyAeQOHhpE0H66I02smRfgBkKW8gn9PdJwgJEflh1souF2rcTDra_mZA9kaTT1U_PiXYrLK0krGksoW358uPuD2nBUhtvxYmV5PwWkNJZvAGMjrw4wRRI">
            <a:extLst>
              <a:ext uri="{FF2B5EF4-FFF2-40B4-BE49-F238E27FC236}">
                <a16:creationId xmlns:a16="http://schemas.microsoft.com/office/drawing/2014/main" id="{7CB48B8A-124F-4A56-966E-0035D7255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892" y="5550926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h4.googleusercontent.com/vO_pTfPevmao81KFPe3kmc-5KoxCAMyZQzEtj7OC96sD3Mmw8-7BuTcNV9itlg9qtGgOTNkr0MsuvylmmW4OjgGQTdXTzQo2wuPVKZfQuj2XYKPWS9Att9KcYe4WsuAnuMc8HIw">
            <a:extLst>
              <a:ext uri="{FF2B5EF4-FFF2-40B4-BE49-F238E27FC236}">
                <a16:creationId xmlns:a16="http://schemas.microsoft.com/office/drawing/2014/main" id="{40D5B25B-12C2-45C5-A89F-EDCA9991D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29" y="125045"/>
            <a:ext cx="17526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Create an interactive dashboard for public health professionals to help them identify scarcity situations and take action.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Goal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9A9A-D824-46AB-A135-5504CA35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9C59-244C-4A99-A82C-6F4D33C2E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Analyze missing values and determine what fields could be dropped.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duplicated entries.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categorical values to numeric.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n-US" i="1" dirty="0"/>
              <a:t>Scarcity Metric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Utilize feature engineering to improve </a:t>
            </a:r>
            <a:r>
              <a:rPr lang="en-US" i="1" dirty="0"/>
              <a:t>Scarcity Metric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8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33BF-4DC3-4C4E-AD20-828F9643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 survey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76A7-051C-4C33-837F-2EB61D1C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Require numerical entry for questions asking for a numerical value.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all questions required.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Include a question to determine total number of staff in the hospital (per week).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multichoice grid or check boxes questions.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8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4AD9-C6D6-4F56-AF08-D48F0E27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Scarcity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18A1-2AB5-428F-A311-A7821626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6160"/>
            <a:ext cx="7105687" cy="30230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Current Scarcity = 100 * (Real Score)/ Total max points * 100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New Scarcity = Current scarcity * bed factor</a:t>
            </a:r>
          </a:p>
          <a:p>
            <a:r>
              <a:rPr lang="en-US" dirty="0"/>
              <a:t> * bed factor, determined by:</a:t>
            </a:r>
          </a:p>
          <a:p>
            <a:r>
              <a:rPr lang="en-US" i="1" dirty="0"/>
              <a:t>Bed factor = # of beds in hospital / # of beds in all hospitals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38960B-FD3C-4396-9C3E-1D4A319C421D}"/>
              </a:ext>
            </a:extLst>
          </p:cNvPr>
          <p:cNvSpPr txBox="1">
            <a:spLocks/>
          </p:cNvSpPr>
          <p:nvPr/>
        </p:nvSpPr>
        <p:spPr>
          <a:xfrm>
            <a:off x="1097280" y="4702341"/>
            <a:ext cx="7789268" cy="135222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Strengths of new metric: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hospital size in consideration.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be aggregated to different levels, e.g. state.</a:t>
            </a:r>
          </a:p>
        </p:txBody>
      </p:sp>
    </p:spTree>
    <p:extLst>
      <p:ext uri="{BB962C8B-B14F-4D97-AF65-F5344CB8AC3E}">
        <p14:creationId xmlns:p14="http://schemas.microsoft.com/office/powerpoint/2010/main" val="5032314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A8A26729269B44870D26A7F8E17213" ma:contentTypeVersion="13" ma:contentTypeDescription="Create a new document." ma:contentTypeScope="" ma:versionID="bc39da9cb09f6bdaef10b84bc79c0933">
  <xsd:schema xmlns:xsd="http://www.w3.org/2001/XMLSchema" xmlns:xs="http://www.w3.org/2001/XMLSchema" xmlns:p="http://schemas.microsoft.com/office/2006/metadata/properties" xmlns:ns3="b29ddba3-edb9-4e36-a1e5-dc0223e9b760" xmlns:ns4="039fe96f-188f-4a20-85ad-691cd7cc85a5" targetNamespace="http://schemas.microsoft.com/office/2006/metadata/properties" ma:root="true" ma:fieldsID="d2aae2d37915760115c1cafdb2ef4429" ns3:_="" ns4:_="">
    <xsd:import namespace="b29ddba3-edb9-4e36-a1e5-dc0223e9b760"/>
    <xsd:import namespace="039fe96f-188f-4a20-85ad-691cd7cc85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9ddba3-edb9-4e36-a1e5-dc0223e9b7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fe96f-188f-4a20-85ad-691cd7cc85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F3FF03-23E2-4D0D-9043-6CD9EE5FE4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DECD0D-D5A0-482B-9FE9-4E970FABD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9ddba3-edb9-4e36-a1e5-dc0223e9b760"/>
    <ds:schemaRef ds:uri="039fe96f-188f-4a20-85ad-691cd7cc85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3F6EB3-3CBB-4D40-B3D5-992A9B88EDA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29ddba3-edb9-4e36-a1e5-dc0223e9b760"/>
    <ds:schemaRef ds:uri="http://purl.org/dc/terms/"/>
    <ds:schemaRef ds:uri="039fe96f-188f-4a20-85ad-691cd7cc85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178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Public Health </vt:lpstr>
      <vt:lpstr>Create an interactive dashboard for public health professionals to help them identify scarcity situations and take action.</vt:lpstr>
      <vt:lpstr>Data cleaning and exploration</vt:lpstr>
      <vt:lpstr>Ways to improve survey </vt:lpstr>
      <vt:lpstr>Scarcity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2020-02-16T22:58:21Z</dcterms:created>
  <dcterms:modified xsi:type="dcterms:W3CDTF">2020-02-17T00:31:36Z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0x0101007CA8A26729269B44870D26A7F8E17213</vt:lpwstr>
  </property>
</Properties>
</file>