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65" r:id="rId5"/>
    <p:sldId id="264" r:id="rId6"/>
    <p:sldId id="257" r:id="rId7"/>
    <p:sldId id="261" r:id="rId8"/>
    <p:sldId id="258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6" d="100"/>
          <a:sy n="76" d="100"/>
        </p:scale>
        <p:origin x="129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4197-C130-6246-99DA-4B79D037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9992E-4A9F-D44D-A252-DE548950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79740-31E4-CD4F-896A-B143D9A6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9F7E-459B-F34E-9158-339D3B68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0DD7-803A-504C-BDBA-8F588B08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F81D-844A-D544-8EFB-96412EF9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FC25-6364-CB4A-8D43-F983465EE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6A03-871B-D84F-B2F0-8A519A6D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E858-DEEE-5E43-894E-0BCE74A7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2526D-3A85-FA4C-B49A-5645C7F1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53E0F-201C-8D46-8375-82C3CF804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0565D-DB51-BB41-BE06-65B07700D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9AD9-D544-D447-ACE7-7B83F882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D96F-962A-E94E-8AB7-697CF74F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8DF5-C6D5-244A-9581-FAAC3E83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A03C-1848-4B48-B0A8-240EBCE3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EC58-745E-AD4A-B120-3D20EC2C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3E7F-3D48-4E4A-AF39-D5A28F6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9873-B184-6546-8CA8-32A3A665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6511-C10E-3B4C-BEF3-4668499C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08A-3248-A74F-B398-534603F5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2C5BA-959C-B04E-BFA1-3933F9003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A05D-3DE1-464B-A1EF-DECFB1D3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75B54-B250-0344-A31B-B65A4886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44BD-1F4F-614D-8A99-5B658F07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55A7-F235-574A-8318-A8B82417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1225-1C65-9C4C-BF74-50344309A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22B1B-217A-B544-A513-A4D1B4767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9B4F-76B3-6D44-BC2F-57EA97CB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83CEB-D959-6645-AA0D-9DDAA0F9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DF035-E690-6944-9DA4-BFB6EBF3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5811-8EE9-384D-8785-64187371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E4305-054A-5A48-8E6F-535E29742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F1347-781E-5A45-9089-D64C2561F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A478A-35CA-9145-B8FA-28C12BE11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7D602-8FB7-A040-979A-C68F04EB9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2BDE3-8BEF-7D42-8373-443BB9FE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A9373-C87F-994F-849E-BBEC6BC3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436CE-6619-6D4B-9359-B1C957BF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7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0C7B-B09A-074C-9C1E-E1C891F0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91245-5DB2-5840-B1F3-59A3BD22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90D0B-9872-4D4F-BC1B-F056D934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7C6EE-23F7-3E42-886B-B72CA7EF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AC40A-EF38-5B41-BA87-66CB92B8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A6768-CAFB-C443-9C54-2EB4C353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8333-3000-AE47-8DD7-09F701E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4FA6-5A1F-E745-BCB2-8A6BB39A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26BB-A383-824E-ACDD-D8688ECE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5518A-F5BE-364F-A54F-C04DDB18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24E5-8608-A34D-ABD1-57BE0CD5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C3A3F-D1D0-454B-940C-1BD6F3F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27314-60D1-F643-8716-3BEA3A48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E85F-F96A-7E4F-AC7E-631A45D1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8A9F7-4407-1F49-865B-8FB4D1523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4FE1-26F9-1E4E-8164-297BD152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9D5AD-74A6-3147-BB83-0C878F61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2C7B-3D96-0841-B15C-E2E71214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1F555-0937-BC4F-9FE5-F3240AB6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F4C81-1B9C-6443-8B81-36F50BCA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56BCC-D69C-2745-9CE6-72B2BB9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9877-7107-CD4E-ABED-975819498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687A-214D-014E-BC10-82854AA076F5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8085-C247-654B-BA5F-B8DD3E0AD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29EE-1067-0A48-A9B7-09C85B5C1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3321-AD2A-4F46-AE86-030651301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2C6BB8-791E-1643-8D71-B5FFFB41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87" y="184835"/>
            <a:ext cx="6257083" cy="2899381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414AC55-FF3F-DA45-9F93-DFA3DE4B0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38" y="3588630"/>
            <a:ext cx="6326831" cy="289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F9A231-30B2-9C46-955C-007F54115038}"/>
              </a:ext>
            </a:extLst>
          </p:cNvPr>
          <p:cNvSpPr txBox="1"/>
          <p:nvPr/>
        </p:nvSpPr>
        <p:spPr>
          <a:xfrm>
            <a:off x="9737124" y="1964724"/>
            <a:ext cx="1157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</p:txBody>
      </p:sp>
    </p:spTree>
    <p:extLst>
      <p:ext uri="{BB962C8B-B14F-4D97-AF65-F5344CB8AC3E}">
        <p14:creationId xmlns:p14="http://schemas.microsoft.com/office/powerpoint/2010/main" val="145771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F9A231-30B2-9C46-955C-007F54115038}"/>
              </a:ext>
            </a:extLst>
          </p:cNvPr>
          <p:cNvSpPr txBox="1"/>
          <p:nvPr/>
        </p:nvSpPr>
        <p:spPr>
          <a:xfrm>
            <a:off x="9737124" y="1964724"/>
            <a:ext cx="1157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</p:txBody>
      </p:sp>
    </p:spTree>
    <p:extLst>
      <p:ext uri="{BB962C8B-B14F-4D97-AF65-F5344CB8AC3E}">
        <p14:creationId xmlns:p14="http://schemas.microsoft.com/office/powerpoint/2010/main" val="110688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F9A231-30B2-9C46-955C-007F54115038}"/>
              </a:ext>
            </a:extLst>
          </p:cNvPr>
          <p:cNvSpPr txBox="1"/>
          <p:nvPr/>
        </p:nvSpPr>
        <p:spPr>
          <a:xfrm>
            <a:off x="9737124" y="1964724"/>
            <a:ext cx="1157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76A86DAC-9816-5C4E-A070-C0DBA8D0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67" y="408746"/>
            <a:ext cx="5825066" cy="2769762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C72F14-88F7-8E48-A190-DE01B8F9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67" y="3637160"/>
            <a:ext cx="5825066" cy="27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3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F9A231-30B2-9C46-955C-007F54115038}"/>
              </a:ext>
            </a:extLst>
          </p:cNvPr>
          <p:cNvSpPr txBox="1"/>
          <p:nvPr/>
        </p:nvSpPr>
        <p:spPr>
          <a:xfrm>
            <a:off x="9737124" y="1964724"/>
            <a:ext cx="1157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BB6881-E902-954C-9E0B-B28DBF80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87" y="3717628"/>
            <a:ext cx="6050684" cy="2772833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21B016-456C-2841-B0E1-B14E03BFD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87" y="367539"/>
            <a:ext cx="6050684" cy="28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F9A231-30B2-9C46-955C-007F54115038}"/>
              </a:ext>
            </a:extLst>
          </p:cNvPr>
          <p:cNvSpPr txBox="1"/>
          <p:nvPr/>
        </p:nvSpPr>
        <p:spPr>
          <a:xfrm>
            <a:off x="9737124" y="1964724"/>
            <a:ext cx="1157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9B5D297-B41C-494E-AAA0-89E928D6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83" y="0"/>
            <a:ext cx="6171695" cy="2961217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343CAAE-9779-374E-AE8A-63971BCD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3607187"/>
            <a:ext cx="6239428" cy="29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2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F9A231-30B2-9C46-955C-007F54115038}"/>
              </a:ext>
            </a:extLst>
          </p:cNvPr>
          <p:cNvSpPr txBox="1"/>
          <p:nvPr/>
        </p:nvSpPr>
        <p:spPr>
          <a:xfrm>
            <a:off x="9737124" y="1964724"/>
            <a:ext cx="11576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A6E2621-3BA1-ED4E-8E39-375BCFF3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56" y="0"/>
            <a:ext cx="5240866" cy="2432036"/>
          </a:xfrm>
          <a:prstGeom prst="rect">
            <a:avLst/>
          </a:prstGeom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C4DB355-4A53-6F4E-95ED-336AFE51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656" y="3426420"/>
            <a:ext cx="5240866" cy="24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EFDC777B-783F-A841-97FE-0F82F6E7D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00"/>
          <a:stretch/>
        </p:blipFill>
        <p:spPr>
          <a:xfrm>
            <a:off x="1108146" y="942975"/>
            <a:ext cx="4128938" cy="4972049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621746B9-6876-1C4F-8550-36DBB4F10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000"/>
          <a:stretch/>
        </p:blipFill>
        <p:spPr>
          <a:xfrm>
            <a:off x="5513037" y="942975"/>
            <a:ext cx="4128938" cy="4972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AA67C99-305F-204C-836B-96473F61A6D8}"/>
              </a:ext>
            </a:extLst>
          </p:cNvPr>
          <p:cNvSpPr txBox="1"/>
          <p:nvPr/>
        </p:nvSpPr>
        <p:spPr>
          <a:xfrm>
            <a:off x="9737124" y="1964724"/>
            <a:ext cx="1157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</a:t>
            </a:r>
          </a:p>
          <a:p>
            <a:r>
              <a:rPr lang="en-US" dirty="0"/>
              <a:t>(left)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  <a:p>
            <a:r>
              <a:rPr lang="en-US" dirty="0"/>
              <a:t>(right)</a:t>
            </a:r>
          </a:p>
        </p:txBody>
      </p:sp>
    </p:spTree>
    <p:extLst>
      <p:ext uri="{BB962C8B-B14F-4D97-AF65-F5344CB8AC3E}">
        <p14:creationId xmlns:p14="http://schemas.microsoft.com/office/powerpoint/2010/main" val="309354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F9A231-30B2-9C46-955C-007F54115038}"/>
              </a:ext>
            </a:extLst>
          </p:cNvPr>
          <p:cNvSpPr txBox="1"/>
          <p:nvPr/>
        </p:nvSpPr>
        <p:spPr>
          <a:xfrm>
            <a:off x="9737124" y="1964724"/>
            <a:ext cx="1157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</a:t>
            </a:r>
          </a:p>
          <a:p>
            <a:r>
              <a:rPr lang="en-US" dirty="0"/>
              <a:t>(left)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  <a:p>
            <a:r>
              <a:rPr lang="en-US" dirty="0"/>
              <a:t>(right)</a:t>
            </a:r>
          </a:p>
        </p:txBody>
      </p:sp>
      <p:pic>
        <p:nvPicPr>
          <p:cNvPr id="16" name="Picture 15" descr="A close up of a map&#10;&#10;Description automatically generated">
            <a:extLst>
              <a:ext uri="{FF2B5EF4-FFF2-40B4-BE49-F238E27FC236}">
                <a16:creationId xmlns:a16="http://schemas.microsoft.com/office/drawing/2014/main" id="{EFDC777B-783F-A841-97FE-0F82F6E7D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59"/>
          <a:stretch/>
        </p:blipFill>
        <p:spPr>
          <a:xfrm>
            <a:off x="1392192" y="37638"/>
            <a:ext cx="3742175" cy="6820362"/>
          </a:xfrm>
          <a:prstGeom prst="rect">
            <a:avLst/>
          </a:prstGeom>
        </p:spPr>
      </p:pic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621746B9-6876-1C4F-8550-36DBB4F10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59"/>
          <a:stretch/>
        </p:blipFill>
        <p:spPr>
          <a:xfrm>
            <a:off x="5513036" y="37638"/>
            <a:ext cx="3742175" cy="68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3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C21B05-196D-B847-B757-6DC95146E50F}"/>
              </a:ext>
            </a:extLst>
          </p:cNvPr>
          <p:cNvSpPr txBox="1"/>
          <p:nvPr/>
        </p:nvSpPr>
        <p:spPr>
          <a:xfrm>
            <a:off x="9737124" y="1964724"/>
            <a:ext cx="1157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</a:t>
            </a:r>
          </a:p>
          <a:p>
            <a:r>
              <a:rPr lang="en-US" dirty="0"/>
              <a:t>(left)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  <a:p>
            <a:r>
              <a:rPr lang="en-US" dirty="0"/>
              <a:t>(right)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4424F6F-9006-DB4C-9AB1-BD6C8E1DF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" b="60145"/>
          <a:stretch/>
        </p:blipFill>
        <p:spPr>
          <a:xfrm>
            <a:off x="4868562" y="1108982"/>
            <a:ext cx="3864991" cy="4640036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C70991C-5F65-5848-945A-2B9B59F052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31" t="-414" r="-1585" b="60661"/>
          <a:stretch/>
        </p:blipFill>
        <p:spPr>
          <a:xfrm>
            <a:off x="288591" y="1108982"/>
            <a:ext cx="4012476" cy="46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C21B05-196D-B847-B757-6DC95146E50F}"/>
              </a:ext>
            </a:extLst>
          </p:cNvPr>
          <p:cNvSpPr txBox="1"/>
          <p:nvPr/>
        </p:nvSpPr>
        <p:spPr>
          <a:xfrm>
            <a:off x="9737124" y="1964724"/>
            <a:ext cx="11576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</a:t>
            </a:r>
          </a:p>
          <a:p>
            <a:r>
              <a:rPr lang="en-US" dirty="0"/>
              <a:t>(left)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July</a:t>
            </a:r>
          </a:p>
          <a:p>
            <a:r>
              <a:rPr lang="en-US" dirty="0"/>
              <a:t>(right)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4424F6F-9006-DB4C-9AB1-BD6C8E1DF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" t="39218" r="-2338" b="-412"/>
          <a:stretch/>
        </p:blipFill>
        <p:spPr>
          <a:xfrm>
            <a:off x="4626872" y="219456"/>
            <a:ext cx="3690880" cy="6695062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F9DC719-5BE1-944D-AF49-6681DA15F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86"/>
          <a:stretch/>
        </p:blipFill>
        <p:spPr>
          <a:xfrm>
            <a:off x="390889" y="219456"/>
            <a:ext cx="3542560" cy="64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1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Elisabeth Freese</dc:creator>
  <cp:lastModifiedBy>Elisabeth Freese</cp:lastModifiedBy>
  <cp:revision>2</cp:revision>
  <dcterms:created xsi:type="dcterms:W3CDTF">2020-03-26T17:44:25Z</dcterms:created>
  <dcterms:modified xsi:type="dcterms:W3CDTF">2020-03-26T18:00:20Z</dcterms:modified>
</cp:coreProperties>
</file>