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ora" pitchFamily="2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66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669012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Segmentación de Departamentos de Colombia según Potencial de Energías Renovables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844052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Este proyecto utiliza el algoritmo K-Means para identificar el tipo de energía renovable más adecuado para cada región de Colombia. Se desarrolló una aplicación integrada con Telegram que clasifica regiones según variables energéticas y geográficas, proporcionando recomendaciones técnicas fundamentadas.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6028373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equipo está conformado por seis desarrolladores en formación, apoyados por universidades y entidades como MINTIC y Talento Tech. El proyecto busca consolidar habilidades técnicas en análisis de datos y desarrollo de bots.</a:t>
            </a:r>
            <a:endParaRPr lang="en-US" sz="185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7C32D8-3C3C-469C-A42D-E4E7E7F94CF5}"/>
              </a:ext>
            </a:extLst>
          </p:cNvPr>
          <p:cNvSpPr txBox="1"/>
          <p:nvPr/>
        </p:nvSpPr>
        <p:spPr>
          <a:xfrm>
            <a:off x="9248171" y="6815383"/>
            <a:ext cx="5382229" cy="1308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Lora" pitchFamily="2" charset="0"/>
                <a:ea typeface="Source Sans Pro Bold" pitchFamily="34" charset="-122"/>
                <a:cs typeface="Source Sans Pro Bold" pitchFamily="34" charset="-120"/>
              </a:rPr>
              <a:t>Por: Luis Alejandro Parra, Luisa Robayo, Daniela López Hurtado,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Lora" pitchFamily="2" charset="0"/>
                <a:ea typeface="Source Sans Pro Bold" pitchFamily="34" charset="-122"/>
              </a:rPr>
              <a:t>Juan David Higuita, Abel Valderrama, Diego Árcila</a:t>
            </a:r>
            <a:r>
              <a:rPr lang="en-US" sz="1600" b="1" dirty="0">
                <a:solidFill>
                  <a:srgbClr val="FF66FF"/>
                </a:solidFill>
                <a:latin typeface="Lora" pitchFamily="2" charset="0"/>
                <a:ea typeface="Source Sans Pro Bold" pitchFamily="34" charset="-122"/>
              </a:rPr>
              <a:t>.</a:t>
            </a:r>
            <a:r>
              <a:rPr lang="en-US" sz="1600" b="1" dirty="0">
                <a:solidFill>
                  <a:srgbClr val="FF66CC"/>
                </a:solidFill>
                <a:latin typeface="Lora" pitchFamily="2" charset="0"/>
                <a:ea typeface="Source Sans Pro Bold" pitchFamily="34" charset="-122"/>
              </a:rPr>
              <a:t> </a:t>
            </a:r>
            <a:endParaRPr lang="en-US" sz="1600" dirty="0">
              <a:solidFill>
                <a:srgbClr val="FF66CC"/>
              </a:solidFill>
              <a:latin typeface="Lor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34565"/>
            <a:ext cx="827853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Objetivo y Alcance del Proyecto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368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Objetivo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2813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Desarrollar una aplicación con Telegram que, mediante K-Means, identifique el tipo de energía renovable (solar, eólica o hidráulica) más viable para una región, basada en sus características energéticas y geográficas.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5368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Alcance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2813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Recolección y análisis de variables energéticas clave.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459486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Segmentación de regiones mediante K-Means.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50615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Desarrollo de un bot para consultas en Telegram.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552831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Pruebas, validación y presentación del prototipo.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042511"/>
            <a:ext cx="713315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Cronograma y Presupuesto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10550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6424374" y="216348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2187773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Cronograma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2683312"/>
            <a:ext cx="2806898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proyecto se divide en tres misiones: análisis de datos y aplicación de K-Means, interpretación técnica y configuración del bot, y validación y presentación final.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208062" y="210550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9" name="Text 6"/>
          <p:cNvSpPr/>
          <p:nvPr/>
        </p:nvSpPr>
        <p:spPr>
          <a:xfrm>
            <a:off x="10308312" y="216348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85897" y="2187773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Presupuesto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85897" y="2683312"/>
            <a:ext cx="2806898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utilizan herramientas gratuitas como Python, Google Colab, Power BI y Telegram. No hay costos directos asociados a licencias o infraestructura.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584323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3" name="Text 10"/>
          <p:cNvSpPr/>
          <p:nvPr/>
        </p:nvSpPr>
        <p:spPr>
          <a:xfrm>
            <a:off x="6424374" y="5901214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592550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Equipo de Trabajo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6421041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Seis desarrolladores en formación con roles definidos para recolección, programación y coordinación.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4854" y="590193"/>
            <a:ext cx="7674293" cy="12349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Gestión de Riesgos y Comunicaciones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734854" y="2140029"/>
            <a:ext cx="3732252" cy="3762851"/>
          </a:xfrm>
          <a:prstGeom prst="roundRect">
            <a:avLst>
              <a:gd name="adj" fmla="val 844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944761" y="2349937"/>
            <a:ext cx="2470190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Riesgos Identificados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944761" y="2784634"/>
            <a:ext cx="331243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Falta de información pública adecuada.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944761" y="3530084"/>
            <a:ext cx="3312438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Inexperiencia técnica del equipo.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944761" y="3939540"/>
            <a:ext cx="331243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Estimaciones de tiempo incorrectas.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944761" y="4684990"/>
            <a:ext cx="331243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Fallos en integración y comunicación.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4677013" y="2140029"/>
            <a:ext cx="3732252" cy="3762851"/>
          </a:xfrm>
          <a:prstGeom prst="roundRect">
            <a:avLst>
              <a:gd name="adj" fmla="val 844"/>
            </a:avLst>
          </a:prstGeom>
          <a:solidFill>
            <a:srgbClr val="444752"/>
          </a:solidFill>
          <a:ln/>
        </p:spPr>
      </p:sp>
      <p:sp>
        <p:nvSpPr>
          <p:cNvPr id="11" name="Text 8"/>
          <p:cNvSpPr/>
          <p:nvPr/>
        </p:nvSpPr>
        <p:spPr>
          <a:xfrm>
            <a:off x="4886920" y="2349937"/>
            <a:ext cx="2912864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Estrategias de Mitigación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4886920" y="2784634"/>
            <a:ext cx="331243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Buscar fuentes alternativas y adaptar modelos.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4886920" y="3530084"/>
            <a:ext cx="331243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Solicitar apoyo técnico y capacitación.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4886920" y="4275534"/>
            <a:ext cx="331243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Reorganizar prioridades y reuniones periódicas.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4886920" y="5020985"/>
            <a:ext cx="331243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Pruebas unitarias y uso de canales como WhatsApp y Git.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734853" y="6112788"/>
            <a:ext cx="7674293" cy="1526500"/>
          </a:xfrm>
          <a:prstGeom prst="roundRect">
            <a:avLst>
              <a:gd name="adj" fmla="val 2063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 dirty="0"/>
          </a:p>
        </p:txBody>
      </p:sp>
      <p:sp>
        <p:nvSpPr>
          <p:cNvPr id="17" name="Text 14"/>
          <p:cNvSpPr/>
          <p:nvPr/>
        </p:nvSpPr>
        <p:spPr>
          <a:xfrm>
            <a:off x="944761" y="6322695"/>
            <a:ext cx="3212902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Gestión de Comunicaciones</a:t>
            </a:r>
            <a:endParaRPr lang="en-US" sz="1900" dirty="0"/>
          </a:p>
        </p:txBody>
      </p:sp>
      <p:sp>
        <p:nvSpPr>
          <p:cNvPr id="18" name="Text 15"/>
          <p:cNvSpPr/>
          <p:nvPr/>
        </p:nvSpPr>
        <p:spPr>
          <a:xfrm>
            <a:off x="944761" y="6757392"/>
            <a:ext cx="725447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s-CO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Reuniones</a:t>
            </a: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semanales. Uso de WhatsApp para </a:t>
            </a:r>
            <a:r>
              <a:rPr lang="es-CO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coordinación</a:t>
            </a: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s-CO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tareas</a:t>
            </a: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7644" y="142161"/>
            <a:ext cx="1066871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Análisis de Variables para Potencial Solar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97644" y="843757"/>
            <a:ext cx="1372338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Irradiación solar y horas solares pico.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197644" y="1217603"/>
            <a:ext cx="1372338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Temperatura promedio y polvo atmosférico.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197643" y="1591448"/>
            <a:ext cx="1372338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Disponibilidad de conexión a red y aceptación social.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6496844" y="824033"/>
            <a:ext cx="710739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Departamentos como La Guajira y Atlántico destacan por alta irradiación y aceptación social, mientras que regiones como Chocó presentan bajo potencial técnico.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E38E1-29AF-4EB7-9227-258E8237A76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"/>
          <a:stretch/>
        </p:blipFill>
        <p:spPr bwMode="auto">
          <a:xfrm>
            <a:off x="1412240" y="2046407"/>
            <a:ext cx="11287760" cy="6006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59874"/>
            <a:ext cx="1094970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Análisis de Variables para Potencial Eólico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105096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Velocidad y densidad del viento.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151769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Altura, rugosidad del terreno y factores IEC.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198441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Precipitación y complejidad del sitio.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315200" y="1050965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Guajira lidera en velocidad y densidad eólica, mientras que Amazonas y Vaupés presentan limitaciones técnicas para proyectos a gran escala.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7021F-05C6-421E-B1AB-DFCF26F8BE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4" y="2451140"/>
            <a:ext cx="11852116" cy="559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3009"/>
            <a:ext cx="1206365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Análisis de Variables para Potencial Hidráulico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1001851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Precipitación dominante y promedio.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1468576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Región hidrológica y escorrentía anual.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1935301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Precipitaciones modeladas en escenarios climáticos.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472204" y="1044019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Chocó, Cauca y Valle del Cauca tienen alto potencial hidroeléctrico, mientras que La Guajira y Atlántico presentan condiciones limitadas para proyectos hidráulicos.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B66F3-AFB9-455C-928D-7998A51FDD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4" y="2402025"/>
            <a:ext cx="11496516" cy="567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4267" y="631865"/>
            <a:ext cx="13021866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Mapa General de Soluciones Energéticas y Lecciones Aprendidas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804267" y="2534960"/>
            <a:ext cx="6230660" cy="1470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mapa clasifica departamentos según la solución energética más adecuada: solar, eólica, hidráulica, híbrida o biomasa. Destacan regiones Caribe y Orinoquía para solar y eólica, y la región Andina para hidráulica.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804267" y="4212431"/>
            <a:ext cx="6230660" cy="1102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Lecciones clave incluyen la importancia de la organización, uso de herramientas colaborativas simples, y la necesidad de mayor tiempo para normalización e interpretación técnica.</a:t>
            </a:r>
            <a:endParaRPr lang="en-US" sz="18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93" y="2586633"/>
            <a:ext cx="6230660" cy="4984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572</Words>
  <Application>Microsoft Office PowerPoint</Application>
  <PresentationFormat>Custom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Source Sans Pro</vt:lpstr>
      <vt:lpstr>Arial</vt:lpstr>
      <vt:lpstr>Lora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Parra, Alejandro</cp:lastModifiedBy>
  <cp:revision>9</cp:revision>
  <dcterms:created xsi:type="dcterms:W3CDTF">2025-05-08T13:54:26Z</dcterms:created>
  <dcterms:modified xsi:type="dcterms:W3CDTF">2025-05-12T19:04:54Z</dcterms:modified>
</cp:coreProperties>
</file>