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59" r:id="rId4"/>
    <p:sldId id="283" r:id="rId5"/>
    <p:sldId id="263" r:id="rId6"/>
    <p:sldId id="284" r:id="rId7"/>
    <p:sldId id="287" r:id="rId8"/>
    <p:sldId id="286" r:id="rId9"/>
    <p:sldId id="288" r:id="rId10"/>
    <p:sldId id="28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OS PBL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0AD7-D94B-0198-1C86-1BA68B87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LJF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5F8609-5D68-A46A-E12B-784CC93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34" y="2235200"/>
            <a:ext cx="8296275" cy="3152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FECD-06FF-C371-B15F-3B482DB1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7DB3-1DEE-0C16-4D66-6695E208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6305-3B86-80A0-229A-D53C66F6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above mentioned are the various CPU Scheduling used in present day. These algorithms are inherited based on the recruitment of the processor.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9136198-F6E8-2EC8-C456-426220D9BC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905" r="21905"/>
          <a:stretch>
            <a:fillRect/>
          </a:stretch>
        </p:blipFill>
        <p:spPr>
          <a:xfrm>
            <a:off x="7381875" y="178512"/>
            <a:ext cx="4848606" cy="5300927"/>
          </a:xfr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Anay Dwivedi 2100290110027</a:t>
            </a:r>
          </a:p>
          <a:p>
            <a:r>
              <a:rPr lang="en-US" dirty="0"/>
              <a:t>Aman Dwivedi 2100290110017 </a:t>
            </a:r>
          </a:p>
          <a:p>
            <a:r>
              <a:rPr lang="en-US" dirty="0"/>
              <a:t>Aman Khan 2100290110018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30450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TYPES OF CPU SCHEDULING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ALGORITHMS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EXAMPLES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64E56"/>
                </a:solidFill>
                <a:effectLst/>
                <a:latin typeface="Roboto" panose="02000000000000000000" pitchFamily="2" charset="0"/>
              </a:rPr>
              <a:t>Scheduling of processes/work is done to finish the work on time. </a:t>
            </a:r>
            <a:r>
              <a:rPr lang="en-US" sz="2000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CPU Scheduling</a:t>
            </a:r>
            <a:r>
              <a:rPr lang="en-US" sz="2000" b="0" i="0" dirty="0">
                <a:solidFill>
                  <a:srgbClr val="464E56"/>
                </a:solidFill>
                <a:effectLst/>
                <a:latin typeface="Roboto" panose="02000000000000000000" pitchFamily="2" charset="0"/>
              </a:rPr>
              <a:t> is a process that allows one process to use the CPU while another process is delayed (in standby) due to unavailability of any resources such as I / O </a:t>
            </a:r>
            <a:r>
              <a:rPr lang="en-US" sz="2000" b="0" i="0" dirty="0" err="1">
                <a:solidFill>
                  <a:srgbClr val="464E56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sz="2000" b="0" i="0" dirty="0">
                <a:solidFill>
                  <a:srgbClr val="464E56"/>
                </a:solidFill>
                <a:effectLst/>
                <a:latin typeface="Roboto" panose="02000000000000000000" pitchFamily="2" charset="0"/>
              </a:rPr>
              <a:t>, thus making full use of the CPU. The purpose of CPU Scheduling is to make the system more efficient, faster, and fairer.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D005198-32D9-3FB6-1396-B8A64CA6CB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58" r="25758"/>
          <a:stretch>
            <a:fillRect/>
          </a:stretch>
        </p:blipFill>
        <p:spPr>
          <a:xfrm>
            <a:off x="7620000" y="0"/>
            <a:ext cx="4572000" cy="6287202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CA49-183C-C405-4D32-C80A1D75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0446-4E37-2FB0-A939-4C512AB5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PREEMPTIVE: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Preemptive scheduling is when a process transitions from a running state to a ready state or from a waiting state to a ready state.</a:t>
            </a:r>
          </a:p>
          <a:p>
            <a:pPr marL="0" indent="0">
              <a:buNone/>
            </a:pPr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NON PREEMPTIVE: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Non-preemptive scheduling is employed when a process terminates or transitions from running to waiting state.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7388-3000-7B67-F12C-CD55C34F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C0F1-10E4-60D5-2430-F09B4F53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04C8-AA65-1108-1871-9F2673C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85877"/>
            <a:ext cx="10515600" cy="466344"/>
          </a:xfrm>
        </p:spPr>
        <p:txBody>
          <a:bodyPr/>
          <a:lstStyle/>
          <a:p>
            <a:r>
              <a:rPr lang="en-US" sz="2800" dirty="0"/>
              <a:t>SCHEDULING ALGORITHMS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5550" y="1704975"/>
            <a:ext cx="6470650" cy="30638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675F-982E-7E5D-2A3B-78B46A10B2AD}"/>
              </a:ext>
            </a:extLst>
          </p:cNvPr>
          <p:cNvSpPr txBox="1"/>
          <p:nvPr/>
        </p:nvSpPr>
        <p:spPr>
          <a:xfrm>
            <a:off x="3819525" y="2437368"/>
            <a:ext cx="4848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1. </a:t>
            </a:r>
            <a:r>
              <a:rPr lang="en-US" sz="2000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First Come First Serve(FCFS)</a:t>
            </a:r>
          </a:p>
          <a:p>
            <a:endParaRPr lang="en-US" sz="2000" b="0" i="0" dirty="0">
              <a:solidFill>
                <a:srgbClr val="10151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2.Longest Job First (LJF)</a:t>
            </a:r>
          </a:p>
          <a:p>
            <a:endParaRPr lang="en-US" sz="2000" dirty="0">
              <a:solidFill>
                <a:srgbClr val="101518"/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3. </a:t>
            </a:r>
            <a:r>
              <a:rPr lang="en-US" sz="2000" dirty="0">
                <a:solidFill>
                  <a:srgbClr val="101518"/>
                </a:solidFill>
                <a:latin typeface="Roboto" panose="02000000000000000000" pitchFamily="2" charset="0"/>
              </a:rPr>
              <a:t>Shortest job First</a:t>
            </a:r>
            <a:r>
              <a:rPr lang="en-US" sz="2000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 (SJF) </a:t>
            </a:r>
          </a:p>
          <a:p>
            <a:endParaRPr lang="en-US" sz="2000" b="0" i="0" dirty="0">
              <a:solidFill>
                <a:srgbClr val="10151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464E56"/>
                </a:solidFill>
                <a:effectLst/>
                <a:latin typeface="Roboto" panose="02000000000000000000" pitchFamily="2" charset="0"/>
              </a:rPr>
              <a:t>4.Priority</a:t>
            </a:r>
          </a:p>
          <a:p>
            <a:endParaRPr lang="en-US" sz="2000" dirty="0">
              <a:solidFill>
                <a:srgbClr val="464E56"/>
              </a:solidFill>
              <a:latin typeface="Roboto" panose="02000000000000000000" pitchFamily="2" charset="0"/>
            </a:endParaRPr>
          </a:p>
          <a:p>
            <a:r>
              <a:rPr lang="en-US" sz="2000" dirty="0">
                <a:solidFill>
                  <a:srgbClr val="464E56"/>
                </a:solidFill>
                <a:latin typeface="Roboto" panose="02000000000000000000" pitchFamily="2" charset="0"/>
              </a:rPr>
              <a:t>5.Round Robin(RR)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E32A-7D16-210A-06E9-5B549A5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6DA6CA-2EC0-942C-527F-5ADAC4E9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46" y="2324100"/>
            <a:ext cx="7534995" cy="3457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EA5C-0F41-AE26-35CE-09258B32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2391-8B46-0BA9-9128-6FADFF57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4013-A617-8C32-3399-9A7B9C5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CCAA-DF6F-E5E1-4FCF-B70BF9C6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PRIORITY SCHEDULING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94981F-2CF5-E85F-E3D9-0015C03C7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1809750"/>
            <a:ext cx="8496299" cy="3467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44D0-85D5-160D-0103-8E5ED71B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077F-BD7F-EE03-D04C-57E610DC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EFC3-E708-6008-6E82-8B07DE55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59E-A96B-0CEA-E929-9499CD1B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SJF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D0EF6E-A7CD-D5BC-FD4A-7FDBA2ED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009775"/>
            <a:ext cx="7324725" cy="304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848E-4092-950C-1C76-629D6203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D575-4B7E-772B-1A03-1F599942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2DD-33F3-ACC7-7872-93A224DB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C122-B312-615E-8077-78502416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ROUND ROBIN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DB26-56C7-F594-0949-93C9962B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7CF3-9285-2772-5FFD-1EE1C603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6EB0-C3BA-5D24-D29F-ABB1C238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D95259B-53F7-7CC4-F52D-84752450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762" y="1901825"/>
            <a:ext cx="6313937" cy="3876675"/>
          </a:xfrm>
        </p:spPr>
      </p:pic>
    </p:spTree>
    <p:extLst>
      <p:ext uri="{BB962C8B-B14F-4D97-AF65-F5344CB8AC3E}">
        <p14:creationId xmlns:p14="http://schemas.microsoft.com/office/powerpoint/2010/main" val="124031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{1EC1412E-DA24-4369-902F-AA3146B2DAD7}tf11964407_win32</Template>
  <TotalTime>47</TotalTime>
  <Words>262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Roboto</vt:lpstr>
      <vt:lpstr>Sagona Book</vt:lpstr>
      <vt:lpstr>Office Theme</vt:lpstr>
      <vt:lpstr>CPU SCHEDULING</vt:lpstr>
      <vt:lpstr>Agenda</vt:lpstr>
      <vt:lpstr>Introduction</vt:lpstr>
      <vt:lpstr>Types of CPU Scheduling</vt:lpstr>
      <vt:lpstr>SCHEDULING ALGORITHMS</vt:lpstr>
      <vt:lpstr>FCFS</vt:lpstr>
      <vt:lpstr>PRIORITY SCHEDULING</vt:lpstr>
      <vt:lpstr>SJF</vt:lpstr>
      <vt:lpstr>ROUND ROBIN</vt:lpstr>
      <vt:lpstr>LJF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Anay Dwivedi</dc:creator>
  <cp:lastModifiedBy>AMAN KHAN</cp:lastModifiedBy>
  <cp:revision>3</cp:revision>
  <dcterms:created xsi:type="dcterms:W3CDTF">2023-06-23T05:58:40Z</dcterms:created>
  <dcterms:modified xsi:type="dcterms:W3CDTF">2023-06-26T17:16:25Z</dcterms:modified>
</cp:coreProperties>
</file>