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9"/>
  </p:notesMasterIdLst>
  <p:sldIdLst>
    <p:sldId id="256" r:id="rId2"/>
    <p:sldId id="261" r:id="rId3"/>
    <p:sldId id="262" r:id="rId4"/>
    <p:sldId id="263" r:id="rId5"/>
    <p:sldId id="259" r:id="rId6"/>
    <p:sldId id="260"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B4A7FC-FB60-4F17-8CE9-9CB54E9DE318}" v="94" dt="2024-11-21T23:34:14.179"/>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iz Fernando Sandri Daros" userId="182e9d845e206e93" providerId="LiveId" clId="{CAB4A7FC-FB60-4F17-8CE9-9CB54E9DE318}"/>
    <pc:docChg chg="undo redo custSel addSld delSld modSld sldOrd">
      <pc:chgData name="Luiz Fernando Sandri Daros" userId="182e9d845e206e93" providerId="LiveId" clId="{CAB4A7FC-FB60-4F17-8CE9-9CB54E9DE318}" dt="2024-11-21T23:35:35.214" v="5343" actId="207"/>
      <pc:docMkLst>
        <pc:docMk/>
      </pc:docMkLst>
      <pc:sldChg chg="addSp delSp modSp mod">
        <pc:chgData name="Luiz Fernando Sandri Daros" userId="182e9d845e206e93" providerId="LiveId" clId="{CAB4A7FC-FB60-4F17-8CE9-9CB54E9DE318}" dt="2024-11-21T21:44:59.498" v="4562" actId="34307"/>
        <pc:sldMkLst>
          <pc:docMk/>
          <pc:sldMk cId="855203574" sldId="256"/>
        </pc:sldMkLst>
        <pc:spChg chg="mod">
          <ac:chgData name="Luiz Fernando Sandri Daros" userId="182e9d845e206e93" providerId="LiveId" clId="{CAB4A7FC-FB60-4F17-8CE9-9CB54E9DE318}" dt="2024-11-21T19:28:28.882" v="1301" actId="20577"/>
          <ac:spMkLst>
            <pc:docMk/>
            <pc:sldMk cId="855203574" sldId="256"/>
            <ac:spMk id="2" creationId="{4D0C605B-6DB2-DD3C-6215-791F84F40D4F}"/>
          </ac:spMkLst>
        </pc:spChg>
        <pc:spChg chg="mod">
          <ac:chgData name="Luiz Fernando Sandri Daros" userId="182e9d845e206e93" providerId="LiveId" clId="{CAB4A7FC-FB60-4F17-8CE9-9CB54E9DE318}" dt="2024-11-21T21:22:08.569" v="4557" actId="207"/>
          <ac:spMkLst>
            <pc:docMk/>
            <pc:sldMk cId="855203574" sldId="256"/>
            <ac:spMk id="3" creationId="{B3A9A4A5-E981-B206-8170-EC8BFF5000B2}"/>
          </ac:spMkLst>
        </pc:spChg>
        <pc:picChg chg="add del mod">
          <ac:chgData name="Luiz Fernando Sandri Daros" userId="182e9d845e206e93" providerId="LiveId" clId="{CAB4A7FC-FB60-4F17-8CE9-9CB54E9DE318}" dt="2024-11-21T18:11:23.615" v="188" actId="478"/>
          <ac:picMkLst>
            <pc:docMk/>
            <pc:sldMk cId="855203574" sldId="256"/>
            <ac:picMk id="5" creationId="{DC6CC52F-069E-81D7-6CDF-98329681F932}"/>
          </ac:picMkLst>
        </pc:picChg>
        <pc:picChg chg="add del mod">
          <ac:chgData name="Luiz Fernando Sandri Daros" userId="182e9d845e206e93" providerId="LiveId" clId="{CAB4A7FC-FB60-4F17-8CE9-9CB54E9DE318}" dt="2024-11-21T18:19:24.533" v="431" actId="1076"/>
          <ac:picMkLst>
            <pc:docMk/>
            <pc:sldMk cId="855203574" sldId="256"/>
            <ac:picMk id="7" creationId="{AE3150A2-622E-556F-4370-FE593895F578}"/>
          </ac:picMkLst>
        </pc:picChg>
        <pc:picChg chg="add mod">
          <ac:chgData name="Luiz Fernando Sandri Daros" userId="182e9d845e206e93" providerId="LiveId" clId="{CAB4A7FC-FB60-4F17-8CE9-9CB54E9DE318}" dt="2024-11-21T18:14:33.595" v="239" actId="931"/>
          <ac:picMkLst>
            <pc:docMk/>
            <pc:sldMk cId="855203574" sldId="256"/>
            <ac:picMk id="9" creationId="{330B6936-AC00-A18F-947B-22F43CBA2F39}"/>
          </ac:picMkLst>
        </pc:picChg>
        <pc:picChg chg="add del mod">
          <ac:chgData name="Luiz Fernando Sandri Daros" userId="182e9d845e206e93" providerId="LiveId" clId="{CAB4A7FC-FB60-4F17-8CE9-9CB54E9DE318}" dt="2024-11-21T21:44:59.498" v="4562" actId="34307"/>
          <ac:picMkLst>
            <pc:docMk/>
            <pc:sldMk cId="855203574" sldId="256"/>
            <ac:picMk id="10" creationId="{06D7BAF5-B2CF-9106-41E2-30D4349EA804}"/>
          </ac:picMkLst>
        </pc:picChg>
      </pc:sldChg>
      <pc:sldChg chg="modSp new del mod ord">
        <pc:chgData name="Luiz Fernando Sandri Daros" userId="182e9d845e206e93" providerId="LiveId" clId="{CAB4A7FC-FB60-4F17-8CE9-9CB54E9DE318}" dt="2024-11-21T19:15:26.094" v="647" actId="2696"/>
        <pc:sldMkLst>
          <pc:docMk/>
          <pc:sldMk cId="1075560496" sldId="257"/>
        </pc:sldMkLst>
        <pc:spChg chg="mod">
          <ac:chgData name="Luiz Fernando Sandri Daros" userId="182e9d845e206e93" providerId="LiveId" clId="{CAB4A7FC-FB60-4F17-8CE9-9CB54E9DE318}" dt="2024-11-21T19:14:57.851" v="645" actId="20577"/>
          <ac:spMkLst>
            <pc:docMk/>
            <pc:sldMk cId="1075560496" sldId="257"/>
            <ac:spMk id="2" creationId="{017D3ADA-4CAA-8ABD-8300-F16974823394}"/>
          </ac:spMkLst>
        </pc:spChg>
        <pc:spChg chg="mod">
          <ac:chgData name="Luiz Fernando Sandri Daros" userId="182e9d845e206e93" providerId="LiveId" clId="{CAB4A7FC-FB60-4F17-8CE9-9CB54E9DE318}" dt="2024-11-21T19:15:10.079" v="646" actId="6549"/>
          <ac:spMkLst>
            <pc:docMk/>
            <pc:sldMk cId="1075560496" sldId="257"/>
            <ac:spMk id="3" creationId="{C0FAB779-B885-66AB-F568-5F78C5B4262B}"/>
          </ac:spMkLst>
        </pc:spChg>
      </pc:sldChg>
      <pc:sldChg chg="modSp new del mod">
        <pc:chgData name="Luiz Fernando Sandri Daros" userId="182e9d845e206e93" providerId="LiveId" clId="{CAB4A7FC-FB60-4F17-8CE9-9CB54E9DE318}" dt="2024-11-21T18:18:45.580" v="426" actId="47"/>
        <pc:sldMkLst>
          <pc:docMk/>
          <pc:sldMk cId="2960388728" sldId="258"/>
        </pc:sldMkLst>
        <pc:spChg chg="mod">
          <ac:chgData name="Luiz Fernando Sandri Daros" userId="182e9d845e206e93" providerId="LiveId" clId="{CAB4A7FC-FB60-4F17-8CE9-9CB54E9DE318}" dt="2024-11-21T18:18:07.671" v="412" actId="20577"/>
          <ac:spMkLst>
            <pc:docMk/>
            <pc:sldMk cId="2960388728" sldId="258"/>
            <ac:spMk id="2" creationId="{B7579532-4595-94CF-473E-CC8C223F0FB7}"/>
          </ac:spMkLst>
        </pc:spChg>
        <pc:spChg chg="mod">
          <ac:chgData name="Luiz Fernando Sandri Daros" userId="182e9d845e206e93" providerId="LiveId" clId="{CAB4A7FC-FB60-4F17-8CE9-9CB54E9DE318}" dt="2024-11-21T18:14:40.272" v="244"/>
          <ac:spMkLst>
            <pc:docMk/>
            <pc:sldMk cId="2960388728" sldId="258"/>
            <ac:spMk id="3" creationId="{7D6CBFA2-A8D9-0B9E-3066-C994D9A98BF2}"/>
          </ac:spMkLst>
        </pc:spChg>
      </pc:sldChg>
      <pc:sldChg chg="modSp add mod">
        <pc:chgData name="Luiz Fernando Sandri Daros" userId="182e9d845e206e93" providerId="LiveId" clId="{CAB4A7FC-FB60-4F17-8CE9-9CB54E9DE318}" dt="2024-11-21T21:21:21.948" v="4552" actId="20577"/>
        <pc:sldMkLst>
          <pc:docMk/>
          <pc:sldMk cId="1206225210" sldId="259"/>
        </pc:sldMkLst>
        <pc:spChg chg="mod">
          <ac:chgData name="Luiz Fernando Sandri Daros" userId="182e9d845e206e93" providerId="LiveId" clId="{CAB4A7FC-FB60-4F17-8CE9-9CB54E9DE318}" dt="2024-11-21T20:08:42.295" v="2614" actId="20577"/>
          <ac:spMkLst>
            <pc:docMk/>
            <pc:sldMk cId="1206225210" sldId="259"/>
            <ac:spMk id="2" creationId="{54AB5E20-BA04-F4D3-016B-C0FADEB68E03}"/>
          </ac:spMkLst>
        </pc:spChg>
        <pc:spChg chg="mod">
          <ac:chgData name="Luiz Fernando Sandri Daros" userId="182e9d845e206e93" providerId="LiveId" clId="{CAB4A7FC-FB60-4F17-8CE9-9CB54E9DE318}" dt="2024-11-21T21:21:21.948" v="4552" actId="20577"/>
          <ac:spMkLst>
            <pc:docMk/>
            <pc:sldMk cId="1206225210" sldId="259"/>
            <ac:spMk id="3" creationId="{1F71E9E6-22E5-BB4B-416C-102BA4C50F61}"/>
          </ac:spMkLst>
        </pc:spChg>
      </pc:sldChg>
      <pc:sldChg chg="modSp add mod">
        <pc:chgData name="Luiz Fernando Sandri Daros" userId="182e9d845e206e93" providerId="LiveId" clId="{CAB4A7FC-FB60-4F17-8CE9-9CB54E9DE318}" dt="2024-11-21T20:37:09.729" v="3434"/>
        <pc:sldMkLst>
          <pc:docMk/>
          <pc:sldMk cId="3584503533" sldId="260"/>
        </pc:sldMkLst>
        <pc:spChg chg="mod">
          <ac:chgData name="Luiz Fernando Sandri Daros" userId="182e9d845e206e93" providerId="LiveId" clId="{CAB4A7FC-FB60-4F17-8CE9-9CB54E9DE318}" dt="2024-11-21T20:08:44.840" v="2615" actId="20577"/>
          <ac:spMkLst>
            <pc:docMk/>
            <pc:sldMk cId="3584503533" sldId="260"/>
            <ac:spMk id="2" creationId="{2A06A697-8E76-9502-6021-570D504AE497}"/>
          </ac:spMkLst>
        </pc:spChg>
        <pc:spChg chg="mod">
          <ac:chgData name="Luiz Fernando Sandri Daros" userId="182e9d845e206e93" providerId="LiveId" clId="{CAB4A7FC-FB60-4F17-8CE9-9CB54E9DE318}" dt="2024-11-21T20:37:09.729" v="3434"/>
          <ac:spMkLst>
            <pc:docMk/>
            <pc:sldMk cId="3584503533" sldId="260"/>
            <ac:spMk id="3" creationId="{358F8DB4-7807-5B0B-58D1-5CC5E60BF02E}"/>
          </ac:spMkLst>
        </pc:spChg>
      </pc:sldChg>
      <pc:sldChg chg="addSp modSp add mod setBg modNotesTx">
        <pc:chgData name="Luiz Fernando Sandri Daros" userId="182e9d845e206e93" providerId="LiveId" clId="{CAB4A7FC-FB60-4F17-8CE9-9CB54E9DE318}" dt="2024-11-21T21:42:52.560" v="4558" actId="962"/>
        <pc:sldMkLst>
          <pc:docMk/>
          <pc:sldMk cId="994660004" sldId="261"/>
        </pc:sldMkLst>
        <pc:spChg chg="mod">
          <ac:chgData name="Luiz Fernando Sandri Daros" userId="182e9d845e206e93" providerId="LiveId" clId="{CAB4A7FC-FB60-4F17-8CE9-9CB54E9DE318}" dt="2024-11-21T19:28:18.349" v="1295" actId="113"/>
          <ac:spMkLst>
            <pc:docMk/>
            <pc:sldMk cId="994660004" sldId="261"/>
            <ac:spMk id="2" creationId="{62AE9D2A-9D9D-8D63-A1B1-8EDA665503BA}"/>
          </ac:spMkLst>
        </pc:spChg>
        <pc:spChg chg="mod">
          <ac:chgData name="Luiz Fernando Sandri Daros" userId="182e9d845e206e93" providerId="LiveId" clId="{CAB4A7FC-FB60-4F17-8CE9-9CB54E9DE318}" dt="2024-11-21T19:27:30.084" v="1287" actId="20577"/>
          <ac:spMkLst>
            <pc:docMk/>
            <pc:sldMk cId="994660004" sldId="261"/>
            <ac:spMk id="3" creationId="{5D7040E9-A6BF-98B4-0DA5-1EB4490A2AD4}"/>
          </ac:spMkLst>
        </pc:spChg>
        <pc:spChg chg="add">
          <ac:chgData name="Luiz Fernando Sandri Daros" userId="182e9d845e206e93" providerId="LiveId" clId="{CAB4A7FC-FB60-4F17-8CE9-9CB54E9DE318}" dt="2024-11-21T19:26:28.258" v="1280" actId="26606"/>
          <ac:spMkLst>
            <pc:docMk/>
            <pc:sldMk cId="994660004" sldId="261"/>
            <ac:spMk id="12" creationId="{E2A53059-D7B9-4249-ACFA-426AA0C68351}"/>
          </ac:spMkLst>
        </pc:spChg>
        <pc:spChg chg="add">
          <ac:chgData name="Luiz Fernando Sandri Daros" userId="182e9d845e206e93" providerId="LiveId" clId="{CAB4A7FC-FB60-4F17-8CE9-9CB54E9DE318}" dt="2024-11-21T19:26:28.258" v="1280" actId="26606"/>
          <ac:spMkLst>
            <pc:docMk/>
            <pc:sldMk cId="994660004" sldId="261"/>
            <ac:spMk id="14" creationId="{F230AD75-6717-4566-9CA9-25308C0596EE}"/>
          </ac:spMkLst>
        </pc:spChg>
        <pc:picChg chg="add mod">
          <ac:chgData name="Luiz Fernando Sandri Daros" userId="182e9d845e206e93" providerId="LiveId" clId="{CAB4A7FC-FB60-4F17-8CE9-9CB54E9DE318}" dt="2024-11-21T21:42:52.560" v="4558" actId="962"/>
          <ac:picMkLst>
            <pc:docMk/>
            <pc:sldMk cId="994660004" sldId="261"/>
            <ac:picMk id="5" creationId="{63F4A247-4182-1AA6-CC3C-A5C4B1A6A78C}"/>
          </ac:picMkLst>
        </pc:picChg>
        <pc:picChg chg="add mod">
          <ac:chgData name="Luiz Fernando Sandri Daros" userId="182e9d845e206e93" providerId="LiveId" clId="{CAB4A7FC-FB60-4F17-8CE9-9CB54E9DE318}" dt="2024-11-21T19:26:33.352" v="1282" actId="14100"/>
          <ac:picMkLst>
            <pc:docMk/>
            <pc:sldMk cId="994660004" sldId="261"/>
            <ac:picMk id="7" creationId="{0B962B13-EA9A-B1FE-B45F-D096C0E30EBC}"/>
          </ac:picMkLst>
        </pc:picChg>
      </pc:sldChg>
      <pc:sldChg chg="modSp add mod ord modNotesTx">
        <pc:chgData name="Luiz Fernando Sandri Daros" userId="182e9d845e206e93" providerId="LiveId" clId="{CAB4A7FC-FB60-4F17-8CE9-9CB54E9DE318}" dt="2024-11-21T21:21:43.696" v="4556" actId="115"/>
        <pc:sldMkLst>
          <pc:docMk/>
          <pc:sldMk cId="1703958339" sldId="262"/>
        </pc:sldMkLst>
        <pc:spChg chg="mod">
          <ac:chgData name="Luiz Fernando Sandri Daros" userId="182e9d845e206e93" providerId="LiveId" clId="{CAB4A7FC-FB60-4F17-8CE9-9CB54E9DE318}" dt="2024-11-21T19:50:32.123" v="2254" actId="122"/>
          <ac:spMkLst>
            <pc:docMk/>
            <pc:sldMk cId="1703958339" sldId="262"/>
            <ac:spMk id="2" creationId="{20AC1D3F-3F54-278E-6ABE-63B488117986}"/>
          </ac:spMkLst>
        </pc:spChg>
        <pc:spChg chg="mod">
          <ac:chgData name="Luiz Fernando Sandri Daros" userId="182e9d845e206e93" providerId="LiveId" clId="{CAB4A7FC-FB60-4F17-8CE9-9CB54E9DE318}" dt="2024-11-21T21:21:43.696" v="4556" actId="115"/>
          <ac:spMkLst>
            <pc:docMk/>
            <pc:sldMk cId="1703958339" sldId="262"/>
            <ac:spMk id="3" creationId="{E13030CE-A509-FEAE-6CF6-C1AA2D8A8B16}"/>
          </ac:spMkLst>
        </pc:spChg>
      </pc:sldChg>
      <pc:sldChg chg="addSp delSp modSp add mod modNotesTx">
        <pc:chgData name="Luiz Fernando Sandri Daros" userId="182e9d845e206e93" providerId="LiveId" clId="{CAB4A7FC-FB60-4F17-8CE9-9CB54E9DE318}" dt="2024-11-21T21:47:15.269" v="4600" actId="20577"/>
        <pc:sldMkLst>
          <pc:docMk/>
          <pc:sldMk cId="2104409398" sldId="263"/>
        </pc:sldMkLst>
        <pc:spChg chg="mod">
          <ac:chgData name="Luiz Fernando Sandri Daros" userId="182e9d845e206e93" providerId="LiveId" clId="{CAB4A7FC-FB60-4F17-8CE9-9CB54E9DE318}" dt="2024-11-21T20:08:02.831" v="2613" actId="1076"/>
          <ac:spMkLst>
            <pc:docMk/>
            <pc:sldMk cId="2104409398" sldId="263"/>
            <ac:spMk id="2" creationId="{B885438F-7F74-8255-C8AB-213E0A83FEA9}"/>
          </ac:spMkLst>
        </pc:spChg>
        <pc:spChg chg="add del mod">
          <ac:chgData name="Luiz Fernando Sandri Daros" userId="182e9d845e206e93" providerId="LiveId" clId="{CAB4A7FC-FB60-4F17-8CE9-9CB54E9DE318}" dt="2024-11-21T20:07:59.973" v="2612" actId="1076"/>
          <ac:spMkLst>
            <pc:docMk/>
            <pc:sldMk cId="2104409398" sldId="263"/>
            <ac:spMk id="3" creationId="{22C25EFB-E5C6-DA61-09DD-4CCE24D4A04F}"/>
          </ac:spMkLst>
        </pc:spChg>
        <pc:spChg chg="add">
          <ac:chgData name="Luiz Fernando Sandri Daros" userId="182e9d845e206e93" providerId="LiveId" clId="{CAB4A7FC-FB60-4F17-8CE9-9CB54E9DE318}" dt="2024-11-21T19:49:23.003" v="2241"/>
          <ac:spMkLst>
            <pc:docMk/>
            <pc:sldMk cId="2104409398" sldId="263"/>
            <ac:spMk id="4" creationId="{AE438CF6-583D-CB0F-A950-1B4E5D36D17F}"/>
          </ac:spMkLst>
        </pc:spChg>
        <pc:spChg chg="add mod">
          <ac:chgData name="Luiz Fernando Sandri Daros" userId="182e9d845e206e93" providerId="LiveId" clId="{CAB4A7FC-FB60-4F17-8CE9-9CB54E9DE318}" dt="2024-11-21T19:49:29.005" v="2244"/>
          <ac:spMkLst>
            <pc:docMk/>
            <pc:sldMk cId="2104409398" sldId="263"/>
            <ac:spMk id="5" creationId="{072DC6F4-1356-6D22-9C8C-180E3479F01A}"/>
          </ac:spMkLst>
        </pc:spChg>
        <pc:spChg chg="add">
          <ac:chgData name="Luiz Fernando Sandri Daros" userId="182e9d845e206e93" providerId="LiveId" clId="{CAB4A7FC-FB60-4F17-8CE9-9CB54E9DE318}" dt="2024-11-21T19:49:36.244" v="2248"/>
          <ac:spMkLst>
            <pc:docMk/>
            <pc:sldMk cId="2104409398" sldId="263"/>
            <ac:spMk id="6" creationId="{D665AF90-104D-3D7C-871A-7C27698CF83A}"/>
          </ac:spMkLst>
        </pc:spChg>
        <pc:spChg chg="add">
          <ac:chgData name="Luiz Fernando Sandri Daros" userId="182e9d845e206e93" providerId="LiveId" clId="{CAB4A7FC-FB60-4F17-8CE9-9CB54E9DE318}" dt="2024-11-21T19:52:55.264" v="2268"/>
          <ac:spMkLst>
            <pc:docMk/>
            <pc:sldMk cId="2104409398" sldId="263"/>
            <ac:spMk id="7" creationId="{0DC38973-410C-5A69-A12D-F9CD0B0D4540}"/>
          </ac:spMkLst>
        </pc:spChg>
      </pc:sldChg>
      <pc:sldChg chg="addSp delSp modSp add mod">
        <pc:chgData name="Luiz Fernando Sandri Daros" userId="182e9d845e206e93" providerId="LiveId" clId="{CAB4A7FC-FB60-4F17-8CE9-9CB54E9DE318}" dt="2024-11-21T23:35:35.214" v="5343" actId="207"/>
        <pc:sldMkLst>
          <pc:docMk/>
          <pc:sldMk cId="949871312" sldId="264"/>
        </pc:sldMkLst>
        <pc:spChg chg="mod">
          <ac:chgData name="Luiz Fernando Sandri Daros" userId="182e9d845e206e93" providerId="LiveId" clId="{CAB4A7FC-FB60-4F17-8CE9-9CB54E9DE318}" dt="2024-11-21T20:44:17.827" v="3458" actId="20577"/>
          <ac:spMkLst>
            <pc:docMk/>
            <pc:sldMk cId="949871312" sldId="264"/>
            <ac:spMk id="2" creationId="{A36F80E0-A515-2BD8-061F-F8AA351D3CDC}"/>
          </ac:spMkLst>
        </pc:spChg>
        <pc:spChg chg="mod">
          <ac:chgData name="Luiz Fernando Sandri Daros" userId="182e9d845e206e93" providerId="LiveId" clId="{CAB4A7FC-FB60-4F17-8CE9-9CB54E9DE318}" dt="2024-11-21T23:35:35.214" v="5343" actId="207"/>
          <ac:spMkLst>
            <pc:docMk/>
            <pc:sldMk cId="949871312" sldId="264"/>
            <ac:spMk id="3" creationId="{8DB3F2E4-8BF8-A2DF-4C07-34F2C0092846}"/>
          </ac:spMkLst>
        </pc:spChg>
        <pc:spChg chg="add mod">
          <ac:chgData name="Luiz Fernando Sandri Daros" userId="182e9d845e206e93" providerId="LiveId" clId="{CAB4A7FC-FB60-4F17-8CE9-9CB54E9DE318}" dt="2024-11-21T21:51:56.359" v="4673" actId="767"/>
          <ac:spMkLst>
            <pc:docMk/>
            <pc:sldMk cId="949871312" sldId="264"/>
            <ac:spMk id="5" creationId="{74E9BAA2-D3BA-7686-38F7-697FA6E2A406}"/>
          </ac:spMkLst>
        </pc:spChg>
        <pc:spChg chg="add mod">
          <ac:chgData name="Luiz Fernando Sandri Daros" userId="182e9d845e206e93" providerId="LiveId" clId="{CAB4A7FC-FB60-4F17-8CE9-9CB54E9DE318}" dt="2024-11-21T23:16:36.350" v="5322" actId="20577"/>
          <ac:spMkLst>
            <pc:docMk/>
            <pc:sldMk cId="949871312" sldId="264"/>
            <ac:spMk id="8" creationId="{E1FEE9CE-32A8-4405-9EA1-EAEE879A06A8}"/>
          </ac:spMkLst>
        </pc:spChg>
        <pc:spChg chg="add mod">
          <ac:chgData name="Luiz Fernando Sandri Daros" userId="182e9d845e206e93" providerId="LiveId" clId="{CAB4A7FC-FB60-4F17-8CE9-9CB54E9DE318}" dt="2024-11-21T23:16:52.300" v="5324" actId="1076"/>
          <ac:spMkLst>
            <pc:docMk/>
            <pc:sldMk cId="949871312" sldId="264"/>
            <ac:spMk id="13" creationId="{431F0B3F-BB8F-445D-0360-ED36346237B6}"/>
          </ac:spMkLst>
        </pc:spChg>
        <pc:spChg chg="add del mod">
          <ac:chgData name="Luiz Fernando Sandri Daros" userId="182e9d845e206e93" providerId="LiveId" clId="{CAB4A7FC-FB60-4F17-8CE9-9CB54E9DE318}" dt="2024-11-21T22:44:34.497" v="5073" actId="478"/>
          <ac:spMkLst>
            <pc:docMk/>
            <pc:sldMk cId="949871312" sldId="264"/>
            <ac:spMk id="16" creationId="{52D43E58-BD9D-12F4-88B6-D0FD832749B2}"/>
          </ac:spMkLst>
        </pc:spChg>
        <pc:spChg chg="add mod">
          <ac:chgData name="Luiz Fernando Sandri Daros" userId="182e9d845e206e93" providerId="LiveId" clId="{CAB4A7FC-FB60-4F17-8CE9-9CB54E9DE318}" dt="2024-11-21T22:44:07.216" v="5063"/>
          <ac:spMkLst>
            <pc:docMk/>
            <pc:sldMk cId="949871312" sldId="264"/>
            <ac:spMk id="17" creationId="{ED14A771-0ED6-3FAE-5548-3AB34719AF3B}"/>
          </ac:spMkLst>
        </pc:spChg>
        <pc:spChg chg="add mod">
          <ac:chgData name="Luiz Fernando Sandri Daros" userId="182e9d845e206e93" providerId="LiveId" clId="{CAB4A7FC-FB60-4F17-8CE9-9CB54E9DE318}" dt="2024-11-21T22:44:06.757" v="5062"/>
          <ac:spMkLst>
            <pc:docMk/>
            <pc:sldMk cId="949871312" sldId="264"/>
            <ac:spMk id="18" creationId="{AAEE1447-28C9-92E5-20CE-CB7214B46636}"/>
          </ac:spMkLst>
        </pc:spChg>
        <pc:spChg chg="add">
          <ac:chgData name="Luiz Fernando Sandri Daros" userId="182e9d845e206e93" providerId="LiveId" clId="{CAB4A7FC-FB60-4F17-8CE9-9CB54E9DE318}" dt="2024-11-21T22:46:48.876" v="5116"/>
          <ac:spMkLst>
            <pc:docMk/>
            <pc:sldMk cId="949871312" sldId="264"/>
            <ac:spMk id="21" creationId="{F07AFFFF-1A5C-3296-BBE7-38FD3B6384C5}"/>
          </ac:spMkLst>
        </pc:spChg>
        <pc:spChg chg="add">
          <ac:chgData name="Luiz Fernando Sandri Daros" userId="182e9d845e206e93" providerId="LiveId" clId="{CAB4A7FC-FB60-4F17-8CE9-9CB54E9DE318}" dt="2024-11-21T22:47:20.234" v="5124"/>
          <ac:spMkLst>
            <pc:docMk/>
            <pc:sldMk cId="949871312" sldId="264"/>
            <ac:spMk id="22" creationId="{53973372-5B0F-0576-24E6-39A51248CA6A}"/>
          </ac:spMkLst>
        </pc:spChg>
        <pc:spChg chg="add">
          <ac:chgData name="Luiz Fernando Sandri Daros" userId="182e9d845e206e93" providerId="LiveId" clId="{CAB4A7FC-FB60-4F17-8CE9-9CB54E9DE318}" dt="2024-11-21T23:14:11.844" v="5284"/>
          <ac:spMkLst>
            <pc:docMk/>
            <pc:sldMk cId="949871312" sldId="264"/>
            <ac:spMk id="27" creationId="{C9337276-FFC9-BFF9-E547-484170E51FD9}"/>
          </ac:spMkLst>
        </pc:spChg>
        <pc:spChg chg="add">
          <ac:chgData name="Luiz Fernando Sandri Daros" userId="182e9d845e206e93" providerId="LiveId" clId="{CAB4A7FC-FB60-4F17-8CE9-9CB54E9DE318}" dt="2024-11-21T23:14:30.296" v="5290"/>
          <ac:spMkLst>
            <pc:docMk/>
            <pc:sldMk cId="949871312" sldId="264"/>
            <ac:spMk id="28" creationId="{A0FF2BA6-59ED-F2DB-510C-90B80EB40520}"/>
          </ac:spMkLst>
        </pc:spChg>
        <pc:graphicFrameChg chg="add del mod modGraphic">
          <ac:chgData name="Luiz Fernando Sandri Daros" userId="182e9d845e206e93" providerId="LiveId" clId="{CAB4A7FC-FB60-4F17-8CE9-9CB54E9DE318}" dt="2024-11-21T21:53:36.145" v="4701" actId="478"/>
          <ac:graphicFrameMkLst>
            <pc:docMk/>
            <pc:sldMk cId="949871312" sldId="264"/>
            <ac:graphicFrameMk id="4" creationId="{9C095AB1-7476-AEB2-2C39-AA75605A5AF3}"/>
          </ac:graphicFrameMkLst>
        </pc:graphicFrameChg>
        <pc:graphicFrameChg chg="add del modGraphic">
          <ac:chgData name="Luiz Fernando Sandri Daros" userId="182e9d845e206e93" providerId="LiveId" clId="{CAB4A7FC-FB60-4F17-8CE9-9CB54E9DE318}" dt="2024-11-21T21:52:36.859" v="4677" actId="478"/>
          <ac:graphicFrameMkLst>
            <pc:docMk/>
            <pc:sldMk cId="949871312" sldId="264"/>
            <ac:graphicFrameMk id="6" creationId="{924F20FE-C976-D72B-C643-112493E4D411}"/>
          </ac:graphicFrameMkLst>
        </pc:graphicFrameChg>
        <pc:graphicFrameChg chg="add del mod modGraphic">
          <ac:chgData name="Luiz Fernando Sandri Daros" userId="182e9d845e206e93" providerId="LiveId" clId="{CAB4A7FC-FB60-4F17-8CE9-9CB54E9DE318}" dt="2024-11-21T22:03:54.250" v="5009" actId="478"/>
          <ac:graphicFrameMkLst>
            <pc:docMk/>
            <pc:sldMk cId="949871312" sldId="264"/>
            <ac:graphicFrameMk id="7" creationId="{D936EBAE-C9B3-8AB2-E162-856982150391}"/>
          </ac:graphicFrameMkLst>
        </pc:graphicFrameChg>
        <pc:picChg chg="add del mod">
          <ac:chgData name="Luiz Fernando Sandri Daros" userId="182e9d845e206e93" providerId="LiveId" clId="{CAB4A7FC-FB60-4F17-8CE9-9CB54E9DE318}" dt="2024-11-21T22:41:22.382" v="5019" actId="478"/>
          <ac:picMkLst>
            <pc:docMk/>
            <pc:sldMk cId="949871312" sldId="264"/>
            <ac:picMk id="15" creationId="{130CF3D6-B9BF-7970-07AB-378BCC764E0C}"/>
          </ac:picMkLst>
        </pc:picChg>
        <pc:picChg chg="add mod">
          <ac:chgData name="Luiz Fernando Sandri Daros" userId="182e9d845e206e93" providerId="LiveId" clId="{CAB4A7FC-FB60-4F17-8CE9-9CB54E9DE318}" dt="2024-11-21T23:01:09.572" v="5275" actId="1076"/>
          <ac:picMkLst>
            <pc:docMk/>
            <pc:sldMk cId="949871312" sldId="264"/>
            <ac:picMk id="20" creationId="{3F16B5A7-629A-265A-D616-CF2CE49CE7C2}"/>
          </ac:picMkLst>
        </pc:picChg>
        <pc:picChg chg="add mod">
          <ac:chgData name="Luiz Fernando Sandri Daros" userId="182e9d845e206e93" providerId="LiveId" clId="{CAB4A7FC-FB60-4F17-8CE9-9CB54E9DE318}" dt="2024-11-21T23:14:59.017" v="5301" actId="1076"/>
          <ac:picMkLst>
            <pc:docMk/>
            <pc:sldMk cId="949871312" sldId="264"/>
            <ac:picMk id="26" creationId="{CE933408-F76D-54D0-1158-3BB97B261CF6}"/>
          </ac:picMkLst>
        </pc:picChg>
        <pc:cxnChg chg="add mod">
          <ac:chgData name="Luiz Fernando Sandri Daros" userId="182e9d845e206e93" providerId="LiveId" clId="{CAB4A7FC-FB60-4F17-8CE9-9CB54E9DE318}" dt="2024-11-21T22:49:18.241" v="5181" actId="14100"/>
          <ac:cxnSpMkLst>
            <pc:docMk/>
            <pc:sldMk cId="949871312" sldId="264"/>
            <ac:cxnSpMk id="10" creationId="{76AB21E5-6556-115C-D8B3-F977CAD5B867}"/>
          </ac:cxnSpMkLst>
        </pc:cxnChg>
      </pc:sldChg>
      <pc:sldChg chg="new del">
        <pc:chgData name="Luiz Fernando Sandri Daros" userId="182e9d845e206e93" providerId="LiveId" clId="{CAB4A7FC-FB60-4F17-8CE9-9CB54E9DE318}" dt="2024-11-21T21:04:05.445" v="4098" actId="680"/>
        <pc:sldMkLst>
          <pc:docMk/>
          <pc:sldMk cId="688907624" sldId="26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DD73BA-C437-472D-A373-E1C234770BAD}" type="datetimeFigureOut">
              <a:rPr lang="pt-BR" smtClean="0"/>
              <a:t>21/11/2024</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2D6CC8-FDA4-47D2-9709-156621BD4336}" type="slidenum">
              <a:rPr lang="pt-BR" smtClean="0"/>
              <a:t>‹nº›</a:t>
            </a:fld>
            <a:endParaRPr lang="pt-BR"/>
          </a:p>
        </p:txBody>
      </p:sp>
    </p:spTree>
    <p:extLst>
      <p:ext uri="{BB962C8B-B14F-4D97-AF65-F5344CB8AC3E}">
        <p14:creationId xmlns:p14="http://schemas.microsoft.com/office/powerpoint/2010/main" val="3762117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Explicar brevemente os 2 problemas</a:t>
            </a:r>
          </a:p>
        </p:txBody>
      </p:sp>
      <p:sp>
        <p:nvSpPr>
          <p:cNvPr id="4" name="Espaço Reservado para Número de Slide 3"/>
          <p:cNvSpPr>
            <a:spLocks noGrp="1"/>
          </p:cNvSpPr>
          <p:nvPr>
            <p:ph type="sldNum" sz="quarter" idx="5"/>
          </p:nvPr>
        </p:nvSpPr>
        <p:spPr/>
        <p:txBody>
          <a:bodyPr/>
          <a:lstStyle/>
          <a:p>
            <a:fld id="{7E2D6CC8-FDA4-47D2-9709-156621BD4336}" type="slidenum">
              <a:rPr lang="pt-BR" smtClean="0"/>
              <a:t>2</a:t>
            </a:fld>
            <a:endParaRPr lang="pt-BR"/>
          </a:p>
        </p:txBody>
      </p:sp>
    </p:spTree>
    <p:extLst>
      <p:ext uri="{BB962C8B-B14F-4D97-AF65-F5344CB8AC3E}">
        <p14:creationId xmlns:p14="http://schemas.microsoft.com/office/powerpoint/2010/main" val="2575998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Critério de parada pode ser: (por exemplo, número máximo de iterações ou ausência de melhorias).</a:t>
            </a:r>
          </a:p>
        </p:txBody>
      </p:sp>
      <p:sp>
        <p:nvSpPr>
          <p:cNvPr id="4" name="Espaço Reservado para Número de Slide 3"/>
          <p:cNvSpPr>
            <a:spLocks noGrp="1"/>
          </p:cNvSpPr>
          <p:nvPr>
            <p:ph type="sldNum" sz="quarter" idx="5"/>
          </p:nvPr>
        </p:nvSpPr>
        <p:spPr/>
        <p:txBody>
          <a:bodyPr/>
          <a:lstStyle/>
          <a:p>
            <a:fld id="{7E2D6CC8-FDA4-47D2-9709-156621BD4336}" type="slidenum">
              <a:rPr lang="pt-BR" smtClean="0"/>
              <a:t>3</a:t>
            </a:fld>
            <a:endParaRPr lang="pt-BR"/>
          </a:p>
        </p:txBody>
      </p:sp>
    </p:spTree>
    <p:extLst>
      <p:ext uri="{BB962C8B-B14F-4D97-AF65-F5344CB8AC3E}">
        <p14:creationId xmlns:p14="http://schemas.microsoft.com/office/powerpoint/2010/main" val="176408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C424CA-E1D0-7F96-813F-2E7FFCB30632}"/>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3190DDA8-32D4-9383-97D6-E41EA870ACC9}"/>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8008E653-EDBD-C8AF-96AB-743F43EB201E}"/>
              </a:ext>
            </a:extLst>
          </p:cNvPr>
          <p:cNvSpPr>
            <a:spLocks noGrp="1"/>
          </p:cNvSpPr>
          <p:nvPr>
            <p:ph type="body" idx="1"/>
          </p:nvPr>
        </p:nvSpPr>
        <p:spPr/>
        <p:txBody>
          <a:bodyPr/>
          <a:lstStyle/>
          <a:p>
            <a:r>
              <a:rPr lang="pt-BR" dirty="0"/>
              <a:t>Citar Delivery</a:t>
            </a:r>
          </a:p>
        </p:txBody>
      </p:sp>
      <p:sp>
        <p:nvSpPr>
          <p:cNvPr id="4" name="Espaço Reservado para Número de Slide 3">
            <a:extLst>
              <a:ext uri="{FF2B5EF4-FFF2-40B4-BE49-F238E27FC236}">
                <a16:creationId xmlns:a16="http://schemas.microsoft.com/office/drawing/2014/main" id="{E0AC1539-94A4-EB85-5137-B41B253ACF56}"/>
              </a:ext>
            </a:extLst>
          </p:cNvPr>
          <p:cNvSpPr>
            <a:spLocks noGrp="1"/>
          </p:cNvSpPr>
          <p:nvPr>
            <p:ph type="sldNum" sz="quarter" idx="5"/>
          </p:nvPr>
        </p:nvSpPr>
        <p:spPr/>
        <p:txBody>
          <a:bodyPr/>
          <a:lstStyle/>
          <a:p>
            <a:fld id="{7E2D6CC8-FDA4-47D2-9709-156621BD4336}" type="slidenum">
              <a:rPr lang="pt-BR" smtClean="0"/>
              <a:t>4</a:t>
            </a:fld>
            <a:endParaRPr lang="pt-BR"/>
          </a:p>
        </p:txBody>
      </p:sp>
    </p:spTree>
    <p:extLst>
      <p:ext uri="{BB962C8B-B14F-4D97-AF65-F5344CB8AC3E}">
        <p14:creationId xmlns:p14="http://schemas.microsoft.com/office/powerpoint/2010/main" val="2642734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pt-BR"/>
              <a:t>Clique para editar o título Mestre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435ECC74-05C8-4A13-888C-C494CEF2C65A}" type="datetimeFigureOut">
              <a:rPr lang="pt-BR" smtClean="0"/>
              <a:t>21/11/2024</a:t>
            </a:fld>
            <a:endParaRPr lang="pt-BR"/>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pt-BR"/>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BE6CFEED-02E7-4AF8-ACA9-F6679BE2F6A8}" type="slidenum">
              <a:rPr lang="pt-BR" smtClean="0"/>
              <a:t>‹nº›</a:t>
            </a:fld>
            <a:endParaRPr lang="pt-BR"/>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1248014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35ECC74-05C8-4A13-888C-C494CEF2C65A}" type="datetimeFigureOut">
              <a:rPr lang="pt-BR" smtClean="0"/>
              <a:t>21/11/2024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E6CFEED-02E7-4AF8-ACA9-F6679BE2F6A8}" type="slidenum">
              <a:rPr lang="pt-BR" smtClean="0"/>
              <a:t>‹nº›</a:t>
            </a:fld>
            <a:endParaRPr lang="pt-BR"/>
          </a:p>
        </p:txBody>
      </p:sp>
    </p:spTree>
    <p:extLst>
      <p:ext uri="{BB962C8B-B14F-4D97-AF65-F5344CB8AC3E}">
        <p14:creationId xmlns:p14="http://schemas.microsoft.com/office/powerpoint/2010/main" val="2138030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35ECC74-05C8-4A13-888C-C494CEF2C65A}" type="datetimeFigureOut">
              <a:rPr lang="pt-BR" smtClean="0"/>
              <a:t>21/11/2024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E6CFEED-02E7-4AF8-ACA9-F6679BE2F6A8}" type="slidenum">
              <a:rPr lang="pt-BR" smtClean="0"/>
              <a:t>‹nº›</a:t>
            </a:fld>
            <a:endParaRPr lang="pt-BR"/>
          </a:p>
        </p:txBody>
      </p:sp>
    </p:spTree>
    <p:extLst>
      <p:ext uri="{BB962C8B-B14F-4D97-AF65-F5344CB8AC3E}">
        <p14:creationId xmlns:p14="http://schemas.microsoft.com/office/powerpoint/2010/main" val="514480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35ECC74-05C8-4A13-888C-C494CEF2C65A}" type="datetimeFigureOut">
              <a:rPr lang="pt-BR" smtClean="0"/>
              <a:t>21/11/2024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E6CFEED-02E7-4AF8-ACA9-F6679BE2F6A8}" type="slidenum">
              <a:rPr lang="pt-BR" smtClean="0"/>
              <a:t>‹nº›</a:t>
            </a:fld>
            <a:endParaRPr lang="pt-BR"/>
          </a:p>
        </p:txBody>
      </p:sp>
    </p:spTree>
    <p:extLst>
      <p:ext uri="{BB962C8B-B14F-4D97-AF65-F5344CB8AC3E}">
        <p14:creationId xmlns:p14="http://schemas.microsoft.com/office/powerpoint/2010/main" val="1062043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pt-BR"/>
              <a:t>Clique para editar o título Mestre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435ECC74-05C8-4A13-888C-C494CEF2C65A}" type="datetimeFigureOut">
              <a:rPr lang="pt-BR" smtClean="0"/>
              <a:t>21/11/2024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E6CFEED-02E7-4AF8-ACA9-F6679BE2F6A8}" type="slidenum">
              <a:rPr lang="pt-BR" smtClean="0"/>
              <a:t>‹nº›</a:t>
            </a:fld>
            <a:endParaRPr lang="pt-BR"/>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60363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435ECC74-05C8-4A13-888C-C494CEF2C65A}" type="datetimeFigureOut">
              <a:rPr lang="pt-BR" smtClean="0"/>
              <a:t>21/11/2024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BE6CFEED-02E7-4AF8-ACA9-F6679BE2F6A8}" type="slidenum">
              <a:rPr lang="pt-BR" smtClean="0"/>
              <a:t>‹nº›</a:t>
            </a:fld>
            <a:endParaRPr lang="pt-BR"/>
          </a:p>
        </p:txBody>
      </p:sp>
    </p:spTree>
    <p:extLst>
      <p:ext uri="{BB962C8B-B14F-4D97-AF65-F5344CB8AC3E}">
        <p14:creationId xmlns:p14="http://schemas.microsoft.com/office/powerpoint/2010/main" val="834708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a:t>Clique para editar o título Mestre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pt-BR"/>
              <a:t>Clique para editar os estilos de texto Mestres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435ECC74-05C8-4A13-888C-C494CEF2C65A}" type="datetimeFigureOut">
              <a:rPr lang="pt-BR" smtClean="0"/>
              <a:t>21/11/2024</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BE6CFEED-02E7-4AF8-ACA9-F6679BE2F6A8}" type="slidenum">
              <a:rPr lang="pt-BR" smtClean="0"/>
              <a:t>‹nº›</a:t>
            </a:fld>
            <a:endParaRPr lang="pt-BR"/>
          </a:p>
        </p:txBody>
      </p:sp>
    </p:spTree>
    <p:extLst>
      <p:ext uri="{BB962C8B-B14F-4D97-AF65-F5344CB8AC3E}">
        <p14:creationId xmlns:p14="http://schemas.microsoft.com/office/powerpoint/2010/main" val="1466958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435ECC74-05C8-4A13-888C-C494CEF2C65A}" type="datetimeFigureOut">
              <a:rPr lang="pt-BR" smtClean="0"/>
              <a:t>21/11/2024</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BE6CFEED-02E7-4AF8-ACA9-F6679BE2F6A8}" type="slidenum">
              <a:rPr lang="pt-BR" smtClean="0"/>
              <a:t>‹nº›</a:t>
            </a:fld>
            <a:endParaRPr lang="pt-BR"/>
          </a:p>
        </p:txBody>
      </p:sp>
    </p:spTree>
    <p:extLst>
      <p:ext uri="{BB962C8B-B14F-4D97-AF65-F5344CB8AC3E}">
        <p14:creationId xmlns:p14="http://schemas.microsoft.com/office/powerpoint/2010/main" val="1377966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5ECC74-05C8-4A13-888C-C494CEF2C65A}" type="datetimeFigureOut">
              <a:rPr lang="pt-BR" smtClean="0"/>
              <a:t>21/11/2024</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BE6CFEED-02E7-4AF8-ACA9-F6679BE2F6A8}" type="slidenum">
              <a:rPr lang="pt-BR" smtClean="0"/>
              <a:t>‹nº›</a:t>
            </a:fld>
            <a:endParaRPr lang="pt-BR"/>
          </a:p>
        </p:txBody>
      </p:sp>
    </p:spTree>
    <p:extLst>
      <p:ext uri="{BB962C8B-B14F-4D97-AF65-F5344CB8AC3E}">
        <p14:creationId xmlns:p14="http://schemas.microsoft.com/office/powerpoint/2010/main" val="3119645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pt-BR"/>
              <a:t>Clique para editar o título Mestre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35ECC74-05C8-4A13-888C-C494CEF2C65A}" type="datetimeFigureOut">
              <a:rPr lang="pt-BR" smtClean="0"/>
              <a:t>21/11/2024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BE6CFEED-02E7-4AF8-ACA9-F6679BE2F6A8}" type="slidenum">
              <a:rPr lang="pt-BR" smtClean="0"/>
              <a:t>‹nº›</a:t>
            </a:fld>
            <a:endParaRPr lang="pt-BR"/>
          </a:p>
        </p:txBody>
      </p:sp>
    </p:spTree>
    <p:extLst>
      <p:ext uri="{BB962C8B-B14F-4D97-AF65-F5344CB8AC3E}">
        <p14:creationId xmlns:p14="http://schemas.microsoft.com/office/powerpoint/2010/main" val="1029815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35ECC74-05C8-4A13-888C-C494CEF2C65A}" type="datetimeFigureOut">
              <a:rPr lang="pt-BR" smtClean="0"/>
              <a:t>21/11/2024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BE6CFEED-02E7-4AF8-ACA9-F6679BE2F6A8}" type="slidenum">
              <a:rPr lang="pt-BR" smtClean="0"/>
              <a:t>‹nº›</a:t>
            </a:fld>
            <a:endParaRPr lang="pt-BR"/>
          </a:p>
        </p:txBody>
      </p:sp>
    </p:spTree>
    <p:extLst>
      <p:ext uri="{BB962C8B-B14F-4D97-AF65-F5344CB8AC3E}">
        <p14:creationId xmlns:p14="http://schemas.microsoft.com/office/powerpoint/2010/main" val="1013589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pt-BR"/>
              <a:t>Clique para editar o título Mestre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435ECC74-05C8-4A13-888C-C494CEF2C65A}" type="datetimeFigureOut">
              <a:rPr lang="pt-BR" smtClean="0"/>
              <a:t>21/11/2024</a:t>
            </a:fld>
            <a:endParaRPr lang="pt-BR"/>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pt-BR"/>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BE6CFEED-02E7-4AF8-ACA9-F6679BE2F6A8}" type="slidenum">
              <a:rPr lang="pt-BR" smtClean="0"/>
              <a:t>‹nº›</a:t>
            </a:fld>
            <a:endParaRPr lang="pt-BR"/>
          </a:p>
        </p:txBody>
      </p:sp>
    </p:spTree>
    <p:extLst>
      <p:ext uri="{BB962C8B-B14F-4D97-AF65-F5344CB8AC3E}">
        <p14:creationId xmlns:p14="http://schemas.microsoft.com/office/powerpoint/2010/main" val="970210184"/>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lfsdaros/Trabalho_Algoritmos_NeighborhoodSearch.git"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0C605B-6DB2-DD3C-6215-791F84F40D4F}"/>
              </a:ext>
            </a:extLst>
          </p:cNvPr>
          <p:cNvSpPr>
            <a:spLocks noGrp="1"/>
          </p:cNvSpPr>
          <p:nvPr>
            <p:ph type="ctrTitle"/>
          </p:nvPr>
        </p:nvSpPr>
        <p:spPr>
          <a:xfrm>
            <a:off x="1261872" y="1240971"/>
            <a:ext cx="9418320" cy="2188029"/>
          </a:xfrm>
        </p:spPr>
        <p:txBody>
          <a:bodyPr/>
          <a:lstStyle/>
          <a:p>
            <a:pPr algn="ctr"/>
            <a:r>
              <a:rPr lang="pt-BR" dirty="0"/>
              <a:t>BUSCA POR VIZINHANÇA</a:t>
            </a:r>
          </a:p>
        </p:txBody>
      </p:sp>
      <p:sp>
        <p:nvSpPr>
          <p:cNvPr id="3" name="Subtítulo 2">
            <a:extLst>
              <a:ext uri="{FF2B5EF4-FFF2-40B4-BE49-F238E27FC236}">
                <a16:creationId xmlns:a16="http://schemas.microsoft.com/office/drawing/2014/main" id="{B3A9A4A5-E981-B206-8170-EC8BFF5000B2}"/>
              </a:ext>
            </a:extLst>
          </p:cNvPr>
          <p:cNvSpPr>
            <a:spLocks noGrp="1"/>
          </p:cNvSpPr>
          <p:nvPr>
            <p:ph type="subTitle" idx="1"/>
          </p:nvPr>
        </p:nvSpPr>
        <p:spPr>
          <a:xfrm>
            <a:off x="1261872" y="4843440"/>
            <a:ext cx="7109242" cy="1398815"/>
          </a:xfrm>
        </p:spPr>
        <p:txBody>
          <a:bodyPr>
            <a:normAutofit lnSpcReduction="10000"/>
          </a:bodyPr>
          <a:lstStyle/>
          <a:p>
            <a:r>
              <a:rPr lang="pt-BR" b="1" dirty="0">
                <a:solidFill>
                  <a:schemeClr val="tx1"/>
                </a:solidFill>
              </a:rPr>
              <a:t>Disciplina: </a:t>
            </a:r>
            <a:r>
              <a:rPr lang="pt-BR" dirty="0">
                <a:solidFill>
                  <a:schemeClr val="tx1"/>
                </a:solidFill>
              </a:rPr>
              <a:t>Algoritmos e Estrutura de Dados</a:t>
            </a:r>
          </a:p>
          <a:p>
            <a:r>
              <a:rPr lang="pt-BR" b="1" dirty="0">
                <a:solidFill>
                  <a:schemeClr val="tx1"/>
                </a:solidFill>
              </a:rPr>
              <a:t>Professor: </a:t>
            </a:r>
            <a:r>
              <a:rPr lang="pt-BR" dirty="0">
                <a:solidFill>
                  <a:schemeClr val="tx1"/>
                </a:solidFill>
              </a:rPr>
              <a:t>Cleyton Mário de Rodrigues Oliveira</a:t>
            </a:r>
          </a:p>
          <a:p>
            <a:r>
              <a:rPr lang="pt-BR" b="1" dirty="0">
                <a:solidFill>
                  <a:schemeClr val="tx1"/>
                </a:solidFill>
              </a:rPr>
              <a:t>Estudante: </a:t>
            </a:r>
            <a:r>
              <a:rPr lang="pt-BR" dirty="0">
                <a:solidFill>
                  <a:schemeClr val="tx1"/>
                </a:solidFill>
              </a:rPr>
              <a:t>Luiz Fernando Sandri Daros</a:t>
            </a:r>
          </a:p>
        </p:txBody>
      </p:sp>
      <p:pic>
        <p:nvPicPr>
          <p:cNvPr id="7" name="Imagem 6" descr="Logotipo, nome da empresa&#10;&#10;Descrição gerada automaticamente">
            <a:extLst>
              <a:ext uri="{FF2B5EF4-FFF2-40B4-BE49-F238E27FC236}">
                <a16:creationId xmlns:a16="http://schemas.microsoft.com/office/drawing/2014/main" id="{AE3150A2-622E-556F-4370-FE593895F5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6260" y="4843440"/>
            <a:ext cx="2442240" cy="1223941"/>
          </a:xfrm>
          <a:prstGeom prst="rect">
            <a:avLst/>
          </a:prstGeom>
        </p:spPr>
      </p:pic>
    </p:spTree>
    <p:extLst>
      <p:ext uri="{BB962C8B-B14F-4D97-AF65-F5344CB8AC3E}">
        <p14:creationId xmlns:p14="http://schemas.microsoft.com/office/powerpoint/2010/main" val="855203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C50906D-7603-6A9F-081D-A6079915A54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62AE9D2A-9D9D-8D63-A1B1-8EDA665503BA}"/>
              </a:ext>
            </a:extLst>
          </p:cNvPr>
          <p:cNvSpPr>
            <a:spLocks noGrp="1"/>
          </p:cNvSpPr>
          <p:nvPr>
            <p:ph type="title"/>
          </p:nvPr>
        </p:nvSpPr>
        <p:spPr>
          <a:xfrm>
            <a:off x="1280858" y="640081"/>
            <a:ext cx="5655429" cy="1606948"/>
          </a:xfrm>
        </p:spPr>
        <p:txBody>
          <a:bodyPr>
            <a:normAutofit/>
          </a:bodyPr>
          <a:lstStyle/>
          <a:p>
            <a:r>
              <a:rPr lang="pt-BR" dirty="0"/>
              <a:t>Contextualização e Conceitos Prévios</a:t>
            </a:r>
          </a:p>
        </p:txBody>
      </p:sp>
      <p:sp>
        <p:nvSpPr>
          <p:cNvPr id="3" name="Espaço Reservado para Conteúdo 2">
            <a:extLst>
              <a:ext uri="{FF2B5EF4-FFF2-40B4-BE49-F238E27FC236}">
                <a16:creationId xmlns:a16="http://schemas.microsoft.com/office/drawing/2014/main" id="{5D7040E9-A6BF-98B4-0DA5-1EB4490A2AD4}"/>
              </a:ext>
            </a:extLst>
          </p:cNvPr>
          <p:cNvSpPr>
            <a:spLocks noGrp="1"/>
          </p:cNvSpPr>
          <p:nvPr>
            <p:ph idx="1"/>
          </p:nvPr>
        </p:nvSpPr>
        <p:spPr>
          <a:xfrm>
            <a:off x="1280858" y="2560107"/>
            <a:ext cx="5655429" cy="3231094"/>
          </a:xfrm>
        </p:spPr>
        <p:txBody>
          <a:bodyPr>
            <a:normAutofit/>
          </a:bodyPr>
          <a:lstStyle/>
          <a:p>
            <a:pPr>
              <a:buFont typeface="Wingdings" panose="05000000000000000000" pitchFamily="2" charset="2"/>
              <a:buChar char="§"/>
            </a:pPr>
            <a:r>
              <a:rPr lang="pt-BR" b="1" dirty="0"/>
              <a:t>Vizinhança:</a:t>
            </a:r>
            <a:r>
              <a:rPr lang="pt-BR" dirty="0"/>
              <a:t> Conjunto de soluções que podem ser alcançadas a partir de uma solução atual por meio de pequenas mudanças.</a:t>
            </a:r>
          </a:p>
          <a:p>
            <a:pPr marL="274320" lvl="1" indent="0">
              <a:buNone/>
            </a:pPr>
            <a:endParaRPr lang="pt-BR" dirty="0"/>
          </a:p>
          <a:p>
            <a:pPr>
              <a:buFont typeface="Wingdings" panose="05000000000000000000" pitchFamily="2" charset="2"/>
              <a:buChar char="§"/>
            </a:pPr>
            <a:r>
              <a:rPr lang="pt-BR" b="1" dirty="0"/>
              <a:t>Otimização combinatória: </a:t>
            </a:r>
            <a:r>
              <a:rPr lang="pt-BR" dirty="0"/>
              <a:t>Estudo de problemas em que queremos encontrar a melhor solução (ótima) entre um conjunto finito, mas muito grande, de possibilidades. Alguns exemplos são o TSP (Travelling Salesman Problem) e o Knapsack Problem.</a:t>
            </a:r>
          </a:p>
          <a:p>
            <a:pPr marL="0" indent="0">
              <a:buNone/>
            </a:pPr>
            <a:endParaRPr lang="pt-BR" b="1" dirty="0"/>
          </a:p>
          <a:p>
            <a:pPr>
              <a:buFont typeface="Wingdings" panose="05000000000000000000" pitchFamily="2" charset="2"/>
              <a:buChar char="§"/>
            </a:pPr>
            <a:endParaRPr lang="pt-BR" b="1" dirty="0"/>
          </a:p>
          <a:p>
            <a:pPr marL="0" indent="0">
              <a:buNone/>
            </a:pPr>
            <a:endParaRPr lang="pt-BR" b="1" dirty="0"/>
          </a:p>
        </p:txBody>
      </p:sp>
      <p:sp>
        <p:nvSpPr>
          <p:cNvPr id="12" name="Rectangle 11">
            <a:extLst>
              <a:ext uri="{FF2B5EF4-FFF2-40B4-BE49-F238E27FC236}">
                <a16:creationId xmlns:a16="http://schemas.microsoft.com/office/drawing/2014/main" id="{E2A53059-D7B9-4249-ACFA-426AA0C68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2216" y="599768"/>
            <a:ext cx="3047841" cy="2566218"/>
          </a:xfrm>
          <a:prstGeom prst="rect">
            <a:avLst/>
          </a:prstGeom>
          <a:solidFill>
            <a:srgbClr val="FFFFFF"/>
          </a:solidFill>
          <a:ln w="1270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m 4">
            <a:extLst>
              <a:ext uri="{FF2B5EF4-FFF2-40B4-BE49-F238E27FC236}">
                <a16:creationId xmlns:a16="http://schemas.microsoft.com/office/drawing/2014/main" id="{63F4A247-4182-1AA6-CC3C-A5C4B1A6A78C}"/>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3872" y="822905"/>
            <a:ext cx="2444529" cy="2119945"/>
          </a:xfrm>
          <a:prstGeom prst="rect">
            <a:avLst/>
          </a:prstGeom>
        </p:spPr>
      </p:pic>
      <p:sp>
        <p:nvSpPr>
          <p:cNvPr id="14" name="Rectangle 13">
            <a:extLst>
              <a:ext uri="{FF2B5EF4-FFF2-40B4-BE49-F238E27FC236}">
                <a16:creationId xmlns:a16="http://schemas.microsoft.com/office/drawing/2014/main" id="{F230AD75-6717-4566-9CA9-25308C059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2216" y="3688130"/>
            <a:ext cx="3047841" cy="2566218"/>
          </a:xfrm>
          <a:prstGeom prst="rect">
            <a:avLst/>
          </a:prstGeom>
          <a:solidFill>
            <a:srgbClr val="FFFFFF"/>
          </a:solidFill>
          <a:ln w="1270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m 6" descr="Interface gráfica do usuário&#10;&#10;Descrição gerada automaticamente com confiança média">
            <a:extLst>
              <a:ext uri="{FF2B5EF4-FFF2-40B4-BE49-F238E27FC236}">
                <a16:creationId xmlns:a16="http://schemas.microsoft.com/office/drawing/2014/main" id="{0B962B13-EA9A-B1FE-B45F-D096C0E30E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0358" y="4038540"/>
            <a:ext cx="2611556" cy="1865397"/>
          </a:xfrm>
          <a:prstGeom prst="rect">
            <a:avLst/>
          </a:prstGeom>
        </p:spPr>
      </p:pic>
    </p:spTree>
    <p:extLst>
      <p:ext uri="{BB962C8B-B14F-4D97-AF65-F5344CB8AC3E}">
        <p14:creationId xmlns:p14="http://schemas.microsoft.com/office/powerpoint/2010/main" val="994660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D12D8D-76A4-7598-7086-8F5278B25C6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0AC1D3F-3F54-278E-6ABE-63B488117986}"/>
              </a:ext>
            </a:extLst>
          </p:cNvPr>
          <p:cNvSpPr>
            <a:spLocks noGrp="1"/>
          </p:cNvSpPr>
          <p:nvPr>
            <p:ph type="title"/>
          </p:nvPr>
        </p:nvSpPr>
        <p:spPr>
          <a:xfrm>
            <a:off x="1249680" y="343579"/>
            <a:ext cx="9692640" cy="755151"/>
          </a:xfrm>
        </p:spPr>
        <p:txBody>
          <a:bodyPr/>
          <a:lstStyle/>
          <a:p>
            <a:pPr algn="ctr"/>
            <a:r>
              <a:rPr lang="pt-BR" dirty="0"/>
              <a:t>Apresentação do Algoritmo</a:t>
            </a:r>
          </a:p>
        </p:txBody>
      </p:sp>
      <p:sp>
        <p:nvSpPr>
          <p:cNvPr id="3" name="Espaço Reservado para Conteúdo 2">
            <a:extLst>
              <a:ext uri="{FF2B5EF4-FFF2-40B4-BE49-F238E27FC236}">
                <a16:creationId xmlns:a16="http://schemas.microsoft.com/office/drawing/2014/main" id="{E13030CE-A509-FEAE-6CF6-C1AA2D8A8B16}"/>
              </a:ext>
            </a:extLst>
          </p:cNvPr>
          <p:cNvSpPr>
            <a:spLocks noGrp="1"/>
          </p:cNvSpPr>
          <p:nvPr>
            <p:ph idx="1"/>
          </p:nvPr>
        </p:nvSpPr>
        <p:spPr>
          <a:xfrm>
            <a:off x="1431036" y="1716044"/>
            <a:ext cx="9329928" cy="4798377"/>
          </a:xfrm>
        </p:spPr>
        <p:txBody>
          <a:bodyPr>
            <a:normAutofit/>
          </a:bodyPr>
          <a:lstStyle/>
          <a:p>
            <a:pPr>
              <a:lnSpc>
                <a:spcPct val="100000"/>
              </a:lnSpc>
              <a:buSzPct val="90000"/>
              <a:buFont typeface="Wingdings" panose="05000000000000000000" pitchFamily="2" charset="2"/>
              <a:buChar char="§"/>
            </a:pPr>
            <a:r>
              <a:rPr lang="pt-BR" sz="2000" dirty="0"/>
              <a:t>A Busca por Vizinhança (Neighbourhood Search) é um algoritmo que visa encontrar a melhor solução possível entre as soluções da vizinhança. </a:t>
            </a:r>
          </a:p>
          <a:p>
            <a:pPr>
              <a:lnSpc>
                <a:spcPct val="100000"/>
              </a:lnSpc>
              <a:buSzPct val="90000"/>
              <a:buFont typeface="Wingdings" panose="05000000000000000000" pitchFamily="2" charset="2"/>
              <a:buChar char="§"/>
            </a:pPr>
            <a:r>
              <a:rPr lang="pt-BR" sz="2000" dirty="0"/>
              <a:t>O objetivo é melhorar progressivamente a qualidade da solução até que não seja possível fazer melhorias.</a:t>
            </a:r>
          </a:p>
          <a:p>
            <a:pPr>
              <a:lnSpc>
                <a:spcPct val="100000"/>
              </a:lnSpc>
              <a:buSzPct val="90000"/>
              <a:buFont typeface="Wingdings" panose="05000000000000000000" pitchFamily="2" charset="2"/>
              <a:buChar char="§"/>
            </a:pPr>
            <a:r>
              <a:rPr lang="pt-BR" sz="2000" dirty="0"/>
              <a:t>É geralmente utilizado para resolver problemas de otimização combinatória.</a:t>
            </a:r>
            <a:endParaRPr lang="pt-BR" sz="2000" b="1" dirty="0"/>
          </a:p>
          <a:p>
            <a:pPr>
              <a:lnSpc>
                <a:spcPct val="100000"/>
              </a:lnSpc>
              <a:buSzPct val="90000"/>
              <a:buFont typeface="Wingdings" panose="05000000000000000000" pitchFamily="2" charset="2"/>
              <a:buChar char="§"/>
            </a:pPr>
            <a:r>
              <a:rPr lang="pt-BR" sz="2000" b="1" u="sng" dirty="0"/>
              <a:t>Funcionamento:</a:t>
            </a:r>
            <a:r>
              <a:rPr lang="pt-BR" sz="2000" dirty="0"/>
              <a:t> </a:t>
            </a:r>
          </a:p>
          <a:p>
            <a:pPr marL="617220" lvl="1" indent="-342900">
              <a:lnSpc>
                <a:spcPct val="100000"/>
              </a:lnSpc>
              <a:buSzPct val="90000"/>
              <a:buFont typeface="+mj-lt"/>
              <a:buAutoNum type="arabicPeriod"/>
            </a:pPr>
            <a:r>
              <a:rPr lang="pt-BR" dirty="0"/>
              <a:t>Começar com uma solução inicial (aleatória ou não);</a:t>
            </a:r>
          </a:p>
          <a:p>
            <a:pPr marL="617220" lvl="1" indent="-342900">
              <a:lnSpc>
                <a:spcPct val="100000"/>
              </a:lnSpc>
              <a:buSzPct val="90000"/>
              <a:buFont typeface="+mj-lt"/>
              <a:buAutoNum type="arabicPeriod"/>
            </a:pPr>
            <a:r>
              <a:rPr lang="pt-BR" dirty="0"/>
              <a:t>Definir vizinhança (gerar soluções vizinhas à solução atual);</a:t>
            </a:r>
          </a:p>
          <a:p>
            <a:pPr marL="617220" lvl="1" indent="-342900">
              <a:lnSpc>
                <a:spcPct val="100000"/>
              </a:lnSpc>
              <a:buSzPct val="90000"/>
              <a:buFont typeface="+mj-lt"/>
              <a:buAutoNum type="arabicPeriod"/>
            </a:pPr>
            <a:r>
              <a:rPr lang="pt-BR" dirty="0"/>
              <a:t>Avaliar a qualidade (custo ou valor) de cada solução na vizinhança;</a:t>
            </a:r>
          </a:p>
          <a:p>
            <a:pPr marL="617220" lvl="1" indent="-342900">
              <a:lnSpc>
                <a:spcPct val="100000"/>
              </a:lnSpc>
              <a:buSzPct val="90000"/>
              <a:buFont typeface="+mj-lt"/>
              <a:buAutoNum type="arabicPeriod"/>
            </a:pPr>
            <a:r>
              <a:rPr lang="pt-BR" dirty="0"/>
              <a:t>Substituir a solução atual pela melhor solução na vizinhança;</a:t>
            </a:r>
          </a:p>
          <a:p>
            <a:pPr marL="617220" lvl="1" indent="-342900">
              <a:lnSpc>
                <a:spcPct val="100000"/>
              </a:lnSpc>
              <a:buSzPct val="90000"/>
              <a:buFont typeface="+mj-lt"/>
              <a:buAutoNum type="arabicPeriod"/>
            </a:pPr>
            <a:r>
              <a:rPr lang="pt-BR" dirty="0"/>
              <a:t>Repetir e continuar até um critério de parada.</a:t>
            </a:r>
          </a:p>
          <a:p>
            <a:pPr marL="0" indent="0">
              <a:lnSpc>
                <a:spcPct val="100000"/>
              </a:lnSpc>
              <a:buSzPct val="90000"/>
              <a:buNone/>
            </a:pPr>
            <a:endParaRPr lang="pt-BR" sz="2000" dirty="0"/>
          </a:p>
        </p:txBody>
      </p:sp>
    </p:spTree>
    <p:extLst>
      <p:ext uri="{BB962C8B-B14F-4D97-AF65-F5344CB8AC3E}">
        <p14:creationId xmlns:p14="http://schemas.microsoft.com/office/powerpoint/2010/main" val="1703958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796C34-065E-ABBD-1B14-9DB60E54547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885438F-7F74-8255-C8AB-213E0A83FEA9}"/>
              </a:ext>
            </a:extLst>
          </p:cNvPr>
          <p:cNvSpPr>
            <a:spLocks noGrp="1"/>
          </p:cNvSpPr>
          <p:nvPr>
            <p:ph type="title"/>
          </p:nvPr>
        </p:nvSpPr>
        <p:spPr>
          <a:xfrm>
            <a:off x="1249680" y="203200"/>
            <a:ext cx="9692640" cy="755151"/>
          </a:xfrm>
        </p:spPr>
        <p:txBody>
          <a:bodyPr/>
          <a:lstStyle/>
          <a:p>
            <a:pPr algn="ctr"/>
            <a:r>
              <a:rPr lang="pt-BR" dirty="0"/>
              <a:t>Aplicações</a:t>
            </a:r>
          </a:p>
        </p:txBody>
      </p:sp>
      <p:sp>
        <p:nvSpPr>
          <p:cNvPr id="3" name="Espaço Reservado para Conteúdo 2">
            <a:extLst>
              <a:ext uri="{FF2B5EF4-FFF2-40B4-BE49-F238E27FC236}">
                <a16:creationId xmlns:a16="http://schemas.microsoft.com/office/drawing/2014/main" id="{22C25EFB-E5C6-DA61-09DD-4CCE24D4A04F}"/>
              </a:ext>
            </a:extLst>
          </p:cNvPr>
          <p:cNvSpPr>
            <a:spLocks noGrp="1"/>
          </p:cNvSpPr>
          <p:nvPr>
            <p:ph idx="1"/>
          </p:nvPr>
        </p:nvSpPr>
        <p:spPr>
          <a:xfrm>
            <a:off x="1431036" y="1075964"/>
            <a:ext cx="9329928" cy="5436596"/>
          </a:xfrm>
        </p:spPr>
        <p:txBody>
          <a:bodyPr>
            <a:normAutofit/>
          </a:bodyPr>
          <a:lstStyle/>
          <a:p>
            <a:pPr>
              <a:lnSpc>
                <a:spcPct val="100000"/>
              </a:lnSpc>
              <a:buSzPct val="90000"/>
              <a:buFont typeface="Wingdings" panose="05000000000000000000" pitchFamily="2" charset="2"/>
              <a:buChar char="§"/>
            </a:pPr>
            <a:r>
              <a:rPr lang="pt-BR" sz="2000" b="1" u="sng" dirty="0"/>
              <a:t>Logística</a:t>
            </a:r>
          </a:p>
          <a:p>
            <a:pPr lvl="1">
              <a:lnSpc>
                <a:spcPct val="100000"/>
              </a:lnSpc>
              <a:buSzPct val="90000"/>
              <a:buFont typeface="Wingdings" panose="05000000000000000000" pitchFamily="2" charset="2"/>
              <a:buChar char="§"/>
            </a:pPr>
            <a:r>
              <a:rPr lang="pt-BR" sz="1800" b="1" dirty="0"/>
              <a:t>Problema do Caixeiro Viajante (TSP):</a:t>
            </a:r>
          </a:p>
          <a:p>
            <a:pPr lvl="2">
              <a:lnSpc>
                <a:spcPct val="100000"/>
              </a:lnSpc>
              <a:buSzPct val="90000"/>
              <a:buFont typeface="Wingdings" panose="05000000000000000000" pitchFamily="2" charset="2"/>
              <a:buChar char="§"/>
            </a:pPr>
            <a:r>
              <a:rPr lang="pt-BR" sz="1600" dirty="0"/>
              <a:t>Encontrar a rota mais curta que passa por todas as cidades e retorna ao ponto inicial.</a:t>
            </a:r>
            <a:endParaRPr lang="pt-BR" sz="1800" dirty="0"/>
          </a:p>
          <a:p>
            <a:pPr lvl="1">
              <a:lnSpc>
                <a:spcPct val="100000"/>
              </a:lnSpc>
              <a:buSzPct val="90000"/>
              <a:buFont typeface="Wingdings" panose="05000000000000000000" pitchFamily="2" charset="2"/>
              <a:buChar char="§"/>
            </a:pPr>
            <a:r>
              <a:rPr lang="pt-BR" sz="1800" b="1" dirty="0"/>
              <a:t>Problema de Roteamento de Veículos (VRP):</a:t>
            </a:r>
          </a:p>
          <a:p>
            <a:pPr lvl="2">
              <a:lnSpc>
                <a:spcPct val="100000"/>
              </a:lnSpc>
              <a:buSzPct val="90000"/>
              <a:buFont typeface="Wingdings" panose="05000000000000000000" pitchFamily="2" charset="2"/>
              <a:buChar char="§"/>
            </a:pPr>
            <a:r>
              <a:rPr lang="pt-BR" sz="1600" dirty="0"/>
              <a:t>Planejar rotas para veículos que entregam mercadorias a clientes, minimizando custos e respeitando restrições de capacidade e tempo.</a:t>
            </a:r>
            <a:endParaRPr lang="pt-BR" sz="1600" b="1" dirty="0"/>
          </a:p>
          <a:p>
            <a:pPr>
              <a:lnSpc>
                <a:spcPct val="100000"/>
              </a:lnSpc>
              <a:buSzPct val="90000"/>
              <a:buFont typeface="Wingdings" panose="05000000000000000000" pitchFamily="2" charset="2"/>
              <a:buChar char="§"/>
            </a:pPr>
            <a:r>
              <a:rPr lang="pt-BR" sz="2000" b="1" u="sng" dirty="0"/>
              <a:t>Indústria e Manufatura</a:t>
            </a:r>
          </a:p>
          <a:p>
            <a:pPr lvl="1">
              <a:lnSpc>
                <a:spcPct val="100000"/>
              </a:lnSpc>
              <a:buSzPct val="90000"/>
              <a:buFont typeface="Wingdings" panose="05000000000000000000" pitchFamily="2" charset="2"/>
              <a:buChar char="§"/>
            </a:pPr>
            <a:r>
              <a:rPr lang="pt-BR" sz="1800" b="1" dirty="0"/>
              <a:t>Problemas de corte de materiais</a:t>
            </a:r>
            <a:r>
              <a:rPr lang="pt-BR" sz="1800" dirty="0"/>
              <a:t>:</a:t>
            </a:r>
          </a:p>
          <a:p>
            <a:pPr lvl="2">
              <a:lnSpc>
                <a:spcPct val="100000"/>
              </a:lnSpc>
              <a:buSzPct val="90000"/>
              <a:buFont typeface="Wingdings" panose="05000000000000000000" pitchFamily="2" charset="2"/>
              <a:buChar char="§"/>
            </a:pPr>
            <a:r>
              <a:rPr lang="pt-BR" sz="1600" dirty="0"/>
              <a:t>Minimizar o desperdício ao cortar materiais como madeira, metal ou tecido.</a:t>
            </a:r>
            <a:endParaRPr lang="pt-BR" sz="1600" b="1" dirty="0"/>
          </a:p>
          <a:p>
            <a:pPr>
              <a:lnSpc>
                <a:spcPct val="100000"/>
              </a:lnSpc>
              <a:buSzPct val="90000"/>
              <a:buFont typeface="Wingdings" panose="05000000000000000000" pitchFamily="2" charset="2"/>
              <a:buChar char="§"/>
            </a:pPr>
            <a:r>
              <a:rPr lang="pt-BR" sz="2000" b="1" u="sng" dirty="0"/>
              <a:t>Transporte Público e Privado</a:t>
            </a:r>
            <a:endParaRPr lang="pt-BR" sz="2000" u="sng" dirty="0"/>
          </a:p>
          <a:p>
            <a:pPr lvl="1">
              <a:lnSpc>
                <a:spcPct val="100000"/>
              </a:lnSpc>
              <a:buSzPct val="90000"/>
              <a:buFont typeface="Wingdings" panose="05000000000000000000" pitchFamily="2" charset="2"/>
              <a:buChar char="§"/>
            </a:pPr>
            <a:r>
              <a:rPr lang="pt-BR" sz="1800" b="1" dirty="0"/>
              <a:t>Planejamento de rotas de transporte público</a:t>
            </a:r>
          </a:p>
          <a:p>
            <a:pPr lvl="2">
              <a:lnSpc>
                <a:spcPct val="100000"/>
              </a:lnSpc>
              <a:buSzPct val="90000"/>
              <a:buFont typeface="Wingdings" panose="05000000000000000000" pitchFamily="2" charset="2"/>
              <a:buChar char="§"/>
            </a:pPr>
            <a:r>
              <a:rPr lang="pt-BR" sz="1600" dirty="0"/>
              <a:t>Otimizar itinerários de ônibus ou metrôs para melhorar o atendimento ao público.</a:t>
            </a:r>
          </a:p>
          <a:p>
            <a:pPr lvl="1">
              <a:lnSpc>
                <a:spcPct val="100000"/>
              </a:lnSpc>
              <a:buSzPct val="90000"/>
              <a:buFont typeface="Wingdings" panose="05000000000000000000" pitchFamily="2" charset="2"/>
              <a:buChar char="§"/>
            </a:pPr>
            <a:r>
              <a:rPr lang="pt-BR" sz="1800" b="1" dirty="0"/>
              <a:t>Carpooling (caronas):</a:t>
            </a:r>
          </a:p>
          <a:p>
            <a:pPr lvl="2">
              <a:lnSpc>
                <a:spcPct val="100000"/>
              </a:lnSpc>
              <a:buSzPct val="90000"/>
              <a:buFont typeface="Wingdings" panose="05000000000000000000" pitchFamily="2" charset="2"/>
              <a:buChar char="§"/>
            </a:pPr>
            <a:r>
              <a:rPr lang="pt-BR" sz="1600" dirty="0"/>
              <a:t>Melhorar a eficiência de serviços como Uber, agrupando passageiros e otimizando rotas.</a:t>
            </a:r>
            <a:endParaRPr lang="pt-BR" sz="1600" b="1" dirty="0"/>
          </a:p>
        </p:txBody>
      </p:sp>
    </p:spTree>
    <p:extLst>
      <p:ext uri="{BB962C8B-B14F-4D97-AF65-F5344CB8AC3E}">
        <p14:creationId xmlns:p14="http://schemas.microsoft.com/office/powerpoint/2010/main" val="2104409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E32F85-BA60-A311-61F8-EE9F8CD1460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4AB5E20-BA04-F4D3-016B-C0FADEB68E03}"/>
              </a:ext>
            </a:extLst>
          </p:cNvPr>
          <p:cNvSpPr>
            <a:spLocks noGrp="1"/>
          </p:cNvSpPr>
          <p:nvPr>
            <p:ph type="title"/>
          </p:nvPr>
        </p:nvSpPr>
        <p:spPr>
          <a:xfrm>
            <a:off x="713232" y="300287"/>
            <a:ext cx="9692640" cy="755151"/>
          </a:xfrm>
        </p:spPr>
        <p:txBody>
          <a:bodyPr/>
          <a:lstStyle/>
          <a:p>
            <a:pPr algn="ctr"/>
            <a:r>
              <a:rPr lang="pt-BR" dirty="0"/>
              <a:t>Vantagens e Potencialidades</a:t>
            </a:r>
          </a:p>
        </p:txBody>
      </p:sp>
      <p:sp>
        <p:nvSpPr>
          <p:cNvPr id="3" name="Espaço Reservado para Conteúdo 2">
            <a:extLst>
              <a:ext uri="{FF2B5EF4-FFF2-40B4-BE49-F238E27FC236}">
                <a16:creationId xmlns:a16="http://schemas.microsoft.com/office/drawing/2014/main" id="{1F71E9E6-22E5-BB4B-416C-102BA4C50F61}"/>
              </a:ext>
            </a:extLst>
          </p:cNvPr>
          <p:cNvSpPr>
            <a:spLocks noGrp="1"/>
          </p:cNvSpPr>
          <p:nvPr>
            <p:ph idx="1"/>
          </p:nvPr>
        </p:nvSpPr>
        <p:spPr>
          <a:xfrm>
            <a:off x="1261872" y="1828800"/>
            <a:ext cx="8595360" cy="4846320"/>
          </a:xfrm>
        </p:spPr>
        <p:txBody>
          <a:bodyPr>
            <a:normAutofit/>
          </a:bodyPr>
          <a:lstStyle/>
          <a:p>
            <a:pPr>
              <a:buFont typeface="Wingdings" panose="05000000000000000000" pitchFamily="2" charset="2"/>
              <a:buChar char="§"/>
            </a:pPr>
            <a:r>
              <a:rPr lang="pt-BR" b="1" dirty="0"/>
              <a:t>Flexibilidade</a:t>
            </a:r>
            <a:r>
              <a:rPr lang="pt-BR" dirty="0"/>
              <a:t>: Pode ser aplicado aos mais diferentes tipos de problemas combinatórios, necessitando somente de ajustes mínimos no código. Além disso, também se adapta facilmente às diferentes restrições do problemas (capacidade, limite de tempo, distância etc.).</a:t>
            </a:r>
          </a:p>
          <a:p>
            <a:pPr>
              <a:buFont typeface="Wingdings" panose="05000000000000000000" pitchFamily="2" charset="2"/>
              <a:buChar char="§"/>
            </a:pPr>
            <a:r>
              <a:rPr lang="pt-BR" b="1" dirty="0"/>
              <a:t>Eficiência: </a:t>
            </a:r>
            <a:r>
              <a:rPr lang="pt-BR" dirty="0"/>
              <a:t>Para problemas com tamanhos moderados, a Busca por Vizinhança frequentemente encontra soluções de alta qualidade rapidamente</a:t>
            </a:r>
          </a:p>
          <a:p>
            <a:pPr>
              <a:buFont typeface="Wingdings" panose="05000000000000000000" pitchFamily="2" charset="2"/>
              <a:buChar char="§"/>
            </a:pPr>
            <a:r>
              <a:rPr lang="pt-BR" b="1" dirty="0"/>
              <a:t>Simplicidade: </a:t>
            </a:r>
            <a:r>
              <a:rPr lang="pt-BR" dirty="0"/>
              <a:t>Algoritmo é composto por muitos conceitos intuitivos, fator que facilita bastante o entendimento e a implementação.</a:t>
            </a:r>
          </a:p>
          <a:p>
            <a:pPr>
              <a:buFont typeface="Wingdings" panose="05000000000000000000" pitchFamily="2" charset="2"/>
              <a:buChar char="§"/>
            </a:pPr>
            <a:endParaRPr lang="pt-BR" dirty="0"/>
          </a:p>
          <a:p>
            <a:pPr marL="0" indent="0">
              <a:buNone/>
            </a:pPr>
            <a:r>
              <a:rPr lang="pt-BR" b="1" u="sng" dirty="0"/>
              <a:t>OBS:</a:t>
            </a:r>
            <a:r>
              <a:rPr lang="pt-BR" b="1" dirty="0"/>
              <a:t>  </a:t>
            </a:r>
            <a:r>
              <a:rPr lang="pt-BR" dirty="0"/>
              <a:t>O uso de Busca por Vizinhança é recomendado em casos de:</a:t>
            </a:r>
          </a:p>
          <a:p>
            <a:pPr lvl="3"/>
            <a:r>
              <a:rPr lang="pt-BR" sz="1600" dirty="0"/>
              <a:t>Planejamento de Roteiros e Logística de Médio Porte;</a:t>
            </a:r>
          </a:p>
          <a:p>
            <a:pPr lvl="3"/>
            <a:r>
              <a:rPr lang="pt-BR" sz="1600" dirty="0"/>
              <a:t>Otimização do posicionamento de antenas em redes de telecomunicações.</a:t>
            </a:r>
          </a:p>
          <a:p>
            <a:pPr marL="0" indent="0">
              <a:buNone/>
            </a:pPr>
            <a:endParaRPr lang="pt-BR" dirty="0"/>
          </a:p>
        </p:txBody>
      </p:sp>
    </p:spTree>
    <p:extLst>
      <p:ext uri="{BB962C8B-B14F-4D97-AF65-F5344CB8AC3E}">
        <p14:creationId xmlns:p14="http://schemas.microsoft.com/office/powerpoint/2010/main" val="1206225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1707D7-F7E8-EB92-B620-3A49F427E4D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A06A697-8E76-9502-6021-570D504AE497}"/>
              </a:ext>
            </a:extLst>
          </p:cNvPr>
          <p:cNvSpPr>
            <a:spLocks noGrp="1"/>
          </p:cNvSpPr>
          <p:nvPr>
            <p:ph type="title"/>
          </p:nvPr>
        </p:nvSpPr>
        <p:spPr>
          <a:xfrm>
            <a:off x="713232" y="300287"/>
            <a:ext cx="9692640" cy="755151"/>
          </a:xfrm>
        </p:spPr>
        <p:txBody>
          <a:bodyPr/>
          <a:lstStyle/>
          <a:p>
            <a:pPr algn="ctr"/>
            <a:r>
              <a:rPr lang="pt-BR" dirty="0"/>
              <a:t>Desvantagens e Fragilidades</a:t>
            </a:r>
          </a:p>
        </p:txBody>
      </p:sp>
      <p:sp>
        <p:nvSpPr>
          <p:cNvPr id="3" name="Espaço Reservado para Conteúdo 2">
            <a:extLst>
              <a:ext uri="{FF2B5EF4-FFF2-40B4-BE49-F238E27FC236}">
                <a16:creationId xmlns:a16="http://schemas.microsoft.com/office/drawing/2014/main" id="{358F8DB4-7807-5B0B-58D1-5CC5E60BF02E}"/>
              </a:ext>
            </a:extLst>
          </p:cNvPr>
          <p:cNvSpPr>
            <a:spLocks noGrp="1"/>
          </p:cNvSpPr>
          <p:nvPr>
            <p:ph idx="1"/>
          </p:nvPr>
        </p:nvSpPr>
        <p:spPr>
          <a:xfrm>
            <a:off x="1261872" y="1828800"/>
            <a:ext cx="8595360" cy="4622800"/>
          </a:xfrm>
        </p:spPr>
        <p:txBody>
          <a:bodyPr>
            <a:normAutofit/>
          </a:bodyPr>
          <a:lstStyle/>
          <a:p>
            <a:pPr>
              <a:buFont typeface="Wingdings" panose="05000000000000000000" pitchFamily="2" charset="2"/>
              <a:buChar char="§"/>
            </a:pPr>
            <a:r>
              <a:rPr lang="pt-BR" b="1" dirty="0"/>
              <a:t>Escalabilidade limitada:</a:t>
            </a:r>
            <a:r>
              <a:rPr lang="pt-BR" dirty="0"/>
              <a:t> Calcular todas as soluções e explorar todos os vizinhos possíveis pode ser impraticável para problemas de grande escala (com muitos elementos e combinações).</a:t>
            </a:r>
          </a:p>
          <a:p>
            <a:pPr>
              <a:buFont typeface="Wingdings" panose="05000000000000000000" pitchFamily="2" charset="2"/>
              <a:buChar char="§"/>
            </a:pPr>
            <a:r>
              <a:rPr lang="pt-BR" b="1" dirty="0"/>
              <a:t>Falta de Garantias de Ótimo Global</a:t>
            </a:r>
            <a:r>
              <a:rPr lang="pt-BR" dirty="0"/>
              <a:t>:  Não há garantia de encontrar a solução ótima global, principalmente em problemas muito complexos. Um fator que pode vir a causar isso é o algoritmo ficar preso em um mínimo local, na chamada região subótima.</a:t>
            </a:r>
          </a:p>
          <a:p>
            <a:pPr>
              <a:buFont typeface="Wingdings" panose="05000000000000000000" pitchFamily="2" charset="2"/>
              <a:buChar char="§"/>
            </a:pPr>
            <a:r>
              <a:rPr lang="pt-BR" b="1" dirty="0"/>
              <a:t>Dependência da Solução Inicial</a:t>
            </a:r>
            <a:r>
              <a:rPr lang="pt-BR" dirty="0"/>
              <a:t>: Uma escolha ruim de solução inicial pode levar a resultados de baixa qualidade.</a:t>
            </a:r>
          </a:p>
          <a:p>
            <a:pPr>
              <a:buFont typeface="Wingdings" panose="05000000000000000000" pitchFamily="2" charset="2"/>
              <a:buChar char="§"/>
            </a:pPr>
            <a:endParaRPr lang="pt-BR" dirty="0"/>
          </a:p>
          <a:p>
            <a:pPr marL="0" indent="0">
              <a:buNone/>
            </a:pPr>
            <a:r>
              <a:rPr lang="pt-BR" b="1" u="sng" dirty="0"/>
              <a:t>OBS:</a:t>
            </a:r>
            <a:r>
              <a:rPr lang="pt-BR" b="1" dirty="0"/>
              <a:t> </a:t>
            </a:r>
            <a:r>
              <a:rPr lang="pt-BR" dirty="0"/>
              <a:t>Não é recomendado o uso de Busca por Vizinhança em casos de:</a:t>
            </a:r>
          </a:p>
          <a:p>
            <a:pPr lvl="3"/>
            <a:r>
              <a:rPr lang="pt-BR" sz="1600" dirty="0"/>
              <a:t>Problemas com alta frequência de mínimos locais;</a:t>
            </a:r>
          </a:p>
          <a:p>
            <a:pPr lvl="3"/>
            <a:r>
              <a:rPr lang="pt-BR" sz="1600" dirty="0"/>
              <a:t>Problemas críticos que exigem altíssima precisão.</a:t>
            </a:r>
          </a:p>
        </p:txBody>
      </p:sp>
    </p:spTree>
    <p:extLst>
      <p:ext uri="{BB962C8B-B14F-4D97-AF65-F5344CB8AC3E}">
        <p14:creationId xmlns:p14="http://schemas.microsoft.com/office/powerpoint/2010/main" val="3584503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9070A7-DC73-3B93-612C-1B8DD4CB909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36F80E0-A515-2BD8-061F-F8AA351D3CDC}"/>
              </a:ext>
            </a:extLst>
          </p:cNvPr>
          <p:cNvSpPr>
            <a:spLocks noGrp="1"/>
          </p:cNvSpPr>
          <p:nvPr>
            <p:ph type="title"/>
          </p:nvPr>
        </p:nvSpPr>
        <p:spPr>
          <a:xfrm>
            <a:off x="713232" y="300287"/>
            <a:ext cx="9692640" cy="755151"/>
          </a:xfrm>
        </p:spPr>
        <p:txBody>
          <a:bodyPr/>
          <a:lstStyle/>
          <a:p>
            <a:pPr algn="ctr"/>
            <a:r>
              <a:rPr lang="pt-BR" dirty="0"/>
              <a:t>Implementação em Python</a:t>
            </a:r>
          </a:p>
        </p:txBody>
      </p:sp>
      <p:sp>
        <p:nvSpPr>
          <p:cNvPr id="3" name="Espaço Reservado para Conteúdo 2">
            <a:extLst>
              <a:ext uri="{FF2B5EF4-FFF2-40B4-BE49-F238E27FC236}">
                <a16:creationId xmlns:a16="http://schemas.microsoft.com/office/drawing/2014/main" id="{8DB3F2E4-8BF8-A2DF-4C07-34F2C0092846}"/>
              </a:ext>
            </a:extLst>
          </p:cNvPr>
          <p:cNvSpPr>
            <a:spLocks noGrp="1"/>
          </p:cNvSpPr>
          <p:nvPr>
            <p:ph idx="1"/>
          </p:nvPr>
        </p:nvSpPr>
        <p:spPr>
          <a:xfrm>
            <a:off x="805543" y="1509453"/>
            <a:ext cx="9786255" cy="460861"/>
          </a:xfrm>
        </p:spPr>
        <p:txBody>
          <a:bodyPr>
            <a:normAutofit fontScale="85000" lnSpcReduction="10000"/>
          </a:bodyPr>
          <a:lstStyle/>
          <a:p>
            <a:pPr>
              <a:buFont typeface="Wingdings" panose="05000000000000000000" pitchFamily="2" charset="2"/>
              <a:buChar char="§"/>
            </a:pPr>
            <a:r>
              <a:rPr lang="pt-BR" b="1" u="sng" dirty="0"/>
              <a:t>GitHub:</a:t>
            </a:r>
            <a:r>
              <a:rPr lang="pt-BR" b="1" dirty="0"/>
              <a:t>   </a:t>
            </a:r>
            <a:r>
              <a:rPr lang="pt-BR" sz="1900" b="1" u="sng" dirty="0">
                <a:solidFill>
                  <a:srgbClr val="00B050"/>
                </a:solidFill>
                <a:hlinkClick r:id="rId2">
                  <a:extLst>
                    <a:ext uri="{A12FA001-AC4F-418D-AE19-62706E023703}">
                      <ahyp:hlinkClr xmlns:ahyp="http://schemas.microsoft.com/office/drawing/2018/hyperlinkcolor" val="tx"/>
                    </a:ext>
                  </a:extLst>
                </a:hlinkClick>
              </a:rPr>
              <a:t>https://github.com/lfsdaros/Trabalho_Algoritmos_NeighborhoodSearch.git</a:t>
            </a:r>
            <a:r>
              <a:rPr lang="pt-BR" sz="1900" b="1" dirty="0">
                <a:solidFill>
                  <a:srgbClr val="00B050"/>
                </a:solidFill>
              </a:rPr>
              <a:t> </a:t>
            </a:r>
          </a:p>
          <a:p>
            <a:pPr marL="0" indent="0">
              <a:buNone/>
            </a:pPr>
            <a:endParaRPr lang="pt-BR" sz="1600" b="1" dirty="0"/>
          </a:p>
        </p:txBody>
      </p:sp>
      <p:sp>
        <p:nvSpPr>
          <p:cNvPr id="8" name="CaixaDeTexto 7">
            <a:extLst>
              <a:ext uri="{FF2B5EF4-FFF2-40B4-BE49-F238E27FC236}">
                <a16:creationId xmlns:a16="http://schemas.microsoft.com/office/drawing/2014/main" id="{E1FEE9CE-32A8-4405-9EA1-EAEE879A06A8}"/>
              </a:ext>
            </a:extLst>
          </p:cNvPr>
          <p:cNvSpPr txBox="1"/>
          <p:nvPr/>
        </p:nvSpPr>
        <p:spPr>
          <a:xfrm>
            <a:off x="713232" y="2477225"/>
            <a:ext cx="4490139" cy="4293483"/>
          </a:xfrm>
          <a:prstGeom prst="rect">
            <a:avLst/>
          </a:prstGeom>
          <a:noFill/>
        </p:spPr>
        <p:txBody>
          <a:bodyPr wrap="square" rtlCol="0">
            <a:spAutoFit/>
          </a:bodyPr>
          <a:lstStyle/>
          <a:p>
            <a:r>
              <a:rPr lang="pt-BR" b="1" u="sng" dirty="0"/>
              <a:t>CASO 01:</a:t>
            </a:r>
          </a:p>
          <a:p>
            <a:pPr marL="285750" indent="-285750">
              <a:buFont typeface="Wingdings" panose="05000000000000000000" pitchFamily="2" charset="2"/>
              <a:buChar char="Ø"/>
            </a:pPr>
            <a:r>
              <a:rPr lang="pt-BR" dirty="0"/>
              <a:t>  Solução inicial: ['A', 'B', 'C', 'D’]</a:t>
            </a:r>
          </a:p>
          <a:p>
            <a:pPr marL="285750" indent="-285750">
              <a:buFont typeface="Wingdings" panose="05000000000000000000" pitchFamily="2" charset="2"/>
              <a:buChar char="Ø"/>
            </a:pPr>
            <a:r>
              <a:rPr lang="pt-BR" dirty="0"/>
              <a:t>  n = 4</a:t>
            </a:r>
          </a:p>
          <a:p>
            <a:pPr>
              <a:lnSpc>
                <a:spcPts val="1425"/>
              </a:lnSpc>
            </a:pPr>
            <a:r>
              <a:rPr lang="pt-BR" dirty="0"/>
              <a:t>	</a:t>
            </a:r>
          </a:p>
          <a:p>
            <a:pPr>
              <a:lnSpc>
                <a:spcPts val="1425"/>
              </a:lnSpc>
            </a:pPr>
            <a:endParaRPr lang="pt-BR" dirty="0"/>
          </a:p>
          <a:p>
            <a:pPr>
              <a:lnSpc>
                <a:spcPts val="1425"/>
              </a:lnSpc>
            </a:pPr>
            <a:endParaRPr lang="pt-BR" dirty="0"/>
          </a:p>
          <a:p>
            <a:pPr>
              <a:lnSpc>
                <a:spcPts val="1425"/>
              </a:lnSpc>
            </a:pPr>
            <a:endParaRPr lang="pt-BR" dirty="0"/>
          </a:p>
          <a:p>
            <a:pPr>
              <a:lnSpc>
                <a:spcPts val="1425"/>
              </a:lnSpc>
            </a:pPr>
            <a:r>
              <a:rPr lang="pt-BR" dirty="0"/>
              <a:t>	</a:t>
            </a:r>
          </a:p>
          <a:p>
            <a:pPr>
              <a:lnSpc>
                <a:spcPts val="1425"/>
              </a:lnSpc>
            </a:pPr>
            <a:endParaRPr lang="pt-BR" dirty="0"/>
          </a:p>
          <a:p>
            <a:pPr>
              <a:lnSpc>
                <a:spcPts val="1425"/>
              </a:lnSpc>
            </a:pPr>
            <a:endParaRPr lang="pt-BR" dirty="0"/>
          </a:p>
          <a:p>
            <a:pPr>
              <a:lnSpc>
                <a:spcPts val="1425"/>
              </a:lnSpc>
            </a:pPr>
            <a:endParaRPr lang="pt-BR" dirty="0"/>
          </a:p>
          <a:p>
            <a:pPr>
              <a:lnSpc>
                <a:spcPts val="1425"/>
              </a:lnSpc>
            </a:pPr>
            <a:endParaRPr lang="pt-BR" dirty="0"/>
          </a:p>
          <a:p>
            <a:endParaRPr lang="pt-BR" sz="1600" b="1" u="sng" dirty="0"/>
          </a:p>
          <a:p>
            <a:endParaRPr lang="pt-BR" sz="1600" b="1" u="sng" dirty="0"/>
          </a:p>
          <a:p>
            <a:r>
              <a:rPr lang="pt-BR" sz="1600" b="1" u="sng" dirty="0"/>
              <a:t>RESULTADOS:</a:t>
            </a:r>
          </a:p>
          <a:p>
            <a:endParaRPr lang="pt-BR" sz="1600" b="1" u="sng" dirty="0"/>
          </a:p>
          <a:p>
            <a:pPr marL="742950" lvl="1" indent="-285750">
              <a:buFont typeface="Wingdings" panose="05000000000000000000" pitchFamily="2" charset="2"/>
              <a:buChar char="Ø"/>
            </a:pPr>
            <a:r>
              <a:rPr lang="pt-BR" sz="1600" dirty="0"/>
              <a:t>Caminho ótimo: ['B', 'A', 'C', 'D’]</a:t>
            </a:r>
          </a:p>
          <a:p>
            <a:pPr marL="742950" lvl="1" indent="-285750">
              <a:buFont typeface="Wingdings" panose="05000000000000000000" pitchFamily="2" charset="2"/>
              <a:buChar char="Ø"/>
            </a:pPr>
            <a:r>
              <a:rPr lang="pt-BR" sz="1600" dirty="0"/>
              <a:t>Custo total: 80</a:t>
            </a:r>
          </a:p>
          <a:p>
            <a:endParaRPr lang="pt-BR" dirty="0"/>
          </a:p>
        </p:txBody>
      </p:sp>
      <p:cxnSp>
        <p:nvCxnSpPr>
          <p:cNvPr id="10" name="Conector reto 9">
            <a:extLst>
              <a:ext uri="{FF2B5EF4-FFF2-40B4-BE49-F238E27FC236}">
                <a16:creationId xmlns:a16="http://schemas.microsoft.com/office/drawing/2014/main" id="{76AB21E5-6556-115C-D8B3-F977CAD5B867}"/>
              </a:ext>
            </a:extLst>
          </p:cNvPr>
          <p:cNvCxnSpPr>
            <a:cxnSpLocks/>
          </p:cNvCxnSpPr>
          <p:nvPr/>
        </p:nvCxnSpPr>
        <p:spPr>
          <a:xfrm>
            <a:off x="5442856" y="2090057"/>
            <a:ext cx="0" cy="4467656"/>
          </a:xfrm>
          <a:prstGeom prst="line">
            <a:avLst/>
          </a:prstGeom>
          <a:ln w="76200">
            <a:solidFill>
              <a:schemeClr val="tx1">
                <a:alpha val="95000"/>
              </a:schemeClr>
            </a:solidFill>
          </a:ln>
        </p:spPr>
        <p:style>
          <a:lnRef idx="3">
            <a:schemeClr val="dk1"/>
          </a:lnRef>
          <a:fillRef idx="0">
            <a:schemeClr val="dk1"/>
          </a:fillRef>
          <a:effectRef idx="2">
            <a:schemeClr val="dk1"/>
          </a:effectRef>
          <a:fontRef idx="minor">
            <a:schemeClr val="tx1"/>
          </a:fontRef>
        </p:style>
      </p:cxnSp>
      <p:sp>
        <p:nvSpPr>
          <p:cNvPr id="13" name="CaixaDeTexto 12">
            <a:extLst>
              <a:ext uri="{FF2B5EF4-FFF2-40B4-BE49-F238E27FC236}">
                <a16:creationId xmlns:a16="http://schemas.microsoft.com/office/drawing/2014/main" id="{431F0B3F-BB8F-445D-0360-ED36346237B6}"/>
              </a:ext>
            </a:extLst>
          </p:cNvPr>
          <p:cNvSpPr txBox="1"/>
          <p:nvPr/>
        </p:nvSpPr>
        <p:spPr>
          <a:xfrm>
            <a:off x="5682342" y="2477225"/>
            <a:ext cx="5581433" cy="4124206"/>
          </a:xfrm>
          <a:prstGeom prst="rect">
            <a:avLst/>
          </a:prstGeom>
          <a:noFill/>
        </p:spPr>
        <p:txBody>
          <a:bodyPr wrap="square" rtlCol="0">
            <a:spAutoFit/>
          </a:bodyPr>
          <a:lstStyle/>
          <a:p>
            <a:r>
              <a:rPr lang="pt-BR" b="1" u="sng" dirty="0"/>
              <a:t>CASO 02:</a:t>
            </a:r>
          </a:p>
          <a:p>
            <a:pPr marL="285750" indent="-285750">
              <a:buFont typeface="Wingdings" panose="05000000000000000000" pitchFamily="2" charset="2"/>
              <a:buChar char="Ø"/>
            </a:pPr>
            <a:r>
              <a:rPr lang="pt-BR" dirty="0"/>
              <a:t>	Solução inicial: ['A', 'D', 'C', 'B', 'E', 'G', 'F', 'H' ]</a:t>
            </a:r>
          </a:p>
          <a:p>
            <a:pPr marL="285750" indent="-285750">
              <a:buFont typeface="Wingdings" panose="05000000000000000000" pitchFamily="2" charset="2"/>
              <a:buChar char="Ø"/>
            </a:pPr>
            <a:r>
              <a:rPr lang="pt-BR" dirty="0"/>
              <a:t>	n = 8</a:t>
            </a:r>
          </a:p>
          <a:p>
            <a:endParaRPr lang="pt-BR" dirty="0"/>
          </a:p>
          <a:p>
            <a:endParaRPr lang="pt-BR" dirty="0"/>
          </a:p>
          <a:p>
            <a:endParaRPr lang="pt-BR" dirty="0"/>
          </a:p>
          <a:p>
            <a:endParaRPr lang="pt-BR" dirty="0"/>
          </a:p>
          <a:p>
            <a:endParaRPr lang="pt-BR" dirty="0"/>
          </a:p>
          <a:p>
            <a:endParaRPr lang="pt-BR" dirty="0"/>
          </a:p>
          <a:p>
            <a:endParaRPr lang="pt-BR" dirty="0"/>
          </a:p>
          <a:p>
            <a:r>
              <a:rPr lang="pt-BR" sz="1600" b="1" u="sng" dirty="0"/>
              <a:t>RESULTADOS:</a:t>
            </a:r>
          </a:p>
          <a:p>
            <a:endParaRPr lang="pt-BR" sz="1600" b="1" u="sng" dirty="0"/>
          </a:p>
          <a:p>
            <a:pPr marL="742950" lvl="1" indent="-285750">
              <a:buFont typeface="Wingdings" panose="05000000000000000000" pitchFamily="2" charset="2"/>
              <a:buChar char="Ø"/>
            </a:pPr>
            <a:r>
              <a:rPr lang="pt-BR" sz="1600" dirty="0"/>
              <a:t>Caminho ótimo: ['B', 'E', 'A', 'C', 'D', 'G’, 'F', ‘H']</a:t>
            </a:r>
          </a:p>
          <a:p>
            <a:pPr marL="742950" lvl="1" indent="-285750">
              <a:buFont typeface="Wingdings" panose="05000000000000000000" pitchFamily="2" charset="2"/>
              <a:buChar char="Ø"/>
            </a:pPr>
            <a:r>
              <a:rPr lang="pt-BR" sz="1600" dirty="0"/>
              <a:t>Custo total: 175</a:t>
            </a:r>
            <a:endParaRPr lang="pt-BR" dirty="0"/>
          </a:p>
          <a:p>
            <a:r>
              <a:rPr lang="pt-BR" dirty="0"/>
              <a:t>	</a:t>
            </a:r>
          </a:p>
        </p:txBody>
      </p:sp>
      <p:pic>
        <p:nvPicPr>
          <p:cNvPr id="20" name="Imagem 19">
            <a:extLst>
              <a:ext uri="{FF2B5EF4-FFF2-40B4-BE49-F238E27FC236}">
                <a16:creationId xmlns:a16="http://schemas.microsoft.com/office/drawing/2014/main" id="{3F16B5A7-629A-265A-D616-CF2CE49CE7C2}"/>
              </a:ext>
            </a:extLst>
          </p:cNvPr>
          <p:cNvPicPr>
            <a:picLocks noChangeAspect="1"/>
          </p:cNvPicPr>
          <p:nvPr/>
        </p:nvPicPr>
        <p:blipFill>
          <a:blip r:embed="rId3"/>
          <a:stretch>
            <a:fillRect/>
          </a:stretch>
        </p:blipFill>
        <p:spPr>
          <a:xfrm>
            <a:off x="2958301" y="3429000"/>
            <a:ext cx="2087065" cy="1654193"/>
          </a:xfrm>
          <a:prstGeom prst="rect">
            <a:avLst/>
          </a:prstGeom>
        </p:spPr>
      </p:pic>
      <p:pic>
        <p:nvPicPr>
          <p:cNvPr id="26" name="Imagem 25">
            <a:extLst>
              <a:ext uri="{FF2B5EF4-FFF2-40B4-BE49-F238E27FC236}">
                <a16:creationId xmlns:a16="http://schemas.microsoft.com/office/drawing/2014/main" id="{CE933408-F76D-54D0-1158-3BB97B261CF6}"/>
              </a:ext>
            </a:extLst>
          </p:cNvPr>
          <p:cNvPicPr>
            <a:picLocks noChangeAspect="1"/>
          </p:cNvPicPr>
          <p:nvPr/>
        </p:nvPicPr>
        <p:blipFill>
          <a:blip r:embed="rId4"/>
          <a:stretch>
            <a:fillRect/>
          </a:stretch>
        </p:blipFill>
        <p:spPr>
          <a:xfrm>
            <a:off x="7779011" y="3320602"/>
            <a:ext cx="3193787" cy="1870987"/>
          </a:xfrm>
          <a:prstGeom prst="rect">
            <a:avLst/>
          </a:prstGeom>
        </p:spPr>
      </p:pic>
    </p:spTree>
    <p:extLst>
      <p:ext uri="{BB962C8B-B14F-4D97-AF65-F5344CB8AC3E}">
        <p14:creationId xmlns:p14="http://schemas.microsoft.com/office/powerpoint/2010/main" val="949871312"/>
      </p:ext>
    </p:extLst>
  </p:cSld>
  <p:clrMapOvr>
    <a:masterClrMapping/>
  </p:clrMapOvr>
</p:sld>
</file>

<file path=ppt/theme/theme1.xml><?xml version="1.0" encoding="utf-8"?>
<a:theme xmlns:a="http://schemas.openxmlformats.org/drawingml/2006/main" name="Exibir">
  <a:themeElements>
    <a:clrScheme name="Exibir">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Exibir">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ibir">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TM03457515[[fn=Exibir]]</Template>
  <TotalTime>321</TotalTime>
  <Words>707</Words>
  <Application>Microsoft Office PowerPoint</Application>
  <PresentationFormat>Widescreen</PresentationFormat>
  <Paragraphs>90</Paragraphs>
  <Slides>7</Slides>
  <Notes>3</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7</vt:i4>
      </vt:variant>
    </vt:vector>
  </HeadingPairs>
  <TitlesOfParts>
    <vt:vector size="13" baseType="lpstr">
      <vt:lpstr>Aptos</vt:lpstr>
      <vt:lpstr>Arial</vt:lpstr>
      <vt:lpstr>Century Schoolbook</vt:lpstr>
      <vt:lpstr>Wingdings</vt:lpstr>
      <vt:lpstr>Wingdings 2</vt:lpstr>
      <vt:lpstr>Exibir</vt:lpstr>
      <vt:lpstr>BUSCA POR VIZINHANÇA</vt:lpstr>
      <vt:lpstr>Contextualização e Conceitos Prévios</vt:lpstr>
      <vt:lpstr>Apresentação do Algoritmo</vt:lpstr>
      <vt:lpstr>Aplicações</vt:lpstr>
      <vt:lpstr>Vantagens e Potencialidades</vt:lpstr>
      <vt:lpstr>Desvantagens e Fragilidades</vt:lpstr>
      <vt:lpstr>Implementação em Python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Luiz Fernando Sandri Daros</dc:creator>
  <cp:lastModifiedBy>Luiz Fernando Sandri Daros</cp:lastModifiedBy>
  <cp:revision>1</cp:revision>
  <dcterms:created xsi:type="dcterms:W3CDTF">2024-11-21T17:56:28Z</dcterms:created>
  <dcterms:modified xsi:type="dcterms:W3CDTF">2024-11-21T23:35:39Z</dcterms:modified>
</cp:coreProperties>
</file>