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gif" ContentType="image/gif"/>
  <Override PartName="/ppt/media/image15.gif" ContentType="image/gif"/>
  <Override PartName="/ppt/media/image14.gif" ContentType="image/gif"/>
  <Override PartName="/ppt/media/image11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12.gif" ContentType="image/gif"/>
  <Override PartName="/ppt/media/image8.png" ContentType="image/png"/>
  <Override PartName="/ppt/media/image13.gif" ContentType="image/gif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ic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06/07/17</a:t>
            </a:r>
            <a:endParaRPr b="0" lang="pt-B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16E205-DE92-4F60-84B8-7E9996BD0C65}" type="slidenum">
              <a:rPr b="0" lang="pt-B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image" Target="../media/image13.gi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32" descr=""/>
          <p:cNvPicPr/>
          <p:nvPr/>
        </p:nvPicPr>
        <p:blipFill>
          <a:blip r:embed="rId1"/>
          <a:stretch/>
        </p:blipFill>
        <p:spPr>
          <a:xfrm>
            <a:off x="183960" y="1175400"/>
            <a:ext cx="8096040" cy="415260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2157840" y="499320"/>
            <a:ext cx="48279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Pizza Learning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3620880" y="493920"/>
            <a:ext cx="190944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976000" y="1656000"/>
            <a:ext cx="2895120" cy="3104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656000" y="2742120"/>
            <a:ext cx="3257280" cy="7138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3620880" y="493920"/>
            <a:ext cx="190944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Ba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5080" y="2253960"/>
            <a:ext cx="8134200" cy="635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3620880" y="493920"/>
            <a:ext cx="190944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5080" y="2253960"/>
            <a:ext cx="8134200" cy="635760"/>
          </a:xfrm>
          <a:prstGeom prst="rect">
            <a:avLst/>
          </a:prstGeom>
          <a:ln>
            <a:noFill/>
          </a:ln>
        </p:spPr>
      </p:pic>
      <p:sp>
        <p:nvSpPr>
          <p:cNvPr id="96" name="Line 4"/>
          <p:cNvSpPr/>
          <p:nvPr/>
        </p:nvSpPr>
        <p:spPr>
          <a:xfrm flipV="1">
            <a:off x="7704000" y="1800000"/>
            <a:ext cx="720000" cy="936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"/>
          <p:cNvSpPr/>
          <p:nvPr/>
        </p:nvSpPr>
        <p:spPr>
          <a:xfrm>
            <a:off x="6120000" y="2592000"/>
            <a:ext cx="1080000" cy="504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6"/>
          <p:cNvSpPr txBox="1"/>
          <p:nvPr/>
        </p:nvSpPr>
        <p:spPr>
          <a:xfrm>
            <a:off x="7272000" y="3096000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8208000" y="1512000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2715840" y="493920"/>
            <a:ext cx="37198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Naive 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62240" y="2424600"/>
            <a:ext cx="8219880" cy="2948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1707840" y="493920"/>
            <a:ext cx="57376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Dados do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351880" y="1342440"/>
            <a:ext cx="4272120" cy="3697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707840" y="493920"/>
            <a:ext cx="57376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Dados do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355840" y="1368000"/>
            <a:ext cx="4556160" cy="40374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1707840" y="493920"/>
            <a:ext cx="57376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ad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os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do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Pr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ob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le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m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64000" y="1368000"/>
            <a:ext cx="7301520" cy="5143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2948040" y="493920"/>
            <a:ext cx="32580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C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e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g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r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i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497320" y="1382040"/>
            <a:ext cx="4152600" cy="3704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638520" y="493920"/>
            <a:ext cx="18774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De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1176480" y="2247840"/>
            <a:ext cx="645552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Ca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te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go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riz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aç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ão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te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xt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ua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-84960" y="1523880"/>
            <a:ext cx="73098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rcRect l="0" t="12336" r="0" b="0"/>
          <a:stretch/>
        </p:blipFill>
        <p:spPr>
          <a:xfrm>
            <a:off x="1054800" y="1173240"/>
            <a:ext cx="7034760" cy="357876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584440" y="493920"/>
            <a:ext cx="397584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ss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os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do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2097000" y="493920"/>
            <a:ext cx="49528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1 -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Br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ut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032000" y="1992960"/>
            <a:ext cx="4392000" cy="23270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44000" y="1488960"/>
            <a:ext cx="4392000" cy="23270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1396440" y="493920"/>
            <a:ext cx="635472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2 -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An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áli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se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Da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904000" y="1803960"/>
            <a:ext cx="2989080" cy="30200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0" t="0" r="6288" b="0"/>
          <a:stretch/>
        </p:blipFill>
        <p:spPr>
          <a:xfrm>
            <a:off x="455400" y="2200320"/>
            <a:ext cx="4296240" cy="2479680"/>
          </a:xfrm>
          <a:prstGeom prst="rect">
            <a:avLst/>
          </a:prstGeom>
          <a:ln>
            <a:noFill/>
          </a:ln>
        </p:spPr>
      </p:pic>
      <p:sp>
        <p:nvSpPr>
          <p:cNvPr id="61" name="CustomShape 4"/>
          <p:cNvSpPr/>
          <p:nvPr/>
        </p:nvSpPr>
        <p:spPr>
          <a:xfrm>
            <a:off x="4031640" y="3960000"/>
            <a:ext cx="72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1658520" y="493920"/>
            <a:ext cx="58320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3 -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Trei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nar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Mo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del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031640" y="3960000"/>
            <a:ext cx="72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4120" y="1512000"/>
            <a:ext cx="9143640" cy="30474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"/>
          <p:cNvSpPr/>
          <p:nvPr/>
        </p:nvSpPr>
        <p:spPr>
          <a:xfrm>
            <a:off x="1775880" y="493920"/>
            <a:ext cx="55990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4 - Testar o Modelo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4031640" y="3960000"/>
            <a:ext cx="72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744120" y="1581840"/>
            <a:ext cx="7463880" cy="1298160"/>
          </a:xfrm>
          <a:prstGeom prst="rect">
            <a:avLst/>
          </a:prstGeom>
          <a:ln>
            <a:noFill/>
          </a:ln>
        </p:spPr>
      </p:pic>
      <p:sp>
        <p:nvSpPr>
          <p:cNvPr id="72" name="TextShape 5"/>
          <p:cNvSpPr txBox="1"/>
          <p:nvPr/>
        </p:nvSpPr>
        <p:spPr>
          <a:xfrm>
            <a:off x="1260000" y="3357720"/>
            <a:ext cx="6624000" cy="146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(número de classificações certas) / (total de amostras)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(positivos) / (postivos + falsos negativos)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pode não ser o melhor indicador de performance.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 classificação de fraude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2697840" y="493920"/>
            <a:ext cx="37548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5 - 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Pro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du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çã</a:t>
            </a: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4031640" y="3960000"/>
            <a:ext cx="72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24000" y="1296000"/>
            <a:ext cx="6694200" cy="3631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12960"/>
            <a:ext cx="9143640" cy="169560"/>
          </a:xfrm>
          <a:prstGeom prst="rect">
            <a:avLst/>
          </a:prstGeom>
          <a:solidFill>
            <a:srgbClr val="4baf4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16640" y="-108360"/>
            <a:ext cx="2282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143160" y="493920"/>
            <a:ext cx="28648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5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031640" y="3960000"/>
            <a:ext cx="72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5"/>
          <p:cNvSpPr txBox="1"/>
          <p:nvPr/>
        </p:nvSpPr>
        <p:spPr>
          <a:xfrm>
            <a:off x="648000" y="1599840"/>
            <a:ext cx="7848000" cy="19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acordo com a descrição de um determinado filme, quero classificá-lo em dentro de um set de gêneros pré-definidos utilizando machine learning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2016-01-08T19:06:51Z</dcterms:created>
  <dc:creator>Mateus Bergamin | Stone</dc:creator>
  <dc:description/>
  <dc:language>pt-BR</dc:language>
  <cp:lastModifiedBy/>
  <cp:lastPrinted>2016-01-13T21:39:02Z</cp:lastPrinted>
  <dcterms:modified xsi:type="dcterms:W3CDTF">2017-07-06T00:21:13Z</dcterms:modified>
  <cp:revision>308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