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0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07F1-909D-A94B-B56B-C101F6DBC2D2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F09F-329A-9343-9A12-54886FF0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>
            <a:spLocks noChangeAspect="1"/>
          </p:cNvSpPr>
          <p:nvPr/>
        </p:nvSpPr>
        <p:spPr>
          <a:xfrm>
            <a:off x="0" y="0"/>
            <a:ext cx="3657600" cy="3657600"/>
          </a:xfrm>
          <a:prstGeom prst="roundRect">
            <a:avLst>
              <a:gd name="adj" fmla="val 21728"/>
            </a:avLst>
          </a:prstGeom>
          <a:gradFill>
            <a:gsLst>
              <a:gs pos="0">
                <a:srgbClr val="00B0F0"/>
              </a:gs>
              <a:gs pos="0">
                <a:srgbClr val="00B0F0"/>
              </a:gs>
              <a:gs pos="80000">
                <a:srgbClr val="0070C0"/>
              </a:gs>
              <a:gs pos="100000">
                <a:srgbClr val="0070C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64" y="1828800"/>
            <a:ext cx="3081646" cy="3081646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249382" y="249382"/>
            <a:ext cx="3158836" cy="3158836"/>
          </a:xfrm>
          <a:prstGeom prst="donut">
            <a:avLst>
              <a:gd name="adj" fmla="val 2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9" y="684250"/>
            <a:ext cx="2289100" cy="22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spect="1"/>
          </p:cNvSpPr>
          <p:nvPr/>
        </p:nvSpPr>
        <p:spPr>
          <a:xfrm>
            <a:off x="0" y="0"/>
            <a:ext cx="3657600" cy="3657600"/>
          </a:xfrm>
          <a:prstGeom prst="roundRect">
            <a:avLst>
              <a:gd name="adj" fmla="val 21728"/>
            </a:avLst>
          </a:prstGeom>
          <a:gradFill>
            <a:gsLst>
              <a:gs pos="0">
                <a:srgbClr val="00B0F0"/>
              </a:gs>
              <a:gs pos="0">
                <a:srgbClr val="00B0F0"/>
              </a:gs>
              <a:gs pos="80000">
                <a:srgbClr val="0070C0"/>
              </a:gs>
              <a:gs pos="100000">
                <a:srgbClr val="0070C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l="17742" t="7143" r="17729" b="6818"/>
          <a:stretch/>
        </p:blipFill>
        <p:spPr>
          <a:xfrm>
            <a:off x="11875" y="11875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82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Felipe Tomazini</dc:creator>
  <cp:lastModifiedBy>Luis Felipe Tomazini</cp:lastModifiedBy>
  <cp:revision>2</cp:revision>
  <dcterms:created xsi:type="dcterms:W3CDTF">2016-03-19T21:47:46Z</dcterms:created>
  <dcterms:modified xsi:type="dcterms:W3CDTF">2016-03-19T22:00:34Z</dcterms:modified>
</cp:coreProperties>
</file>