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0" r:id="rId4"/>
    <p:sldId id="261" r:id="rId5"/>
    <p:sldId id="259" r:id="rId6"/>
    <p:sldId id="271" r:id="rId7"/>
    <p:sldId id="269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77481" autoAdjust="0"/>
  </p:normalViewPr>
  <p:slideViewPr>
    <p:cSldViewPr>
      <p:cViewPr varScale="1">
        <p:scale>
          <a:sx n="68" d="100"/>
          <a:sy n="68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29CB-B6A6-4320-9C03-AA40BA07976E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8BC9B8-523C-473F-B61C-3D53DBF7BB4C}">
      <dgm:prSet phldrT="[文本]"/>
      <dgm:spPr/>
      <dgm:t>
        <a:bodyPr/>
        <a:lstStyle/>
        <a:p>
          <a:r>
            <a:rPr lang="zh-CN" altLang="en-US" dirty="0" smtClean="0"/>
            <a:t>本地版本控制系统</a:t>
          </a:r>
          <a:endParaRPr lang="zh-CN" altLang="en-US" dirty="0"/>
        </a:p>
      </dgm:t>
    </dgm:pt>
    <dgm:pt modelId="{76200853-9A33-4FFC-BEEE-D0A6C7B986F5}" type="par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2837A235-EF5E-4A6D-97ED-4B6AC184603C}" type="sib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937D34FF-C1D9-4982-A7C6-E54C87B0362E}">
      <dgm:prSet phldrT="[文本]"/>
      <dgm:spPr/>
      <dgm:t>
        <a:bodyPr/>
        <a:lstStyle/>
        <a:p>
          <a:r>
            <a:rPr lang="zh-CN" altLang="en-US" dirty="0" smtClean="0"/>
            <a:t>集中式版本控制系统</a:t>
          </a:r>
          <a:endParaRPr lang="zh-CN" altLang="en-US" dirty="0"/>
        </a:p>
      </dgm:t>
    </dgm:pt>
    <dgm:pt modelId="{E40085BE-C7B1-4786-BE9C-ED8D8B402846}" type="par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A85123EC-1BDE-4D24-8F7D-68836D56E7AE}" type="sib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1A44F27A-7F4E-4512-A75A-CF11AA084757}">
      <dgm:prSet phldrT="[文本]"/>
      <dgm:spPr/>
      <dgm:t>
        <a:bodyPr/>
        <a:lstStyle/>
        <a:p>
          <a:r>
            <a:rPr lang="zh-CN" altLang="en-US" dirty="0" smtClean="0"/>
            <a:t>分布式版本控制系统</a:t>
          </a:r>
          <a:endParaRPr lang="zh-CN" altLang="en-US" dirty="0"/>
        </a:p>
      </dgm:t>
    </dgm:pt>
    <dgm:pt modelId="{8C5BF192-6210-4BFD-B432-675D95C86F87}" type="par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CCE28D2C-D176-40E5-8786-D34FEAE9EFE9}" type="sib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84BB8B93-C404-424E-B2E0-16761659C69D}" type="pres">
      <dgm:prSet presAssocID="{934329CB-B6A6-4320-9C03-AA40BA07976E}" presName="Name0" presStyleCnt="0">
        <dgm:presLayoutVars>
          <dgm:dir/>
          <dgm:resizeHandles val="exact"/>
        </dgm:presLayoutVars>
      </dgm:prSet>
      <dgm:spPr/>
    </dgm:pt>
    <dgm:pt modelId="{D34ACE30-A7D5-4E69-9AA8-1CE24295FE03}" type="pres">
      <dgm:prSet presAssocID="{C88BC9B8-523C-473F-B61C-3D53DBF7BB4C}" presName="composite" presStyleCnt="0"/>
      <dgm:spPr/>
    </dgm:pt>
    <dgm:pt modelId="{E55200D8-2051-4418-B552-66A1397DDB4B}" type="pres">
      <dgm:prSet presAssocID="{C88BC9B8-523C-473F-B61C-3D53DBF7BB4C}" presName="imagSh" presStyleLbl="bgImgPlace1" presStyleIdx="0" presStyleCnt="3" custScaleX="169418" custScaleY="162930" custLinFactNeighborX="-103" custLinFactNeighborY="-28366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AB7234C-2615-4AD6-84B0-DE9855755F5E}" type="pres">
      <dgm:prSet presAssocID="{C88BC9B8-523C-473F-B61C-3D53DBF7BB4C}" presName="txNode" presStyleLbl="node1" presStyleIdx="0" presStyleCnt="3" custScaleY="24336" custLinFactY="-76951" custLinFactNeighborX="375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8B944-CC70-4724-9EFD-28657D998933}" type="pres">
      <dgm:prSet presAssocID="{2837A235-EF5E-4A6D-97ED-4B6AC184603C}" presName="sibTrans" presStyleLbl="sibTrans2D1" presStyleIdx="0" presStyleCnt="2"/>
      <dgm:spPr/>
    </dgm:pt>
    <dgm:pt modelId="{C35CE72F-8A6C-481C-98F2-C2DADDB2703E}" type="pres">
      <dgm:prSet presAssocID="{2837A235-EF5E-4A6D-97ED-4B6AC184603C}" presName="connTx" presStyleLbl="sibTrans2D1" presStyleIdx="0" presStyleCnt="2"/>
      <dgm:spPr/>
    </dgm:pt>
    <dgm:pt modelId="{AAD1EC3C-B231-496A-87C6-49ECA5FE39F4}" type="pres">
      <dgm:prSet presAssocID="{937D34FF-C1D9-4982-A7C6-E54C87B0362E}" presName="composite" presStyleCnt="0"/>
      <dgm:spPr/>
    </dgm:pt>
    <dgm:pt modelId="{F3068E0C-3334-42E2-BE91-8D4924A8725B}" type="pres">
      <dgm:prSet presAssocID="{937D34FF-C1D9-4982-A7C6-E54C87B0362E}" presName="imagSh" presStyleLbl="bgImgPlace1" presStyleIdx="1" presStyleCnt="3" custScaleX="180137" custScaleY="166786" custLinFactNeighborX="-2838" custLinFactNeighborY="-30789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5581A023-3673-4CD0-8275-42C7E978033D}" type="pres">
      <dgm:prSet presAssocID="{937D34FF-C1D9-4982-A7C6-E54C87B0362E}" presName="txNode" presStyleLbl="node1" presStyleIdx="1" presStyleCnt="3" custScaleY="24336" custLinFactY="-76951" custLinFactNeighborX="541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3BD2A8-EE6A-419D-9A5C-50F519CC552C}" type="pres">
      <dgm:prSet presAssocID="{A85123EC-1BDE-4D24-8F7D-68836D56E7AE}" presName="sibTrans" presStyleLbl="sibTrans2D1" presStyleIdx="1" presStyleCnt="2"/>
      <dgm:spPr/>
    </dgm:pt>
    <dgm:pt modelId="{2CE78548-594A-4EF7-B903-7A30A4876139}" type="pres">
      <dgm:prSet presAssocID="{A85123EC-1BDE-4D24-8F7D-68836D56E7AE}" presName="connTx" presStyleLbl="sibTrans2D1" presStyleIdx="1" presStyleCnt="2"/>
      <dgm:spPr/>
    </dgm:pt>
    <dgm:pt modelId="{0023386A-7B5B-4282-B0D5-FB622343CC99}" type="pres">
      <dgm:prSet presAssocID="{1A44F27A-7F4E-4512-A75A-CF11AA084757}" presName="composite" presStyleCnt="0"/>
      <dgm:spPr/>
    </dgm:pt>
    <dgm:pt modelId="{BF05B40C-1B8C-40CD-AD19-77BE3EE87E52}" type="pres">
      <dgm:prSet presAssocID="{1A44F27A-7F4E-4512-A75A-CF11AA084757}" presName="imagSh" presStyleLbl="bgImgPlace1" presStyleIdx="2" presStyleCnt="3" custScaleX="167836" custScaleY="174215" custLinFactNeighborX="6614" custLinFactNeighborY="-24939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37E3C03-F28A-46B0-A5BA-C23A8C32EAE9}" type="pres">
      <dgm:prSet presAssocID="{1A44F27A-7F4E-4512-A75A-CF11AA084757}" presName="txNode" presStyleLbl="node1" presStyleIdx="2" presStyleCnt="3" custScaleX="109564" custScaleY="24337" custLinFactY="-77377" custLinFactNeighborX="-10831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3FD234-865B-4EF0-95CD-90E9F3F3E829}" type="presOf" srcId="{937D34FF-C1D9-4982-A7C6-E54C87B0362E}" destId="{5581A023-3673-4CD0-8275-42C7E978033D}" srcOrd="0" destOrd="0" presId="urn:microsoft.com/office/officeart/2005/8/layout/hProcess10"/>
    <dgm:cxn modelId="{1B0F345E-F71F-4338-A996-37D9D11FC3DA}" type="presOf" srcId="{2837A235-EF5E-4A6D-97ED-4B6AC184603C}" destId="{C35CE72F-8A6C-481C-98F2-C2DADDB2703E}" srcOrd="1" destOrd="0" presId="urn:microsoft.com/office/officeart/2005/8/layout/hProcess10"/>
    <dgm:cxn modelId="{3847E217-57EF-4DB3-844A-C3FAEFCB53FD}" srcId="{934329CB-B6A6-4320-9C03-AA40BA07976E}" destId="{C88BC9B8-523C-473F-B61C-3D53DBF7BB4C}" srcOrd="0" destOrd="0" parTransId="{76200853-9A33-4FFC-BEEE-D0A6C7B986F5}" sibTransId="{2837A235-EF5E-4A6D-97ED-4B6AC184603C}"/>
    <dgm:cxn modelId="{F35AF972-5D6C-4A66-BABF-72C90AF6D9C6}" type="presOf" srcId="{934329CB-B6A6-4320-9C03-AA40BA07976E}" destId="{84BB8B93-C404-424E-B2E0-16761659C69D}" srcOrd="0" destOrd="0" presId="urn:microsoft.com/office/officeart/2005/8/layout/hProcess10"/>
    <dgm:cxn modelId="{9252AACF-10AC-418F-BF42-6C0DE6EC31BB}" type="presOf" srcId="{A85123EC-1BDE-4D24-8F7D-68836D56E7AE}" destId="{2CE78548-594A-4EF7-B903-7A30A4876139}" srcOrd="1" destOrd="0" presId="urn:microsoft.com/office/officeart/2005/8/layout/hProcess10"/>
    <dgm:cxn modelId="{A6E47CAD-0F23-4ACF-81CD-672B94D5F06F}" type="presOf" srcId="{1A44F27A-7F4E-4512-A75A-CF11AA084757}" destId="{037E3C03-F28A-46B0-A5BA-C23A8C32EAE9}" srcOrd="0" destOrd="0" presId="urn:microsoft.com/office/officeart/2005/8/layout/hProcess10"/>
    <dgm:cxn modelId="{820AFECC-216F-47F8-9C5E-B9B2B89EBD92}" srcId="{934329CB-B6A6-4320-9C03-AA40BA07976E}" destId="{937D34FF-C1D9-4982-A7C6-E54C87B0362E}" srcOrd="1" destOrd="0" parTransId="{E40085BE-C7B1-4786-BE9C-ED8D8B402846}" sibTransId="{A85123EC-1BDE-4D24-8F7D-68836D56E7AE}"/>
    <dgm:cxn modelId="{FD519104-2D49-4155-BEBF-13C508BF14D5}" type="presOf" srcId="{C88BC9B8-523C-473F-B61C-3D53DBF7BB4C}" destId="{FAB7234C-2615-4AD6-84B0-DE9855755F5E}" srcOrd="0" destOrd="0" presId="urn:microsoft.com/office/officeart/2005/8/layout/hProcess10"/>
    <dgm:cxn modelId="{758934E4-D2BB-4621-B022-8A9E1500B398}" type="presOf" srcId="{2837A235-EF5E-4A6D-97ED-4B6AC184603C}" destId="{9328B944-CC70-4724-9EFD-28657D998933}" srcOrd="0" destOrd="0" presId="urn:microsoft.com/office/officeart/2005/8/layout/hProcess10"/>
    <dgm:cxn modelId="{21D2C721-692D-4CFA-B1D3-02B3D46FABBD}" srcId="{934329CB-B6A6-4320-9C03-AA40BA07976E}" destId="{1A44F27A-7F4E-4512-A75A-CF11AA084757}" srcOrd="2" destOrd="0" parTransId="{8C5BF192-6210-4BFD-B432-675D95C86F87}" sibTransId="{CCE28D2C-D176-40E5-8786-D34FEAE9EFE9}"/>
    <dgm:cxn modelId="{C6A2B1FF-82D3-4493-9F43-B0BD029F245E}" type="presOf" srcId="{A85123EC-1BDE-4D24-8F7D-68836D56E7AE}" destId="{4E3BD2A8-EE6A-419D-9A5C-50F519CC552C}" srcOrd="0" destOrd="0" presId="urn:microsoft.com/office/officeart/2005/8/layout/hProcess10"/>
    <dgm:cxn modelId="{EB0C439D-2F30-4467-8836-E86A6364EE81}" type="presParOf" srcId="{84BB8B93-C404-424E-B2E0-16761659C69D}" destId="{D34ACE30-A7D5-4E69-9AA8-1CE24295FE03}" srcOrd="0" destOrd="0" presId="urn:microsoft.com/office/officeart/2005/8/layout/hProcess10"/>
    <dgm:cxn modelId="{36286C9C-A416-442F-BA2F-70A4752DFB6C}" type="presParOf" srcId="{D34ACE30-A7D5-4E69-9AA8-1CE24295FE03}" destId="{E55200D8-2051-4418-B552-66A1397DDB4B}" srcOrd="0" destOrd="0" presId="urn:microsoft.com/office/officeart/2005/8/layout/hProcess10"/>
    <dgm:cxn modelId="{FADACF77-A232-436C-AC26-A5B959C5C7AC}" type="presParOf" srcId="{D34ACE30-A7D5-4E69-9AA8-1CE24295FE03}" destId="{FAB7234C-2615-4AD6-84B0-DE9855755F5E}" srcOrd="1" destOrd="0" presId="urn:microsoft.com/office/officeart/2005/8/layout/hProcess10"/>
    <dgm:cxn modelId="{4F06B7BF-C331-4225-83C5-47BC26668A2C}" type="presParOf" srcId="{84BB8B93-C404-424E-B2E0-16761659C69D}" destId="{9328B944-CC70-4724-9EFD-28657D998933}" srcOrd="1" destOrd="0" presId="urn:microsoft.com/office/officeart/2005/8/layout/hProcess10"/>
    <dgm:cxn modelId="{64C7116F-63CA-431E-9FF3-A8CAF47FDA41}" type="presParOf" srcId="{9328B944-CC70-4724-9EFD-28657D998933}" destId="{C35CE72F-8A6C-481C-98F2-C2DADDB2703E}" srcOrd="0" destOrd="0" presId="urn:microsoft.com/office/officeart/2005/8/layout/hProcess10"/>
    <dgm:cxn modelId="{075BF7A8-0105-4092-A054-8A63C4FE1C18}" type="presParOf" srcId="{84BB8B93-C404-424E-B2E0-16761659C69D}" destId="{AAD1EC3C-B231-496A-87C6-49ECA5FE39F4}" srcOrd="2" destOrd="0" presId="urn:microsoft.com/office/officeart/2005/8/layout/hProcess10"/>
    <dgm:cxn modelId="{C6D9A295-2FA9-4DD1-AC82-AB27A5A6F8F8}" type="presParOf" srcId="{AAD1EC3C-B231-496A-87C6-49ECA5FE39F4}" destId="{F3068E0C-3334-42E2-BE91-8D4924A8725B}" srcOrd="0" destOrd="0" presId="urn:microsoft.com/office/officeart/2005/8/layout/hProcess10"/>
    <dgm:cxn modelId="{E67852EC-7699-4F21-8496-B29F77C9B7D0}" type="presParOf" srcId="{AAD1EC3C-B231-496A-87C6-49ECA5FE39F4}" destId="{5581A023-3673-4CD0-8275-42C7E978033D}" srcOrd="1" destOrd="0" presId="urn:microsoft.com/office/officeart/2005/8/layout/hProcess10"/>
    <dgm:cxn modelId="{8DD972DB-62A8-4108-BDCF-45772403194B}" type="presParOf" srcId="{84BB8B93-C404-424E-B2E0-16761659C69D}" destId="{4E3BD2A8-EE6A-419D-9A5C-50F519CC552C}" srcOrd="3" destOrd="0" presId="urn:microsoft.com/office/officeart/2005/8/layout/hProcess10"/>
    <dgm:cxn modelId="{045C19B7-DE69-4835-BC74-EDC9F093DD62}" type="presParOf" srcId="{4E3BD2A8-EE6A-419D-9A5C-50F519CC552C}" destId="{2CE78548-594A-4EF7-B903-7A30A4876139}" srcOrd="0" destOrd="0" presId="urn:microsoft.com/office/officeart/2005/8/layout/hProcess10"/>
    <dgm:cxn modelId="{C989210F-2367-4F28-9590-AD9C977D55C6}" type="presParOf" srcId="{84BB8B93-C404-424E-B2E0-16761659C69D}" destId="{0023386A-7B5B-4282-B0D5-FB622343CC99}" srcOrd="4" destOrd="0" presId="urn:microsoft.com/office/officeart/2005/8/layout/hProcess10"/>
    <dgm:cxn modelId="{5086711B-59FF-45E5-92C8-0A0C7E0178F9}" type="presParOf" srcId="{0023386A-7B5B-4282-B0D5-FB622343CC99}" destId="{BF05B40C-1B8C-40CD-AD19-77BE3EE87E52}" srcOrd="0" destOrd="0" presId="urn:microsoft.com/office/officeart/2005/8/layout/hProcess10"/>
    <dgm:cxn modelId="{C543A782-C346-4396-9EE7-0478E73E3B2A}" type="presParOf" srcId="{0023386A-7B5B-4282-B0D5-FB622343CC99}" destId="{037E3C03-F28A-46B0-A5BA-C23A8C32EAE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200D8-2051-4418-B552-66A1397DDB4B}">
      <dsp:nvSpPr>
        <dsp:cNvPr id="0" name=""/>
        <dsp:cNvSpPr/>
      </dsp:nvSpPr>
      <dsp:spPr>
        <a:xfrm>
          <a:off x="1808" y="722479"/>
          <a:ext cx="2551018" cy="2453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7234C-2615-4AD6-84B0-DE9855755F5E}">
      <dsp:nvSpPr>
        <dsp:cNvPr id="0" name=""/>
        <dsp:cNvSpPr/>
      </dsp:nvSpPr>
      <dsp:spPr>
        <a:xfrm>
          <a:off x="827579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本地版本控制系统</a:t>
          </a:r>
          <a:endParaRPr lang="zh-CN" altLang="en-US" sz="1200" kern="1200" dirty="0"/>
        </a:p>
      </dsp:txBody>
      <dsp:txXfrm>
        <a:off x="838312" y="442782"/>
        <a:ext cx="1484287" cy="344974"/>
      </dsp:txXfrm>
    </dsp:sp>
    <dsp:sp modelId="{9328B944-CC70-4724-9EFD-28657D998933}">
      <dsp:nvSpPr>
        <dsp:cNvPr id="0" name=""/>
        <dsp:cNvSpPr/>
      </dsp:nvSpPr>
      <dsp:spPr>
        <a:xfrm rot="21560487">
          <a:off x="2742654" y="1750301"/>
          <a:ext cx="189847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742656" y="1822990"/>
        <a:ext cx="132893" cy="217087"/>
      </dsp:txXfrm>
    </dsp:sp>
    <dsp:sp modelId="{F3068E0C-3334-42E2-BE91-8D4924A8725B}">
      <dsp:nvSpPr>
        <dsp:cNvPr id="0" name=""/>
        <dsp:cNvSpPr/>
      </dsp:nvSpPr>
      <dsp:spPr>
        <a:xfrm>
          <a:off x="3095211" y="656964"/>
          <a:ext cx="2712419" cy="25113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1A023-3673-4CD0-8275-42C7E978033D}">
      <dsp:nvSpPr>
        <dsp:cNvPr id="0" name=""/>
        <dsp:cNvSpPr/>
      </dsp:nvSpPr>
      <dsp:spPr>
        <a:xfrm>
          <a:off x="4067951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集中式版本控制系统</a:t>
          </a:r>
          <a:endParaRPr lang="zh-CN" altLang="en-US" sz="1200" kern="1200" dirty="0"/>
        </a:p>
      </dsp:txBody>
      <dsp:txXfrm>
        <a:off x="4078684" y="442782"/>
        <a:ext cx="1484287" cy="344974"/>
      </dsp:txXfrm>
    </dsp:sp>
    <dsp:sp modelId="{4E3BD2A8-EE6A-419D-9A5C-50F519CC552C}">
      <dsp:nvSpPr>
        <dsp:cNvPr id="0" name=""/>
        <dsp:cNvSpPr/>
      </dsp:nvSpPr>
      <dsp:spPr>
        <a:xfrm rot="93168">
          <a:off x="6027971" y="1777476"/>
          <a:ext cx="220461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27983" y="1848942"/>
        <a:ext cx="154323" cy="217087"/>
      </dsp:txXfrm>
    </dsp:sp>
    <dsp:sp modelId="{BF05B40C-1B8C-40CD-AD19-77BE3EE87E52}">
      <dsp:nvSpPr>
        <dsp:cNvPr id="0" name=""/>
        <dsp:cNvSpPr/>
      </dsp:nvSpPr>
      <dsp:spPr>
        <a:xfrm>
          <a:off x="6437290" y="689119"/>
          <a:ext cx="2527197" cy="2623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E3C03-F28A-46B0-A5BA-C23A8C32EAE9}">
      <dsp:nvSpPr>
        <dsp:cNvPr id="0" name=""/>
        <dsp:cNvSpPr/>
      </dsp:nvSpPr>
      <dsp:spPr>
        <a:xfrm>
          <a:off x="6954682" y="425627"/>
          <a:ext cx="1649764" cy="366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分布式版本控制系统</a:t>
          </a:r>
          <a:endParaRPr lang="zh-CN" altLang="en-US" sz="1200" kern="1200" dirty="0"/>
        </a:p>
      </dsp:txBody>
      <dsp:txXfrm>
        <a:off x="6965415" y="436360"/>
        <a:ext cx="1628298" cy="344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91D1-5DBA-4811-8A9D-E2DB93CDED0E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0BD58-7766-4D29-BB41-D4998DCB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0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人习惯用复制整个项目目录的方式来保存不同的版本，或许还会改名加上备份时间以示区别。这么做唯一的好处就是简单。不过坏处也不少：有时候会混淆所在的工作目录，一旦弄错文件丢了数据就没法撤销恢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0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本地版本控制系统，大多都是采用某种简单的数据库来记录文件的历次更新差异，其中最流行的一种叫做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。它的工作原理基本上就是保存并管理文件补丁（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）。文件补丁是一种特定格式的文本文件，记录着对应文件修订前后的内容变化。所以，根据每次修订后的补丁，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可以通过不断打补丁，计算出各个版本的文件内容。接下来人们又遇到一个问题，如何让在不同系统上的开发者协同工作？于是，集中化的版本控制系统（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Centralized Version Control Systems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CVCS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）应运而生。这类系统，诸如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都有一个单一的集中管理的服务器，保存所有文件的修订版本，而协同工作的人们都通过客户端连到这台服务器，取出最新的文件或者提交更新。优点是实现了协同工作，易于维护；缺点是中央服务器的单点故障。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布式版本控制系统最大的反传统之处在于，可以不需要集中式的版本库，每个人都工作在通过克隆操作建立的本地版本库中。也就是说每个人都拥有一个完整的版本库，所有操作包括查看提交日志、提交、创建里程碑和分支、合并分支、回退等都直接在本地完成而不需要网络连接。每个人都是本地版本库的主人，不再有谁能提交谁不能提交的限制，加之多样的协同工作模型（版本库间推送、拉回，及补丁文件传送等）让开源项目的参与度有爆发式增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1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这就是为什么在 </a:t>
            </a:r>
            <a:r>
              <a:rPr lang="en-US" altLang="zh-CN" sz="1200" dirty="0" smtClean="0"/>
              <a:t>1991-2002</a:t>
            </a:r>
            <a:r>
              <a:rPr lang="zh-CN" altLang="en-US" sz="1200" dirty="0" smtClean="0"/>
              <a:t>这十余年间，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宁可通过手工修补文件的方式维护代码，也迟迟不愿使用 </a:t>
            </a:r>
            <a:r>
              <a:rPr lang="en-US" altLang="zh-CN" sz="1200" dirty="0" smtClean="0"/>
              <a:t>CVS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2002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年至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年，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顶着开源社区精英们的口诛笔伐，选择了一个商业版本控制系统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BitKeeper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内核的代码管理工具。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2005 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4 </a:t>
            </a:r>
            <a:r>
              <a:rPr lang="zh-CN" altLang="en-US" sz="1200" dirty="0" smtClean="0"/>
              <a:t>月 </a:t>
            </a:r>
            <a:r>
              <a:rPr lang="en-US" altLang="zh-CN" sz="1200" dirty="0" smtClean="0"/>
              <a:t>Andrew </a:t>
            </a:r>
            <a:r>
              <a:rPr lang="en-US" altLang="zh-CN" sz="1200" dirty="0" err="1" smtClean="0"/>
              <a:t>Tridgell</a:t>
            </a:r>
            <a:r>
              <a:rPr lang="zh-CN" altLang="en-US" sz="1200" dirty="0" smtClean="0"/>
              <a:t>，即大名鼎鼎的 </a:t>
            </a:r>
            <a:r>
              <a:rPr lang="en-US" altLang="zh-CN" sz="1200" dirty="0" smtClean="0"/>
              <a:t>Samba </a:t>
            </a:r>
            <a:r>
              <a:rPr lang="zh-CN" altLang="en-US" sz="1200" dirty="0" smtClean="0"/>
              <a:t>的作者，试图尝试对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反向工程，以开发一个能与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交互的开源工具。这激怒了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软件的所有者 </a:t>
            </a:r>
            <a:r>
              <a:rPr lang="en-US" altLang="zh-CN" sz="1200" dirty="0" err="1" smtClean="0"/>
              <a:t>BitMover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公司，要求收回对 </a:t>
            </a:r>
            <a:r>
              <a:rPr lang="en-US" altLang="zh-CN" sz="1200" dirty="0" smtClean="0"/>
              <a:t>Linux </a:t>
            </a:r>
            <a:r>
              <a:rPr lang="zh-CN" altLang="en-US" sz="1200" dirty="0" smtClean="0"/>
              <a:t>社区免费使用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的授权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。迫不得已， 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选择了自己开发一个分布式版本控制工具以替代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1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Primer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刘凤桐</a:t>
            </a:r>
          </a:p>
        </p:txBody>
      </p:sp>
    </p:spTree>
    <p:extLst>
      <p:ext uri="{BB962C8B-B14F-4D97-AF65-F5344CB8AC3E}">
        <p14:creationId xmlns:p14="http://schemas.microsoft.com/office/powerpoint/2010/main" val="27559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 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0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什么是版本控制？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版本控制是一种记录若干文件内容变化，以便将来查阅特点版本修订情况的系统。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5862010"/>
              </p:ext>
            </p:extLst>
          </p:nvPr>
        </p:nvGraphicFramePr>
        <p:xfrm>
          <a:off x="72008" y="1988840"/>
          <a:ext cx="89644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41277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版本控制系统的发展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115616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rcs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63888" y="5625244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CVS Subversion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80793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7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简史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sz="2000" dirty="0" smtClean="0"/>
              <a:t>诞生</a:t>
            </a:r>
            <a:r>
              <a:rPr lang="zh-CN" altLang="en-US" sz="2000" dirty="0"/>
              <a:t>于一个极富纷争大举创新的年代。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800" dirty="0" smtClean="0"/>
              <a:t>1991-2002</a:t>
            </a:r>
            <a:r>
              <a:rPr lang="zh-CN" altLang="en-US" sz="1800" dirty="0" smtClean="0"/>
              <a:t>年</a:t>
            </a:r>
            <a:r>
              <a:rPr lang="zh-CN" altLang="en-US" sz="1800" dirty="0"/>
              <a:t>绝大多数的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内核维护工作都花在了提交补丁和保存归档的繁琐事务</a:t>
            </a:r>
            <a:r>
              <a:rPr lang="zh-CN" altLang="en-US" sz="1800" dirty="0" smtClean="0"/>
              <a:t>上。</a:t>
            </a:r>
            <a:r>
              <a:rPr lang="en-US" altLang="zh-CN" sz="1800" dirty="0" smtClean="0"/>
              <a:t>Linux </a:t>
            </a:r>
            <a:r>
              <a:rPr lang="zh-CN" altLang="en-US" sz="1800" dirty="0"/>
              <a:t>之父 </a:t>
            </a:r>
            <a:r>
              <a:rPr lang="en-US" altLang="zh-CN" sz="1800" dirty="0"/>
              <a:t>Linus </a:t>
            </a:r>
            <a:r>
              <a:rPr lang="zh-CN" altLang="en-US" sz="1800" dirty="0"/>
              <a:t>是坚定的 </a:t>
            </a:r>
            <a:r>
              <a:rPr lang="en-US" altLang="zh-CN" sz="1800" dirty="0"/>
              <a:t>CVS </a:t>
            </a:r>
            <a:r>
              <a:rPr lang="zh-CN" altLang="en-US" sz="1800" dirty="0" smtClean="0"/>
              <a:t>反对者</a:t>
            </a:r>
            <a:r>
              <a:rPr lang="zh-CN" altLang="en-US" sz="1800" dirty="0"/>
              <a:t>，他也同样地反对 </a:t>
            </a:r>
            <a:r>
              <a:rPr lang="en-US" altLang="zh-CN" sz="1800" dirty="0"/>
              <a:t>SVN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2002 </a:t>
            </a:r>
            <a:r>
              <a:rPr lang="zh-CN" altLang="en-US" sz="1800" dirty="0"/>
              <a:t>年，整个项目组开始启用分布式版本控制系统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来管理和维护</a:t>
            </a:r>
            <a:r>
              <a:rPr lang="zh-CN" altLang="en-US" sz="1800" dirty="0" smtClean="0"/>
              <a:t>代码。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2005 </a:t>
            </a:r>
            <a:r>
              <a:rPr lang="zh-CN" altLang="en-US" sz="1800" dirty="0"/>
              <a:t>年，开发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的商业公司同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内核开源社区的合作关系</a:t>
            </a:r>
            <a:r>
              <a:rPr lang="zh-CN" altLang="en-US" sz="1800" dirty="0" smtClean="0"/>
              <a:t>结束。</a:t>
            </a:r>
            <a:r>
              <a:rPr lang="zh-CN" altLang="en-US" sz="1800" dirty="0"/>
              <a:t>这就迫使 </a:t>
            </a:r>
            <a:r>
              <a:rPr lang="en-US" altLang="zh-CN" sz="1800" dirty="0"/>
              <a:t>Linux </a:t>
            </a:r>
            <a:r>
              <a:rPr lang="zh-CN" altLang="en-US" sz="1800" dirty="0"/>
              <a:t>开源社区（特别是 </a:t>
            </a:r>
            <a:r>
              <a:rPr lang="en-US" altLang="zh-CN" sz="1800" dirty="0"/>
              <a:t>Linux </a:t>
            </a:r>
            <a:r>
              <a:rPr lang="zh-CN" altLang="en-US" sz="1800" dirty="0"/>
              <a:t>的缔造者 </a:t>
            </a:r>
            <a:r>
              <a:rPr lang="en-US" altLang="zh-CN" sz="1800" dirty="0"/>
              <a:t>Linus Torvalds </a:t>
            </a:r>
            <a:r>
              <a:rPr lang="zh-CN" altLang="en-US" sz="1800" dirty="0"/>
              <a:t>）不得不吸取教训，只有开发一套属于自己的版本控制系统才不至于重蹈覆辙。他们对新的系统制订了若干目标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* 速度 * 简单的设计 * 对非线性开发模式的强力支持（允许上千个并行开发的分支） * 完全分布式 * 有能力高效管理类似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内核一样的超大规模项目（速度和数据量）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51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zh-CN" altLang="en-US" dirty="0"/>
              <a:t>（网址 </a:t>
            </a:r>
            <a:r>
              <a:rPr lang="en-US" altLang="zh-CN" dirty="0">
                <a:hlinkClick r:id="rId2"/>
              </a:rPr>
              <a:t>https://github.com/</a:t>
            </a:r>
            <a:r>
              <a:rPr lang="zh-CN" altLang="en-US" dirty="0"/>
              <a:t>）是一个面向开源及私有软件项目的托管平台，因为只支持</a:t>
            </a:r>
            <a:r>
              <a:rPr lang="en-US" altLang="zh-CN" dirty="0" err="1"/>
              <a:t>Git</a:t>
            </a:r>
            <a:r>
              <a:rPr lang="zh-CN" altLang="en-US" dirty="0"/>
              <a:t>作为唯一的版本库格式进行托管，故名</a:t>
            </a:r>
            <a:r>
              <a:rPr lang="en-US" altLang="zh-CN" dirty="0" err="1"/>
              <a:t>GitHub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71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               In Action</a:t>
            </a:r>
            <a:endParaRPr lang="zh-CN" altLang="en-US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2247900" cy="781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2664296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84145"/>
            <a:ext cx="1800200" cy="7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761</Words>
  <Application>Microsoft Office PowerPoint</Application>
  <PresentationFormat>全屏显示(4:3)</PresentationFormat>
  <Paragraphs>41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Git Primer</vt:lpstr>
      <vt:lpstr>目录</vt:lpstr>
      <vt:lpstr>关于版本控制</vt:lpstr>
      <vt:lpstr>关于版本控制</vt:lpstr>
      <vt:lpstr>Git 基础</vt:lpstr>
      <vt:lpstr>Git 基础</vt:lpstr>
      <vt:lpstr>GitHub 基础</vt:lpstr>
      <vt:lpstr>        Git/               In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in Action</dc:title>
  <dc:creator>tong</dc:creator>
  <cp:lastModifiedBy>tong</cp:lastModifiedBy>
  <cp:revision>50</cp:revision>
  <dcterms:created xsi:type="dcterms:W3CDTF">2012-03-26T12:19:04Z</dcterms:created>
  <dcterms:modified xsi:type="dcterms:W3CDTF">2012-03-30T03:01:39Z</dcterms:modified>
</cp:coreProperties>
</file>