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61" r:id="rId5"/>
    <p:sldId id="259" r:id="rId6"/>
    <p:sldId id="271" r:id="rId7"/>
    <p:sldId id="273" r:id="rId8"/>
    <p:sldId id="269" r:id="rId9"/>
    <p:sldId id="264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77481" autoAdjust="0"/>
  </p:normalViewPr>
  <p:slideViewPr>
    <p:cSldViewPr>
      <p:cViewPr varScale="1">
        <p:scale>
          <a:sx n="68" d="100"/>
          <a:sy n="68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29CB-B6A6-4320-9C03-AA40BA07976E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BC9B8-523C-473F-B61C-3D53DBF7BB4C}">
      <dgm:prSet phldrT="[文本]"/>
      <dgm:spPr/>
      <dgm:t>
        <a:bodyPr/>
        <a:lstStyle/>
        <a:p>
          <a:r>
            <a:rPr lang="zh-CN" altLang="en-US" dirty="0" smtClean="0"/>
            <a:t>本地版本控制系统</a:t>
          </a:r>
          <a:endParaRPr lang="zh-CN" altLang="en-US" dirty="0"/>
        </a:p>
      </dgm:t>
    </dgm:pt>
    <dgm:pt modelId="{76200853-9A33-4FFC-BEEE-D0A6C7B986F5}" type="par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2837A235-EF5E-4A6D-97ED-4B6AC184603C}" type="sib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937D34FF-C1D9-4982-A7C6-E54C87B0362E}">
      <dgm:prSet phldrT="[文本]"/>
      <dgm:spPr/>
      <dgm:t>
        <a:bodyPr/>
        <a:lstStyle/>
        <a:p>
          <a:r>
            <a:rPr lang="zh-CN" altLang="en-US" dirty="0" smtClean="0"/>
            <a:t>集中式版本控制系统</a:t>
          </a:r>
          <a:endParaRPr lang="zh-CN" altLang="en-US" dirty="0"/>
        </a:p>
      </dgm:t>
    </dgm:pt>
    <dgm:pt modelId="{E40085BE-C7B1-4786-BE9C-ED8D8B402846}" type="par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A85123EC-1BDE-4D24-8F7D-68836D56E7AE}" type="sib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1A44F27A-7F4E-4512-A75A-CF11AA084757}">
      <dgm:prSet phldrT="[文本]"/>
      <dgm:spPr/>
      <dgm:t>
        <a:bodyPr/>
        <a:lstStyle/>
        <a:p>
          <a:r>
            <a:rPr lang="zh-CN" altLang="en-US" dirty="0" smtClean="0"/>
            <a:t>分布式版本控制系统</a:t>
          </a:r>
          <a:endParaRPr lang="zh-CN" altLang="en-US" dirty="0"/>
        </a:p>
      </dgm:t>
    </dgm:pt>
    <dgm:pt modelId="{8C5BF192-6210-4BFD-B432-675D95C86F87}" type="par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CCE28D2C-D176-40E5-8786-D34FEAE9EFE9}" type="sib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84BB8B93-C404-424E-B2E0-16761659C69D}" type="pres">
      <dgm:prSet presAssocID="{934329CB-B6A6-4320-9C03-AA40BA0797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4ACE30-A7D5-4E69-9AA8-1CE24295FE03}" type="pres">
      <dgm:prSet presAssocID="{C88BC9B8-523C-473F-B61C-3D53DBF7BB4C}" presName="composite" presStyleCnt="0"/>
      <dgm:spPr/>
    </dgm:pt>
    <dgm:pt modelId="{E55200D8-2051-4418-B552-66A1397DDB4B}" type="pres">
      <dgm:prSet presAssocID="{C88BC9B8-523C-473F-B61C-3D53DBF7BB4C}" presName="imagSh" presStyleLbl="bgImgPlace1" presStyleIdx="0" presStyleCnt="3" custScaleX="169418" custScaleY="162930" custLinFactNeighborX="-103" custLinFactNeighborY="-2836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AB7234C-2615-4AD6-84B0-DE9855755F5E}" type="pres">
      <dgm:prSet presAssocID="{C88BC9B8-523C-473F-B61C-3D53DBF7BB4C}" presName="txNode" presStyleLbl="node1" presStyleIdx="0" presStyleCnt="3" custScaleY="24336" custLinFactY="-76951" custLinFactNeighborX="375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8B944-CC70-4724-9EFD-28657D998933}" type="pres">
      <dgm:prSet presAssocID="{2837A235-EF5E-4A6D-97ED-4B6AC18460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35CE72F-8A6C-481C-98F2-C2DADDB2703E}" type="pres">
      <dgm:prSet presAssocID="{2837A235-EF5E-4A6D-97ED-4B6AC18460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AD1EC3C-B231-496A-87C6-49ECA5FE39F4}" type="pres">
      <dgm:prSet presAssocID="{937D34FF-C1D9-4982-A7C6-E54C87B0362E}" presName="composite" presStyleCnt="0"/>
      <dgm:spPr/>
    </dgm:pt>
    <dgm:pt modelId="{F3068E0C-3334-42E2-BE91-8D4924A8725B}" type="pres">
      <dgm:prSet presAssocID="{937D34FF-C1D9-4982-A7C6-E54C87B0362E}" presName="imagSh" presStyleLbl="bgImgPlace1" presStyleIdx="1" presStyleCnt="3" custScaleX="180137" custScaleY="166786" custLinFactNeighborX="-2838" custLinFactNeighborY="-30789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581A023-3673-4CD0-8275-42C7E978033D}" type="pres">
      <dgm:prSet presAssocID="{937D34FF-C1D9-4982-A7C6-E54C87B0362E}" presName="txNode" presStyleLbl="node1" presStyleIdx="1" presStyleCnt="3" custScaleY="24336" custLinFactY="-76951" custLinFactNeighborX="541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3BD2A8-EE6A-419D-9A5C-50F519CC552C}" type="pres">
      <dgm:prSet presAssocID="{A85123EC-1BDE-4D24-8F7D-68836D56E7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CE78548-594A-4EF7-B903-7A30A4876139}" type="pres">
      <dgm:prSet presAssocID="{A85123EC-1BDE-4D24-8F7D-68836D56E7A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0023386A-7B5B-4282-B0D5-FB622343CC99}" type="pres">
      <dgm:prSet presAssocID="{1A44F27A-7F4E-4512-A75A-CF11AA084757}" presName="composite" presStyleCnt="0"/>
      <dgm:spPr/>
    </dgm:pt>
    <dgm:pt modelId="{BF05B40C-1B8C-40CD-AD19-77BE3EE87E52}" type="pres">
      <dgm:prSet presAssocID="{1A44F27A-7F4E-4512-A75A-CF11AA084757}" presName="imagSh" presStyleLbl="bgImgPlace1" presStyleIdx="2" presStyleCnt="3" custScaleX="167836" custScaleY="174215" custLinFactNeighborX="6614" custLinFactNeighborY="-24939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37E3C03-F28A-46B0-A5BA-C23A8C32EAE9}" type="pres">
      <dgm:prSet presAssocID="{1A44F27A-7F4E-4512-A75A-CF11AA084757}" presName="txNode" presStyleLbl="node1" presStyleIdx="2" presStyleCnt="3" custScaleX="109564" custScaleY="24337" custLinFactY="-77377" custLinFactNeighborX="-1083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3FD234-865B-4EF0-95CD-90E9F3F3E829}" type="presOf" srcId="{937D34FF-C1D9-4982-A7C6-E54C87B0362E}" destId="{5581A023-3673-4CD0-8275-42C7E978033D}" srcOrd="0" destOrd="0" presId="urn:microsoft.com/office/officeart/2005/8/layout/hProcess10"/>
    <dgm:cxn modelId="{1B0F345E-F71F-4338-A996-37D9D11FC3DA}" type="presOf" srcId="{2837A235-EF5E-4A6D-97ED-4B6AC184603C}" destId="{C35CE72F-8A6C-481C-98F2-C2DADDB2703E}" srcOrd="1" destOrd="0" presId="urn:microsoft.com/office/officeart/2005/8/layout/hProcess10"/>
    <dgm:cxn modelId="{3847E217-57EF-4DB3-844A-C3FAEFCB53FD}" srcId="{934329CB-B6A6-4320-9C03-AA40BA07976E}" destId="{C88BC9B8-523C-473F-B61C-3D53DBF7BB4C}" srcOrd="0" destOrd="0" parTransId="{76200853-9A33-4FFC-BEEE-D0A6C7B986F5}" sibTransId="{2837A235-EF5E-4A6D-97ED-4B6AC184603C}"/>
    <dgm:cxn modelId="{F35AF972-5D6C-4A66-BABF-72C90AF6D9C6}" type="presOf" srcId="{934329CB-B6A6-4320-9C03-AA40BA07976E}" destId="{84BB8B93-C404-424E-B2E0-16761659C69D}" srcOrd="0" destOrd="0" presId="urn:microsoft.com/office/officeart/2005/8/layout/hProcess10"/>
    <dgm:cxn modelId="{9252AACF-10AC-418F-BF42-6C0DE6EC31BB}" type="presOf" srcId="{A85123EC-1BDE-4D24-8F7D-68836D56E7AE}" destId="{2CE78548-594A-4EF7-B903-7A30A4876139}" srcOrd="1" destOrd="0" presId="urn:microsoft.com/office/officeart/2005/8/layout/hProcess10"/>
    <dgm:cxn modelId="{A6E47CAD-0F23-4ACF-81CD-672B94D5F06F}" type="presOf" srcId="{1A44F27A-7F4E-4512-A75A-CF11AA084757}" destId="{037E3C03-F28A-46B0-A5BA-C23A8C32EAE9}" srcOrd="0" destOrd="0" presId="urn:microsoft.com/office/officeart/2005/8/layout/hProcess10"/>
    <dgm:cxn modelId="{820AFECC-216F-47F8-9C5E-B9B2B89EBD92}" srcId="{934329CB-B6A6-4320-9C03-AA40BA07976E}" destId="{937D34FF-C1D9-4982-A7C6-E54C87B0362E}" srcOrd="1" destOrd="0" parTransId="{E40085BE-C7B1-4786-BE9C-ED8D8B402846}" sibTransId="{A85123EC-1BDE-4D24-8F7D-68836D56E7AE}"/>
    <dgm:cxn modelId="{FD519104-2D49-4155-BEBF-13C508BF14D5}" type="presOf" srcId="{C88BC9B8-523C-473F-B61C-3D53DBF7BB4C}" destId="{FAB7234C-2615-4AD6-84B0-DE9855755F5E}" srcOrd="0" destOrd="0" presId="urn:microsoft.com/office/officeart/2005/8/layout/hProcess10"/>
    <dgm:cxn modelId="{758934E4-D2BB-4621-B022-8A9E1500B398}" type="presOf" srcId="{2837A235-EF5E-4A6D-97ED-4B6AC184603C}" destId="{9328B944-CC70-4724-9EFD-28657D998933}" srcOrd="0" destOrd="0" presId="urn:microsoft.com/office/officeart/2005/8/layout/hProcess10"/>
    <dgm:cxn modelId="{21D2C721-692D-4CFA-B1D3-02B3D46FABBD}" srcId="{934329CB-B6A6-4320-9C03-AA40BA07976E}" destId="{1A44F27A-7F4E-4512-A75A-CF11AA084757}" srcOrd="2" destOrd="0" parTransId="{8C5BF192-6210-4BFD-B432-675D95C86F87}" sibTransId="{CCE28D2C-D176-40E5-8786-D34FEAE9EFE9}"/>
    <dgm:cxn modelId="{C6A2B1FF-82D3-4493-9F43-B0BD029F245E}" type="presOf" srcId="{A85123EC-1BDE-4D24-8F7D-68836D56E7AE}" destId="{4E3BD2A8-EE6A-419D-9A5C-50F519CC552C}" srcOrd="0" destOrd="0" presId="urn:microsoft.com/office/officeart/2005/8/layout/hProcess10"/>
    <dgm:cxn modelId="{EB0C439D-2F30-4467-8836-E86A6364EE81}" type="presParOf" srcId="{84BB8B93-C404-424E-B2E0-16761659C69D}" destId="{D34ACE30-A7D5-4E69-9AA8-1CE24295FE03}" srcOrd="0" destOrd="0" presId="urn:microsoft.com/office/officeart/2005/8/layout/hProcess10"/>
    <dgm:cxn modelId="{36286C9C-A416-442F-BA2F-70A4752DFB6C}" type="presParOf" srcId="{D34ACE30-A7D5-4E69-9AA8-1CE24295FE03}" destId="{E55200D8-2051-4418-B552-66A1397DDB4B}" srcOrd="0" destOrd="0" presId="urn:microsoft.com/office/officeart/2005/8/layout/hProcess10"/>
    <dgm:cxn modelId="{FADACF77-A232-436C-AC26-A5B959C5C7AC}" type="presParOf" srcId="{D34ACE30-A7D5-4E69-9AA8-1CE24295FE03}" destId="{FAB7234C-2615-4AD6-84B0-DE9855755F5E}" srcOrd="1" destOrd="0" presId="urn:microsoft.com/office/officeart/2005/8/layout/hProcess10"/>
    <dgm:cxn modelId="{4F06B7BF-C331-4225-83C5-47BC26668A2C}" type="presParOf" srcId="{84BB8B93-C404-424E-B2E0-16761659C69D}" destId="{9328B944-CC70-4724-9EFD-28657D998933}" srcOrd="1" destOrd="0" presId="urn:microsoft.com/office/officeart/2005/8/layout/hProcess10"/>
    <dgm:cxn modelId="{64C7116F-63CA-431E-9FF3-A8CAF47FDA41}" type="presParOf" srcId="{9328B944-CC70-4724-9EFD-28657D998933}" destId="{C35CE72F-8A6C-481C-98F2-C2DADDB2703E}" srcOrd="0" destOrd="0" presId="urn:microsoft.com/office/officeart/2005/8/layout/hProcess10"/>
    <dgm:cxn modelId="{075BF7A8-0105-4092-A054-8A63C4FE1C18}" type="presParOf" srcId="{84BB8B93-C404-424E-B2E0-16761659C69D}" destId="{AAD1EC3C-B231-496A-87C6-49ECA5FE39F4}" srcOrd="2" destOrd="0" presId="urn:microsoft.com/office/officeart/2005/8/layout/hProcess10"/>
    <dgm:cxn modelId="{C6D9A295-2FA9-4DD1-AC82-AB27A5A6F8F8}" type="presParOf" srcId="{AAD1EC3C-B231-496A-87C6-49ECA5FE39F4}" destId="{F3068E0C-3334-42E2-BE91-8D4924A8725B}" srcOrd="0" destOrd="0" presId="urn:microsoft.com/office/officeart/2005/8/layout/hProcess10"/>
    <dgm:cxn modelId="{E67852EC-7699-4F21-8496-B29F77C9B7D0}" type="presParOf" srcId="{AAD1EC3C-B231-496A-87C6-49ECA5FE39F4}" destId="{5581A023-3673-4CD0-8275-42C7E978033D}" srcOrd="1" destOrd="0" presId="urn:microsoft.com/office/officeart/2005/8/layout/hProcess10"/>
    <dgm:cxn modelId="{8DD972DB-62A8-4108-BDCF-45772403194B}" type="presParOf" srcId="{84BB8B93-C404-424E-B2E0-16761659C69D}" destId="{4E3BD2A8-EE6A-419D-9A5C-50F519CC552C}" srcOrd="3" destOrd="0" presId="urn:microsoft.com/office/officeart/2005/8/layout/hProcess10"/>
    <dgm:cxn modelId="{045C19B7-DE69-4835-BC74-EDC9F093DD62}" type="presParOf" srcId="{4E3BD2A8-EE6A-419D-9A5C-50F519CC552C}" destId="{2CE78548-594A-4EF7-B903-7A30A4876139}" srcOrd="0" destOrd="0" presId="urn:microsoft.com/office/officeart/2005/8/layout/hProcess10"/>
    <dgm:cxn modelId="{C989210F-2367-4F28-9590-AD9C977D55C6}" type="presParOf" srcId="{84BB8B93-C404-424E-B2E0-16761659C69D}" destId="{0023386A-7B5B-4282-B0D5-FB622343CC99}" srcOrd="4" destOrd="0" presId="urn:microsoft.com/office/officeart/2005/8/layout/hProcess10"/>
    <dgm:cxn modelId="{5086711B-59FF-45E5-92C8-0A0C7E0178F9}" type="presParOf" srcId="{0023386A-7B5B-4282-B0D5-FB622343CC99}" destId="{BF05B40C-1B8C-40CD-AD19-77BE3EE87E52}" srcOrd="0" destOrd="0" presId="urn:microsoft.com/office/officeart/2005/8/layout/hProcess10"/>
    <dgm:cxn modelId="{C543A782-C346-4396-9EE7-0478E73E3B2A}" type="presParOf" srcId="{0023386A-7B5B-4282-B0D5-FB622343CC99}" destId="{037E3C03-F28A-46B0-A5BA-C23A8C32EA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F6D2-5ECC-48B2-B92B-8C36DB910E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838B3A-22A1-4727-9A63-EFD5FE701A5F}">
      <dgm:prSet phldrT="[文本]" custT="1"/>
      <dgm:spPr/>
      <dgm:t>
        <a:bodyPr/>
        <a:lstStyle/>
        <a:p>
          <a:r>
            <a:rPr lang="zh-CN" altLang="en-US" sz="2400" dirty="0" smtClean="0"/>
            <a:t>在工作目录中初始化新仓库</a:t>
          </a:r>
          <a:endParaRPr lang="zh-CN" altLang="en-US" sz="2400" dirty="0"/>
        </a:p>
      </dgm:t>
    </dgm:pt>
    <dgm:pt modelId="{F5586C23-9108-4EDC-ADB9-79E846A52DC9}" type="par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24856A27-4097-4840-B8CC-3D245D2A508F}" type="sib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8F604C9F-ADC4-4949-AD52-9193FBC34988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init</a:t>
          </a:r>
          <a:endParaRPr lang="zh-CN" altLang="en-US" sz="1800" dirty="0"/>
        </a:p>
      </dgm:t>
    </dgm:pt>
    <dgm:pt modelId="{2B144DCD-A36F-4863-84BB-3C9DDBFFF4E6}" type="par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9E86DADC-9AA1-493D-9819-8950CD4B7188}" type="sib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EE1AC371-33F6-46F1-9463-45F1F87256FC}">
      <dgm:prSet phldrT="[文本]" custT="1"/>
      <dgm:spPr/>
      <dgm:t>
        <a:bodyPr/>
        <a:lstStyle/>
        <a:p>
          <a:r>
            <a:rPr lang="zh-CN" altLang="en-US" sz="2400" dirty="0" smtClean="0"/>
            <a:t>从现有仓库克隆</a:t>
          </a:r>
          <a:endParaRPr lang="zh-CN" altLang="en-US" sz="2400" dirty="0"/>
        </a:p>
      </dgm:t>
    </dgm:pt>
    <dgm:pt modelId="{AF501713-F7E3-4247-AF30-B4909852A258}" type="par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8CE11F71-8301-4905-AD18-07A29B5CCC9E}" type="sib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E2D98A74-5962-4EBE-B38C-2756512F6E51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dirty="0"/>
        </a:p>
      </dgm:t>
    </dgm:pt>
    <dgm:pt modelId="{79CCB762-268A-48E6-8827-E881F59E3383}" type="par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49014791-5563-4792-BEDC-0C8E8C5ADC26}" type="sib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A650C4E0-C32C-4379-A3F9-FDEF2A1540CB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add README</a:t>
          </a:r>
          <a:endParaRPr lang="zh-CN" altLang="en-US" sz="1800" dirty="0"/>
        </a:p>
      </dgm:t>
    </dgm:pt>
    <dgm:pt modelId="{B9B04672-F85E-4F7A-B094-58E9B6C3B76A}" type="par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117854F6-BA87-4EDC-8D30-275831363226}" type="sib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994EEBE1-3140-46A8-A3F7-55FF3C7D23D5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commit –m ‘initial project version’</a:t>
          </a:r>
          <a:endParaRPr lang="zh-CN" altLang="en-US" sz="1800" dirty="0"/>
        </a:p>
      </dgm:t>
    </dgm:pt>
    <dgm:pt modelId="{7C65D5C3-3F3F-4D3B-894D-9C9103F333A8}" type="par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4E8D3CB0-90FA-452C-A69D-B9DF402240DA}" type="sib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B84C3A7E-2152-42C5-A336-3841D3A69019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3B8634C2-8FF3-4017-8B4B-6AFE84A852A8}" type="par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096D75EE-57E0-444E-A155-A48405CEEF4B}" type="sib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F7AB80B9-88F0-4C29-9C12-ED458A1BFAE2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mygitexp</a:t>
          </a:r>
          <a:endParaRPr lang="zh-CN" altLang="en-US" sz="1800" dirty="0"/>
        </a:p>
      </dgm:t>
    </dgm:pt>
    <dgm:pt modelId="{AEA33BFA-D0A1-4400-AA62-5ACD90B79DB9}" type="par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6CD47F2B-6A42-4D60-A085-21698D748DAB}" type="sib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7F49BC4F-2061-4329-8018-04F4042E4BFB}" type="pres">
      <dgm:prSet presAssocID="{E37DF6D2-5ECC-48B2-B92B-8C36DB910E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4FA9CA-D683-45DA-8CED-ECE8ECA78BAC}" type="pres">
      <dgm:prSet presAssocID="{18838B3A-22A1-4727-9A63-EFD5FE701A5F}" presName="parentText" presStyleLbl="node1" presStyleIdx="0" presStyleCnt="2" custScaleY="58018" custLinFactNeighborX="-12994" custLinFactNeighborY="-365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DF7F5-D5EC-40FF-B46E-EC7C6892583B}" type="pres">
      <dgm:prSet presAssocID="{18838B3A-22A1-4727-9A63-EFD5FE701A5F}" presName="childText" presStyleLbl="revTx" presStyleIdx="0" presStyleCnt="2" custLinFactNeighborY="-19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7AB83-63B8-4E65-A8B2-9F870947A426}" type="pres">
      <dgm:prSet presAssocID="{EE1AC371-33F6-46F1-9463-45F1F87256FC}" presName="parentText" presStyleLbl="node1" presStyleIdx="1" presStyleCnt="2" custScaleY="57993" custLinFactNeighborY="-2154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697204-3E6E-418D-A08E-DD3C369373B3}" type="pres">
      <dgm:prSet presAssocID="{EE1AC371-33F6-46F1-9463-45F1F87256FC}" presName="childText" presStyleLbl="revTx" presStyleIdx="1" presStyleCnt="2" custLinFactNeighborY="-17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15FBE5-3353-473B-BD41-69F96E80D0F3}" type="presOf" srcId="{E2D98A74-5962-4EBE-B38C-2756512F6E51}" destId="{E5697204-3E6E-418D-A08E-DD3C369373B3}" srcOrd="0" destOrd="0" presId="urn:microsoft.com/office/officeart/2005/8/layout/vList2"/>
    <dgm:cxn modelId="{F8D7A6D8-CF99-43E4-B49B-E7B0996B2C85}" type="presOf" srcId="{8F604C9F-ADC4-4949-AD52-9193FBC34988}" destId="{5A3DF7F5-D5EC-40FF-B46E-EC7C6892583B}" srcOrd="0" destOrd="0" presId="urn:microsoft.com/office/officeart/2005/8/layout/vList2"/>
    <dgm:cxn modelId="{2349F5E5-2428-4EB1-93C6-123283AB8548}" type="presOf" srcId="{B84C3A7E-2152-42C5-A336-3841D3A69019}" destId="{E5697204-3E6E-418D-A08E-DD3C369373B3}" srcOrd="0" destOrd="2" presId="urn:microsoft.com/office/officeart/2005/8/layout/vList2"/>
    <dgm:cxn modelId="{3859CDA9-6E37-42FC-8E6A-6BB7A0F11335}" srcId="{EE1AC371-33F6-46F1-9463-45F1F87256FC}" destId="{F7AB80B9-88F0-4C29-9C12-ED458A1BFAE2}" srcOrd="1" destOrd="0" parTransId="{AEA33BFA-D0A1-4400-AA62-5ACD90B79DB9}" sibTransId="{6CD47F2B-6A42-4D60-A085-21698D748DAB}"/>
    <dgm:cxn modelId="{4E7A9715-2695-4C62-B329-62813211447E}" srcId="{18838B3A-22A1-4727-9A63-EFD5FE701A5F}" destId="{A650C4E0-C32C-4379-A3F9-FDEF2A1540CB}" srcOrd="1" destOrd="0" parTransId="{B9B04672-F85E-4F7A-B094-58E9B6C3B76A}" sibTransId="{117854F6-BA87-4EDC-8D30-275831363226}"/>
    <dgm:cxn modelId="{C82CFA33-32F1-4FBC-A2F1-77D5FA48FDAC}" type="presOf" srcId="{EE1AC371-33F6-46F1-9463-45F1F87256FC}" destId="{E517AB83-63B8-4E65-A8B2-9F870947A426}" srcOrd="0" destOrd="0" presId="urn:microsoft.com/office/officeart/2005/8/layout/vList2"/>
    <dgm:cxn modelId="{1F2FC788-7C00-4EFC-A43B-4EC08ADC7201}" type="presOf" srcId="{E37DF6D2-5ECC-48B2-B92B-8C36DB910E37}" destId="{7F49BC4F-2061-4329-8018-04F4042E4BFB}" srcOrd="0" destOrd="0" presId="urn:microsoft.com/office/officeart/2005/8/layout/vList2"/>
    <dgm:cxn modelId="{79B0A38C-0180-455A-8255-0CB876500612}" type="presOf" srcId="{18838B3A-22A1-4727-9A63-EFD5FE701A5F}" destId="{1D4FA9CA-D683-45DA-8CED-ECE8ECA78BAC}" srcOrd="0" destOrd="0" presId="urn:microsoft.com/office/officeart/2005/8/layout/vList2"/>
    <dgm:cxn modelId="{2E1C0449-A5A8-4E95-A4BC-81212BB2FABE}" type="presOf" srcId="{994EEBE1-3140-46A8-A3F7-55FF3C7D23D5}" destId="{5A3DF7F5-D5EC-40FF-B46E-EC7C6892583B}" srcOrd="0" destOrd="2" presId="urn:microsoft.com/office/officeart/2005/8/layout/vList2"/>
    <dgm:cxn modelId="{E12EAC5D-8EA7-493D-B088-970E0C5A9603}" srcId="{18838B3A-22A1-4727-9A63-EFD5FE701A5F}" destId="{994EEBE1-3140-46A8-A3F7-55FF3C7D23D5}" srcOrd="2" destOrd="0" parTransId="{7C65D5C3-3F3F-4D3B-894D-9C9103F333A8}" sibTransId="{4E8D3CB0-90FA-452C-A69D-B9DF402240DA}"/>
    <dgm:cxn modelId="{E812EF34-7EDF-4173-AECC-6AE1F7951368}" type="presOf" srcId="{F7AB80B9-88F0-4C29-9C12-ED458A1BFAE2}" destId="{E5697204-3E6E-418D-A08E-DD3C369373B3}" srcOrd="0" destOrd="1" presId="urn:microsoft.com/office/officeart/2005/8/layout/vList2"/>
    <dgm:cxn modelId="{3B420C00-5781-40FF-900C-92FDCDC3DA9D}" srcId="{18838B3A-22A1-4727-9A63-EFD5FE701A5F}" destId="{8F604C9F-ADC4-4949-AD52-9193FBC34988}" srcOrd="0" destOrd="0" parTransId="{2B144DCD-A36F-4863-84BB-3C9DDBFFF4E6}" sibTransId="{9E86DADC-9AA1-493D-9819-8950CD4B7188}"/>
    <dgm:cxn modelId="{4D445773-44EF-4D42-86B8-048829252F47}" srcId="{EE1AC371-33F6-46F1-9463-45F1F87256FC}" destId="{E2D98A74-5962-4EBE-B38C-2756512F6E51}" srcOrd="0" destOrd="0" parTransId="{79CCB762-268A-48E6-8827-E881F59E3383}" sibTransId="{49014791-5563-4792-BEDC-0C8E8C5ADC26}"/>
    <dgm:cxn modelId="{25A7152B-0A23-46BB-8476-18BA314BD5A0}" srcId="{E37DF6D2-5ECC-48B2-B92B-8C36DB910E37}" destId="{18838B3A-22A1-4727-9A63-EFD5FE701A5F}" srcOrd="0" destOrd="0" parTransId="{F5586C23-9108-4EDC-ADB9-79E846A52DC9}" sibTransId="{24856A27-4097-4840-B8CC-3D245D2A508F}"/>
    <dgm:cxn modelId="{EE6BFCA8-3A97-4B2B-8BC7-1E4D631FF3B2}" srcId="{EE1AC371-33F6-46F1-9463-45F1F87256FC}" destId="{B84C3A7E-2152-42C5-A336-3841D3A69019}" srcOrd="2" destOrd="0" parTransId="{3B8634C2-8FF3-4017-8B4B-6AFE84A852A8}" sibTransId="{096D75EE-57E0-444E-A155-A48405CEEF4B}"/>
    <dgm:cxn modelId="{97FB6DCC-D9A0-443C-9906-DCCB361CF8AC}" type="presOf" srcId="{A650C4E0-C32C-4379-A3F9-FDEF2A1540CB}" destId="{5A3DF7F5-D5EC-40FF-B46E-EC7C6892583B}" srcOrd="0" destOrd="1" presId="urn:microsoft.com/office/officeart/2005/8/layout/vList2"/>
    <dgm:cxn modelId="{1B0B91F6-CFD1-4FC5-80AE-F2F2BAF5B9D6}" srcId="{E37DF6D2-5ECC-48B2-B92B-8C36DB910E37}" destId="{EE1AC371-33F6-46F1-9463-45F1F87256FC}" srcOrd="1" destOrd="0" parTransId="{AF501713-F7E3-4247-AF30-B4909852A258}" sibTransId="{8CE11F71-8301-4905-AD18-07A29B5CCC9E}"/>
    <dgm:cxn modelId="{7621AC78-8FEE-4DDE-9E43-AA7DD329406A}" type="presParOf" srcId="{7F49BC4F-2061-4329-8018-04F4042E4BFB}" destId="{1D4FA9CA-D683-45DA-8CED-ECE8ECA78BAC}" srcOrd="0" destOrd="0" presId="urn:microsoft.com/office/officeart/2005/8/layout/vList2"/>
    <dgm:cxn modelId="{DD08A3BB-F085-4EC3-8273-7534F6488A3D}" type="presParOf" srcId="{7F49BC4F-2061-4329-8018-04F4042E4BFB}" destId="{5A3DF7F5-D5EC-40FF-B46E-EC7C6892583B}" srcOrd="1" destOrd="0" presId="urn:microsoft.com/office/officeart/2005/8/layout/vList2"/>
    <dgm:cxn modelId="{2B525189-CDDF-42DC-99DA-8294C29D052E}" type="presParOf" srcId="{7F49BC4F-2061-4329-8018-04F4042E4BFB}" destId="{E517AB83-63B8-4E65-A8B2-9F870947A426}" srcOrd="2" destOrd="0" presId="urn:microsoft.com/office/officeart/2005/8/layout/vList2"/>
    <dgm:cxn modelId="{7167E2F7-F996-4666-A52F-97E3BF92AD44}" type="presParOf" srcId="{7F49BC4F-2061-4329-8018-04F4042E4BFB}" destId="{E5697204-3E6E-418D-A08E-DD3C369373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00D8-2051-4418-B552-66A1397DDB4B}">
      <dsp:nvSpPr>
        <dsp:cNvPr id="0" name=""/>
        <dsp:cNvSpPr/>
      </dsp:nvSpPr>
      <dsp:spPr>
        <a:xfrm>
          <a:off x="1808" y="722479"/>
          <a:ext cx="2551018" cy="2453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7234C-2615-4AD6-84B0-DE9855755F5E}">
      <dsp:nvSpPr>
        <dsp:cNvPr id="0" name=""/>
        <dsp:cNvSpPr/>
      </dsp:nvSpPr>
      <dsp:spPr>
        <a:xfrm>
          <a:off x="827579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本地版本控制系统</a:t>
          </a:r>
          <a:endParaRPr lang="zh-CN" altLang="en-US" sz="1200" kern="1200" dirty="0"/>
        </a:p>
      </dsp:txBody>
      <dsp:txXfrm>
        <a:off x="838312" y="442782"/>
        <a:ext cx="1484287" cy="344974"/>
      </dsp:txXfrm>
    </dsp:sp>
    <dsp:sp modelId="{9328B944-CC70-4724-9EFD-28657D998933}">
      <dsp:nvSpPr>
        <dsp:cNvPr id="0" name=""/>
        <dsp:cNvSpPr/>
      </dsp:nvSpPr>
      <dsp:spPr>
        <a:xfrm rot="21560487">
          <a:off x="2742654" y="1750301"/>
          <a:ext cx="189847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42656" y="1822990"/>
        <a:ext cx="132893" cy="217087"/>
      </dsp:txXfrm>
    </dsp:sp>
    <dsp:sp modelId="{F3068E0C-3334-42E2-BE91-8D4924A8725B}">
      <dsp:nvSpPr>
        <dsp:cNvPr id="0" name=""/>
        <dsp:cNvSpPr/>
      </dsp:nvSpPr>
      <dsp:spPr>
        <a:xfrm>
          <a:off x="3095211" y="656964"/>
          <a:ext cx="2712419" cy="25113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A023-3673-4CD0-8275-42C7E978033D}">
      <dsp:nvSpPr>
        <dsp:cNvPr id="0" name=""/>
        <dsp:cNvSpPr/>
      </dsp:nvSpPr>
      <dsp:spPr>
        <a:xfrm>
          <a:off x="4067951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集中式版本控制系统</a:t>
          </a:r>
          <a:endParaRPr lang="zh-CN" altLang="en-US" sz="1200" kern="1200" dirty="0"/>
        </a:p>
      </dsp:txBody>
      <dsp:txXfrm>
        <a:off x="4078684" y="442782"/>
        <a:ext cx="1484287" cy="344974"/>
      </dsp:txXfrm>
    </dsp:sp>
    <dsp:sp modelId="{4E3BD2A8-EE6A-419D-9A5C-50F519CC552C}">
      <dsp:nvSpPr>
        <dsp:cNvPr id="0" name=""/>
        <dsp:cNvSpPr/>
      </dsp:nvSpPr>
      <dsp:spPr>
        <a:xfrm rot="93168">
          <a:off x="6027971" y="1777476"/>
          <a:ext cx="220461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27983" y="1848942"/>
        <a:ext cx="154323" cy="217087"/>
      </dsp:txXfrm>
    </dsp:sp>
    <dsp:sp modelId="{BF05B40C-1B8C-40CD-AD19-77BE3EE87E52}">
      <dsp:nvSpPr>
        <dsp:cNvPr id="0" name=""/>
        <dsp:cNvSpPr/>
      </dsp:nvSpPr>
      <dsp:spPr>
        <a:xfrm>
          <a:off x="6437290" y="689119"/>
          <a:ext cx="2527197" cy="2623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3C03-F28A-46B0-A5BA-C23A8C32EAE9}">
      <dsp:nvSpPr>
        <dsp:cNvPr id="0" name=""/>
        <dsp:cNvSpPr/>
      </dsp:nvSpPr>
      <dsp:spPr>
        <a:xfrm>
          <a:off x="6954682" y="425627"/>
          <a:ext cx="1649764" cy="366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分布式版本控制系统</a:t>
          </a:r>
          <a:endParaRPr lang="zh-CN" altLang="en-US" sz="1200" kern="1200" dirty="0"/>
        </a:p>
      </dsp:txBody>
      <dsp:txXfrm>
        <a:off x="6965415" y="436360"/>
        <a:ext cx="1628298" cy="344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A9CA-D683-45DA-8CED-ECE8ECA78BAC}">
      <dsp:nvSpPr>
        <dsp:cNvPr id="0" name=""/>
        <dsp:cNvSpPr/>
      </dsp:nvSpPr>
      <dsp:spPr>
        <a:xfrm>
          <a:off x="0" y="0"/>
          <a:ext cx="6096000" cy="70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在工作目录中初始化新仓库</a:t>
          </a:r>
          <a:endParaRPr lang="zh-CN" altLang="en-US" sz="2400" kern="1200" dirty="0"/>
        </a:p>
      </dsp:txBody>
      <dsp:txXfrm>
        <a:off x="34462" y="34462"/>
        <a:ext cx="6027076" cy="637039"/>
      </dsp:txXfrm>
    </dsp:sp>
    <dsp:sp modelId="{5A3DF7F5-D5EC-40FF-B46E-EC7C6892583B}">
      <dsp:nvSpPr>
        <dsp:cNvPr id="0" name=""/>
        <dsp:cNvSpPr/>
      </dsp:nvSpPr>
      <dsp:spPr>
        <a:xfrm>
          <a:off x="0" y="720082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init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add README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commit –m ‘initial project version’</a:t>
          </a:r>
          <a:endParaRPr lang="zh-CN" altLang="en-US" sz="1800" kern="1200" dirty="0"/>
        </a:p>
      </dsp:txBody>
      <dsp:txXfrm>
        <a:off x="0" y="720082"/>
        <a:ext cx="6096000" cy="1076400"/>
      </dsp:txXfrm>
    </dsp:sp>
    <dsp:sp modelId="{E517AB83-63B8-4E65-A8B2-9F870947A426}">
      <dsp:nvSpPr>
        <dsp:cNvPr id="0" name=""/>
        <dsp:cNvSpPr/>
      </dsp:nvSpPr>
      <dsp:spPr>
        <a:xfrm>
          <a:off x="0" y="1800198"/>
          <a:ext cx="6096000" cy="705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从现有仓库克隆</a:t>
          </a:r>
          <a:endParaRPr lang="zh-CN" altLang="en-US" sz="2400" kern="1200" dirty="0"/>
        </a:p>
      </dsp:txBody>
      <dsp:txXfrm>
        <a:off x="34447" y="1834645"/>
        <a:ext cx="6027106" cy="636764"/>
      </dsp:txXfrm>
    </dsp:sp>
    <dsp:sp modelId="{E5697204-3E6E-418D-A08E-DD3C369373B3}">
      <dsp:nvSpPr>
        <dsp:cNvPr id="0" name=""/>
        <dsp:cNvSpPr/>
      </dsp:nvSpPr>
      <dsp:spPr>
        <a:xfrm>
          <a:off x="0" y="2520283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mygitexp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800" kern="1200" dirty="0"/>
        </a:p>
      </dsp:txBody>
      <dsp:txXfrm>
        <a:off x="0" y="2520283"/>
        <a:ext cx="6096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91D1-5DBA-4811-8A9D-E2DB93CDED0E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BD58-7766-4D29-BB41-D4998DCB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0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人习惯用复制整个项目目录的方式来保存不同的版本，或许还会改名加上备份时间以示区别。这么做唯一的好处就是简单。不过坏处也不少：有时候会混淆所在的工作目录，一旦弄错文件丢了数据就没法撤销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本地版本控制系统，大多都是采用某种简单的数据库来记录文件的历次更新差异，其中最流行的一种叫做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。它的工作原理基本上就是保存并管理文件补丁（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）。文件补丁是一种特定格式的文本文件，记录着对应文件修订前后的内容变化。所以，根据每次修订后的补丁，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可以通过不断打补丁，计算出各个版本的文件内容。接下来人们又遇到一个问题，如何让在不同系统上的开发者协同工作？于是，集中化的版本控制系统（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Version Control Systems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）应运而生。这类系统，诸如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有一个单一的集中管理的服务器，保存所有文件的修订版本，而协同工作的人们都通过客户端连到这台服务器，取出最新的文件或者提交更新。优点是实现了协同工作，易于维护；缺点是中央服务器的单点故障。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式版本控制系统最大的反传统之处在于，可以不需要集中式的版本库，每个人都工作在通过克隆操作建立的本地版本库中。也就是说每个人都拥有一个完整的版本库，所有操作包括查看提交日志、提交、创建里程碑和分支、合并分支、回退等都直接在本地完成而不需要网络连接。每个人都是本地版本库的主人，不再有谁能提交谁不能提交的限制，加之多样的协同工作模型（版本库间推送、拉回，及补丁文件传送等）让开源项目的参与度有爆发式增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这就是为什么在 </a:t>
            </a:r>
            <a:r>
              <a:rPr lang="en-US" altLang="zh-CN" sz="1200" dirty="0" smtClean="0"/>
              <a:t>1991-2002</a:t>
            </a:r>
            <a:r>
              <a:rPr lang="zh-CN" altLang="en-US" sz="1200" dirty="0" smtClean="0"/>
              <a:t>这十余年间，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宁可通过手工修补文件的方式维护代码，也迟迟不愿使用 </a:t>
            </a:r>
            <a:r>
              <a:rPr lang="en-US" altLang="zh-CN" sz="1200" dirty="0" smtClean="0"/>
              <a:t>CVS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顶着开源社区精英们的口诛笔伐，选择了一个商业版本控制系统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内核的代码管理工具。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2005 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4 </a:t>
            </a:r>
            <a:r>
              <a:rPr lang="zh-CN" altLang="en-US" sz="1200" dirty="0" smtClean="0"/>
              <a:t>月 </a:t>
            </a:r>
            <a:r>
              <a:rPr lang="en-US" altLang="zh-CN" sz="1200" dirty="0" smtClean="0"/>
              <a:t>Andrew </a:t>
            </a:r>
            <a:r>
              <a:rPr lang="en-US" altLang="zh-CN" sz="1200" dirty="0" err="1" smtClean="0"/>
              <a:t>Tridgell</a:t>
            </a:r>
            <a:r>
              <a:rPr lang="zh-CN" altLang="en-US" sz="1200" dirty="0" smtClean="0"/>
              <a:t>，即大名鼎鼎的 </a:t>
            </a:r>
            <a:r>
              <a:rPr lang="en-US" altLang="zh-CN" sz="1200" dirty="0" smtClean="0"/>
              <a:t>Samba </a:t>
            </a:r>
            <a:r>
              <a:rPr lang="zh-CN" altLang="en-US" sz="1200" dirty="0" smtClean="0"/>
              <a:t>的作者，试图尝试对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反向工程，以开发一个能与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交互的开源工具。这激怒了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软件的所有者 </a:t>
            </a:r>
            <a:r>
              <a:rPr lang="en-US" altLang="zh-CN" sz="1200" dirty="0" err="1" smtClean="0"/>
              <a:t>BitMover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公司，要求收回对 </a:t>
            </a:r>
            <a:r>
              <a:rPr lang="en-US" altLang="zh-CN" sz="1200" dirty="0" smtClean="0"/>
              <a:t>Linux </a:t>
            </a:r>
            <a:r>
              <a:rPr lang="zh-CN" altLang="en-US" sz="1200" dirty="0" smtClean="0"/>
              <a:t>社区免费使用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的授权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。迫不得已， 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选择了自己开发一个分布式版本控制工具以替代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要对现有的某个项目开始用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管理，只需到此项目所在的目录，执行初始化后，在当前目录下会出现一个名为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的目录，所有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需要的数据和资源都存放在这个目录中。如果当前目录下有几个文件想要纳入版本控制，需要先用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开始对这些文件进行跟踪，然后提交。唯一的差别就是，现在新建的目录成了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mygrit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，其他的都和上边的一样。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支持许多数据传输协议。之前的例子使用的是 </a:t>
            </a:r>
            <a:r>
              <a:rPr lang="en-US" altLang="zh-CN" dirty="0" smtClean="0"/>
              <a:t>git://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协议，不过你也可以用 </a:t>
            </a:r>
            <a:r>
              <a:rPr lang="en-US" altLang="zh-CN" dirty="0" smtClean="0"/>
              <a:t>http(s)://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或者</a:t>
            </a:r>
            <a:r>
              <a:rPr lang="en-US" altLang="zh-CN" dirty="0" err="1" smtClean="0"/>
              <a:t>user@server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path.git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1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面的所有文件都不外乎这两种状态：已跟踪或未跟踪。已跟踪的文件是指本来就被纳入版本控制管理的文件，在上次快照中有它们的记录，工作一段时间后，它们的状态可能是未更新，已修改或者已放入暂存区。而所有其他文件都属于未跟踪文件。它们既没有上次更新时的快照，也不在当前的暂存区域。初次克隆某个仓库时，工作目录中的所有文件都属于已跟踪文件，且状态为未修改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在编辑过某些文件之后，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将这些文件标为已修改。我们逐步把这些修改过的文件放到暂存区域，直到最后一次性提交所有这些暂存起来的文件，如此重复。所以使用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时的文件状态变化周期如图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zh/" TargetMode="External"/><Relationship Id="rId2" Type="http://schemas.openxmlformats.org/officeDocument/2006/relationships/hyperlink" Target="http://www.cnblogs.com/dabaopku/archive/2012/01/09/231677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ldhello.net/gotgithub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1.《Git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www.cnblogs.com/dabaopku/archive/2012/01/09/2316772.html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>
                <a:hlinkClick r:id="rId3"/>
              </a:rPr>
              <a:t> http://</a:t>
            </a:r>
            <a:r>
              <a:rPr lang="en-US" altLang="zh-CN" dirty="0" smtClean="0">
                <a:hlinkClick r:id="rId3"/>
              </a:rPr>
              <a:t>progit.org/book/zh/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://www.worldhello.net/gotgithub/index.html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 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什么是版本控制？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版本控制是一种记录若干文件内容变化，以便将来查阅特点版本修订情况的系统。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5862010"/>
              </p:ext>
            </p:extLst>
          </p:nvPr>
        </p:nvGraphicFramePr>
        <p:xfrm>
          <a:off x="72008" y="1988840"/>
          <a:ext cx="89644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4127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版本控制系统的发展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115616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63888" y="562524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CVS Subversion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80793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简史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sz="2000" dirty="0" smtClean="0"/>
              <a:t>诞生</a:t>
            </a:r>
            <a:r>
              <a:rPr lang="zh-CN" altLang="en-US" sz="2000" dirty="0"/>
              <a:t>于一个极富纷争大举创新的年代。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1991-2002</a:t>
            </a:r>
            <a:r>
              <a:rPr lang="zh-CN" altLang="en-US" sz="1800" dirty="0" smtClean="0"/>
              <a:t>年</a:t>
            </a:r>
            <a:r>
              <a:rPr lang="zh-CN" altLang="en-US" sz="1800" dirty="0"/>
              <a:t>绝大多数的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内核维护工作都花在了提交补丁和保存归档的繁琐事务</a:t>
            </a:r>
            <a:r>
              <a:rPr lang="zh-CN" altLang="en-US" sz="1800" dirty="0" smtClean="0"/>
              <a:t>上。</a:t>
            </a:r>
            <a:r>
              <a:rPr lang="en-US" altLang="zh-CN" sz="1800" dirty="0" smtClean="0"/>
              <a:t>Linux </a:t>
            </a:r>
            <a:r>
              <a:rPr lang="zh-CN" altLang="en-US" sz="1800" dirty="0"/>
              <a:t>之父 </a:t>
            </a:r>
            <a:r>
              <a:rPr lang="en-US" altLang="zh-CN" sz="1800" dirty="0"/>
              <a:t>Linus </a:t>
            </a:r>
            <a:r>
              <a:rPr lang="zh-CN" altLang="en-US" sz="1800" dirty="0"/>
              <a:t>是坚定的 </a:t>
            </a:r>
            <a:r>
              <a:rPr lang="en-US" altLang="zh-CN" sz="1800" dirty="0"/>
              <a:t>CVS </a:t>
            </a:r>
            <a:r>
              <a:rPr lang="zh-CN" altLang="en-US" sz="1800" dirty="0" smtClean="0"/>
              <a:t>反对者</a:t>
            </a:r>
            <a:r>
              <a:rPr lang="zh-CN" altLang="en-US" sz="1800" dirty="0"/>
              <a:t>，他也同样地反对 </a:t>
            </a:r>
            <a:r>
              <a:rPr lang="en-US" altLang="zh-CN" sz="1800" dirty="0"/>
              <a:t>SVN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2002 </a:t>
            </a:r>
            <a:r>
              <a:rPr lang="zh-CN" altLang="en-US" sz="1800" dirty="0"/>
              <a:t>年，整个项目组开始启用分布式版本控制系统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来管理和维护</a:t>
            </a:r>
            <a:r>
              <a:rPr lang="zh-CN" altLang="en-US" sz="1800" dirty="0" smtClean="0"/>
              <a:t>代码。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2005 </a:t>
            </a:r>
            <a:r>
              <a:rPr lang="zh-CN" altLang="en-US" sz="1800" dirty="0"/>
              <a:t>年，开发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的商业公司同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内核开源社区的合作关系</a:t>
            </a:r>
            <a:r>
              <a:rPr lang="zh-CN" altLang="en-US" sz="1800" dirty="0" smtClean="0"/>
              <a:t>结束。</a:t>
            </a:r>
            <a:r>
              <a:rPr lang="zh-CN" altLang="en-US" sz="1800" dirty="0"/>
              <a:t>这就迫使 </a:t>
            </a:r>
            <a:r>
              <a:rPr lang="en-US" altLang="zh-CN" sz="1800" dirty="0"/>
              <a:t>Linux </a:t>
            </a:r>
            <a:r>
              <a:rPr lang="zh-CN" altLang="en-US" sz="1800" dirty="0"/>
              <a:t>开源社区（特别是 </a:t>
            </a:r>
            <a:r>
              <a:rPr lang="en-US" altLang="zh-CN" sz="1800" dirty="0"/>
              <a:t>Linux </a:t>
            </a:r>
            <a:r>
              <a:rPr lang="zh-CN" altLang="en-US" sz="1800" dirty="0"/>
              <a:t>的缔造者 </a:t>
            </a:r>
            <a:r>
              <a:rPr lang="en-US" altLang="zh-CN" sz="1800" dirty="0"/>
              <a:t>Linus Torvalds </a:t>
            </a:r>
            <a:r>
              <a:rPr lang="zh-CN" altLang="en-US" sz="1800" dirty="0"/>
              <a:t>）不得不吸取教训，只有开发一套属于自己的版本控制系统才不至于重蹈覆辙。他们对新的系统制订了若干目标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* 速度 * 简单的设计 * 对非线性开发模式的强力支持（允许上千个并行开发的分支） * 完全分布式 * 有能力高效管理类似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内核一样的超大规模项目（速度和数据量）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54531117"/>
              </p:ext>
            </p:extLst>
          </p:nvPr>
        </p:nvGraphicFramePr>
        <p:xfrm>
          <a:off x="755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48478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取得项目的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仓库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59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320505" cy="3373200"/>
          </a:xfrm>
        </p:spPr>
      </p:pic>
      <p:sp>
        <p:nvSpPr>
          <p:cNvPr id="4" name="TextBox 3"/>
          <p:cNvSpPr txBox="1"/>
          <p:nvPr/>
        </p:nvSpPr>
        <p:spPr>
          <a:xfrm>
            <a:off x="611560" y="148478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文件状态变化周期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33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zh-CN" altLang="en-US" dirty="0"/>
              <a:t>（网址 </a:t>
            </a:r>
            <a:r>
              <a:rPr lang="en-US" altLang="zh-CN" dirty="0">
                <a:hlinkClick r:id="rId2"/>
              </a:rPr>
              <a:t>https://github.com/</a:t>
            </a:r>
            <a:r>
              <a:rPr lang="zh-CN" altLang="en-US" dirty="0"/>
              <a:t>）是一个面向开源及私有软件项目的托管平台，因为只支持</a:t>
            </a:r>
            <a:r>
              <a:rPr lang="en-US" altLang="zh-CN" dirty="0" err="1"/>
              <a:t>Git</a:t>
            </a:r>
            <a:r>
              <a:rPr lang="zh-CN" altLang="en-US" dirty="0"/>
              <a:t>作为唯一的版本库格式进行托管，故名</a:t>
            </a:r>
            <a:r>
              <a:rPr lang="en-US" altLang="zh-CN" dirty="0" err="1"/>
              <a:t>GitHub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87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体验</a:t>
            </a:r>
            <a:endParaRPr lang="en-US" altLang="zh-CN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1118</Words>
  <Application>Microsoft Office PowerPoint</Application>
  <PresentationFormat>全屏显示(4:3)</PresentationFormat>
  <Paragraphs>61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Git Primer</vt:lpstr>
      <vt:lpstr>目录</vt:lpstr>
      <vt:lpstr>关于版本控制</vt:lpstr>
      <vt:lpstr>关于版本控制</vt:lpstr>
      <vt:lpstr>Git 基础</vt:lpstr>
      <vt:lpstr>Git 基础</vt:lpstr>
      <vt:lpstr>Git 基础</vt:lpstr>
      <vt:lpstr>GitHub 基础</vt:lpstr>
      <vt:lpstr>Git/GitHub体验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62</cp:revision>
  <dcterms:created xsi:type="dcterms:W3CDTF">2012-03-26T12:19:04Z</dcterms:created>
  <dcterms:modified xsi:type="dcterms:W3CDTF">2012-03-30T06:50:37Z</dcterms:modified>
</cp:coreProperties>
</file>