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6" r:id="rId6"/>
    <p:sldId id="269" r:id="rId7"/>
    <p:sldId id="268" r:id="rId8"/>
    <p:sldId id="267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0" autoAdjust="0"/>
  </p:normalViewPr>
  <p:slideViewPr>
    <p:cSldViewPr>
      <p:cViewPr varScale="1">
        <p:scale>
          <a:sx n="82" d="100"/>
          <a:sy n="82" d="100"/>
        </p:scale>
        <p:origin x="-12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Primer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刘凤桐</a:t>
            </a:r>
          </a:p>
        </p:txBody>
      </p:sp>
    </p:spTree>
    <p:extLst>
      <p:ext uri="{BB962C8B-B14F-4D97-AF65-F5344CB8AC3E}">
        <p14:creationId xmlns:p14="http://schemas.microsoft.com/office/powerpoint/2010/main" val="27559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入门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0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00" y="2839138"/>
            <a:ext cx="2438199" cy="2048087"/>
          </a:xfrm>
        </p:spPr>
      </p:pic>
    </p:spTree>
    <p:extLst>
      <p:ext uri="{BB962C8B-B14F-4D97-AF65-F5344CB8AC3E}">
        <p14:creationId xmlns:p14="http://schemas.microsoft.com/office/powerpoint/2010/main" val="36577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由谁开发的呢？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的缔造者</a:t>
            </a:r>
            <a:r>
              <a:rPr lang="en-US" altLang="zh-CN" dirty="0" smtClean="0"/>
              <a:t>Linus Torvalds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Basics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73860" cy="639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集中式版本控制系统（如</a:t>
            </a:r>
            <a:r>
              <a:rPr lang="en-US" altLang="zh-CN" dirty="0" smtClean="0"/>
              <a:t>SVN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分布式版本控制系统（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Basics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               In 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2247900" cy="781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2664296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84145"/>
            <a:ext cx="1800200" cy="7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49</Words>
  <Application>Microsoft Office PowerPoint</Application>
  <PresentationFormat>全屏显示(4:3)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Git Primer</vt:lpstr>
      <vt:lpstr>目录</vt:lpstr>
      <vt:lpstr>版本控制</vt:lpstr>
      <vt:lpstr>Git Basics</vt:lpstr>
      <vt:lpstr>Git Basics</vt:lpstr>
      <vt:lpstr>PowerPoint 演示文稿</vt:lpstr>
      <vt:lpstr>PowerPoint 演示文稿</vt:lpstr>
      <vt:lpstr>Git Basics</vt:lpstr>
      <vt:lpstr>        Git/               In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in Action</dc:title>
  <dc:creator>tong</dc:creator>
  <cp:lastModifiedBy>tong</cp:lastModifiedBy>
  <cp:revision>21</cp:revision>
  <dcterms:created xsi:type="dcterms:W3CDTF">2012-03-26T12:19:04Z</dcterms:created>
  <dcterms:modified xsi:type="dcterms:W3CDTF">2012-03-29T14:18:16Z</dcterms:modified>
</cp:coreProperties>
</file>