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15"/>
  </p:notesMasterIdLst>
  <p:sldIdLst>
    <p:sldId id="256" r:id="rId2"/>
    <p:sldId id="257" r:id="rId3"/>
    <p:sldId id="264" r:id="rId4"/>
    <p:sldId id="258" r:id="rId5"/>
    <p:sldId id="259" r:id="rId6"/>
    <p:sldId id="261" r:id="rId7"/>
    <p:sldId id="262" r:id="rId8"/>
    <p:sldId id="265" r:id="rId9"/>
    <p:sldId id="266" r:id="rId10"/>
    <p:sldId id="267" r:id="rId11"/>
    <p:sldId id="268" r:id="rId12"/>
    <p:sldId id="263"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p:restoredTop sz="94231"/>
  </p:normalViewPr>
  <p:slideViewPr>
    <p:cSldViewPr snapToGrid="0" snapToObjects="1">
      <p:cViewPr varScale="1">
        <p:scale>
          <a:sx n="119" d="100"/>
          <a:sy n="119" d="100"/>
        </p:scale>
        <p:origin x="8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mikel/Dropbox/PIMS_Innovation/2019_CanCode/Workshop_2020_Jan/Temp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mikel/Dropbox/PIMS_Innovation/2019_CanCode/Workshop_2020_Jan/Temp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mikel/Dropbox/PIMS_Innovation/2019_CanCode/Workshop_2020_Jan/Temp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Monthly Min Temperatures (2020 ---&gt; 1938)</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307360596566883E-2"/>
          <c:y val="0.11224632494060773"/>
          <c:w val="0.94709662048673571"/>
          <c:h val="0.87328063241106724"/>
        </c:manualLayout>
      </c:layout>
      <c:lineChart>
        <c:grouping val="standard"/>
        <c:varyColors val="0"/>
        <c:ser>
          <c:idx val="0"/>
          <c:order val="0"/>
          <c:spPr>
            <a:ln w="12700" cap="rnd">
              <a:solidFill>
                <a:schemeClr val="accent1"/>
              </a:solidFill>
              <a:round/>
            </a:ln>
            <a:effectLst>
              <a:outerShdw sx="15000" sy="15000" algn="ctr" rotWithShape="0">
                <a:srgbClr val="000000">
                  <a:alpha val="0"/>
                </a:srgbClr>
              </a:outerShdw>
            </a:effectLst>
          </c:spPr>
          <c:marker>
            <c:symbol val="none"/>
          </c:marker>
          <c:trendline>
            <c:spPr>
              <a:ln w="69850" cap="rnd">
                <a:solidFill>
                  <a:schemeClr val="accent1"/>
                </a:solidFill>
                <a:prstDash val="sysDot"/>
              </a:ln>
              <a:effectLst/>
            </c:spPr>
            <c:trendlineType val="linear"/>
            <c:dispRSqr val="0"/>
            <c:dispEq val="1"/>
            <c:trendlineLbl>
              <c:layout>
                <c:manualLayout>
                  <c:x val="-0.1244657938937663"/>
                  <c:y val="0.37596568215534315"/>
                </c:manualLayout>
              </c:layout>
              <c:numFmt formatCode="#,##0.00000"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val>
            <c:numRef>
              <c:f>Sheet1!$F$4:$F$987</c:f>
              <c:numCache>
                <c:formatCode>General</c:formatCode>
                <c:ptCount val="984"/>
                <c:pt idx="0">
                  <c:v>1.4</c:v>
                </c:pt>
                <c:pt idx="1">
                  <c:v>1.07</c:v>
                </c:pt>
                <c:pt idx="2">
                  <c:v>3.63</c:v>
                </c:pt>
                <c:pt idx="3">
                  <c:v>7.23</c:v>
                </c:pt>
                <c:pt idx="4">
                  <c:v>11.2</c:v>
                </c:pt>
                <c:pt idx="5">
                  <c:v>14.04</c:v>
                </c:pt>
                <c:pt idx="6">
                  <c:v>13.99</c:v>
                </c:pt>
                <c:pt idx="7">
                  <c:v>11.88</c:v>
                </c:pt>
                <c:pt idx="8">
                  <c:v>9.1</c:v>
                </c:pt>
                <c:pt idx="9">
                  <c:v>5.82</c:v>
                </c:pt>
                <c:pt idx="10">
                  <c:v>3.45</c:v>
                </c:pt>
                <c:pt idx="11">
                  <c:v>1.53</c:v>
                </c:pt>
                <c:pt idx="12">
                  <c:v>1.36</c:v>
                </c:pt>
                <c:pt idx="13">
                  <c:v>1.07</c:v>
                </c:pt>
                <c:pt idx="14">
                  <c:v>3.64</c:v>
                </c:pt>
                <c:pt idx="15">
                  <c:v>7.32</c:v>
                </c:pt>
                <c:pt idx="16">
                  <c:v>11.18</c:v>
                </c:pt>
                <c:pt idx="17">
                  <c:v>14.02</c:v>
                </c:pt>
                <c:pt idx="18">
                  <c:v>13.95</c:v>
                </c:pt>
                <c:pt idx="19">
                  <c:v>11.84</c:v>
                </c:pt>
                <c:pt idx="20">
                  <c:v>9.0399999999999991</c:v>
                </c:pt>
                <c:pt idx="21">
                  <c:v>5.83</c:v>
                </c:pt>
                <c:pt idx="22">
                  <c:v>3.48</c:v>
                </c:pt>
                <c:pt idx="23">
                  <c:v>1.6</c:v>
                </c:pt>
                <c:pt idx="24">
                  <c:v>1.27</c:v>
                </c:pt>
                <c:pt idx="25">
                  <c:v>1.1100000000000001</c:v>
                </c:pt>
                <c:pt idx="26">
                  <c:v>3.68</c:v>
                </c:pt>
                <c:pt idx="27">
                  <c:v>7.33</c:v>
                </c:pt>
                <c:pt idx="28">
                  <c:v>11.16</c:v>
                </c:pt>
                <c:pt idx="29">
                  <c:v>13.98</c:v>
                </c:pt>
                <c:pt idx="30">
                  <c:v>13.95</c:v>
                </c:pt>
                <c:pt idx="31">
                  <c:v>11.84</c:v>
                </c:pt>
                <c:pt idx="32">
                  <c:v>9.0399999999999991</c:v>
                </c:pt>
                <c:pt idx="33">
                  <c:v>5.82</c:v>
                </c:pt>
                <c:pt idx="34">
                  <c:v>3.49</c:v>
                </c:pt>
                <c:pt idx="35">
                  <c:v>1.71</c:v>
                </c:pt>
                <c:pt idx="36">
                  <c:v>1.37</c:v>
                </c:pt>
                <c:pt idx="37">
                  <c:v>1.23</c:v>
                </c:pt>
                <c:pt idx="38">
                  <c:v>3.58</c:v>
                </c:pt>
                <c:pt idx="39">
                  <c:v>7.28</c:v>
                </c:pt>
                <c:pt idx="40">
                  <c:v>11.16</c:v>
                </c:pt>
                <c:pt idx="41">
                  <c:v>13.98</c:v>
                </c:pt>
                <c:pt idx="42">
                  <c:v>13.87</c:v>
                </c:pt>
                <c:pt idx="43">
                  <c:v>11.83</c:v>
                </c:pt>
                <c:pt idx="44">
                  <c:v>9</c:v>
                </c:pt>
                <c:pt idx="45">
                  <c:v>5.72</c:v>
                </c:pt>
                <c:pt idx="46">
                  <c:v>3.47</c:v>
                </c:pt>
                <c:pt idx="47">
                  <c:v>1.57</c:v>
                </c:pt>
                <c:pt idx="48">
                  <c:v>1.42</c:v>
                </c:pt>
                <c:pt idx="49">
                  <c:v>1.1100000000000001</c:v>
                </c:pt>
                <c:pt idx="50">
                  <c:v>3.42</c:v>
                </c:pt>
                <c:pt idx="51">
                  <c:v>7.21</c:v>
                </c:pt>
                <c:pt idx="52">
                  <c:v>11.12</c:v>
                </c:pt>
                <c:pt idx="53">
                  <c:v>13.9</c:v>
                </c:pt>
                <c:pt idx="54">
                  <c:v>13.82</c:v>
                </c:pt>
                <c:pt idx="55">
                  <c:v>11.74</c:v>
                </c:pt>
                <c:pt idx="56">
                  <c:v>8.91</c:v>
                </c:pt>
                <c:pt idx="57">
                  <c:v>5.72</c:v>
                </c:pt>
                <c:pt idx="58">
                  <c:v>3.36</c:v>
                </c:pt>
                <c:pt idx="59">
                  <c:v>1.42</c:v>
                </c:pt>
                <c:pt idx="60">
                  <c:v>1.26</c:v>
                </c:pt>
                <c:pt idx="61">
                  <c:v>0.97</c:v>
                </c:pt>
                <c:pt idx="62">
                  <c:v>3.45</c:v>
                </c:pt>
                <c:pt idx="63">
                  <c:v>7.05</c:v>
                </c:pt>
                <c:pt idx="64">
                  <c:v>11.04</c:v>
                </c:pt>
                <c:pt idx="65">
                  <c:v>13.83</c:v>
                </c:pt>
                <c:pt idx="66">
                  <c:v>13.76</c:v>
                </c:pt>
                <c:pt idx="67">
                  <c:v>11.71</c:v>
                </c:pt>
                <c:pt idx="68">
                  <c:v>8.82</c:v>
                </c:pt>
                <c:pt idx="69">
                  <c:v>5.67</c:v>
                </c:pt>
                <c:pt idx="70">
                  <c:v>3.37</c:v>
                </c:pt>
                <c:pt idx="71">
                  <c:v>1.55</c:v>
                </c:pt>
                <c:pt idx="72">
                  <c:v>1.25</c:v>
                </c:pt>
                <c:pt idx="73">
                  <c:v>0.9</c:v>
                </c:pt>
                <c:pt idx="74">
                  <c:v>3.52</c:v>
                </c:pt>
                <c:pt idx="75">
                  <c:v>7.05</c:v>
                </c:pt>
                <c:pt idx="76">
                  <c:v>10.94</c:v>
                </c:pt>
                <c:pt idx="77">
                  <c:v>13.81</c:v>
                </c:pt>
                <c:pt idx="78">
                  <c:v>13.72</c:v>
                </c:pt>
                <c:pt idx="79">
                  <c:v>11.68</c:v>
                </c:pt>
                <c:pt idx="80">
                  <c:v>8.81</c:v>
                </c:pt>
                <c:pt idx="81">
                  <c:v>5.63</c:v>
                </c:pt>
                <c:pt idx="82">
                  <c:v>3.39</c:v>
                </c:pt>
                <c:pt idx="83">
                  <c:v>1.55</c:v>
                </c:pt>
                <c:pt idx="84">
                  <c:v>1.36</c:v>
                </c:pt>
                <c:pt idx="85">
                  <c:v>0.86</c:v>
                </c:pt>
                <c:pt idx="86">
                  <c:v>3.4</c:v>
                </c:pt>
                <c:pt idx="87">
                  <c:v>7.02</c:v>
                </c:pt>
                <c:pt idx="88">
                  <c:v>10.92</c:v>
                </c:pt>
                <c:pt idx="89">
                  <c:v>13.75</c:v>
                </c:pt>
                <c:pt idx="90">
                  <c:v>13.7</c:v>
                </c:pt>
                <c:pt idx="91">
                  <c:v>11.72</c:v>
                </c:pt>
                <c:pt idx="92">
                  <c:v>8.8000000000000007</c:v>
                </c:pt>
                <c:pt idx="93">
                  <c:v>5.55</c:v>
                </c:pt>
                <c:pt idx="94">
                  <c:v>3.37</c:v>
                </c:pt>
                <c:pt idx="95">
                  <c:v>1.53</c:v>
                </c:pt>
                <c:pt idx="96">
                  <c:v>1.32</c:v>
                </c:pt>
                <c:pt idx="97">
                  <c:v>0.87</c:v>
                </c:pt>
                <c:pt idx="98">
                  <c:v>3.48</c:v>
                </c:pt>
                <c:pt idx="99">
                  <c:v>7</c:v>
                </c:pt>
                <c:pt idx="100">
                  <c:v>10.87</c:v>
                </c:pt>
                <c:pt idx="101">
                  <c:v>13.77</c:v>
                </c:pt>
                <c:pt idx="102">
                  <c:v>13.71</c:v>
                </c:pt>
                <c:pt idx="103">
                  <c:v>11.68</c:v>
                </c:pt>
                <c:pt idx="104">
                  <c:v>8.84</c:v>
                </c:pt>
                <c:pt idx="105">
                  <c:v>5.58</c:v>
                </c:pt>
                <c:pt idx="106">
                  <c:v>3.38</c:v>
                </c:pt>
                <c:pt idx="107">
                  <c:v>1.58</c:v>
                </c:pt>
                <c:pt idx="108">
                  <c:v>1.36</c:v>
                </c:pt>
                <c:pt idx="109">
                  <c:v>0.89</c:v>
                </c:pt>
                <c:pt idx="110">
                  <c:v>3.54</c:v>
                </c:pt>
                <c:pt idx="111">
                  <c:v>6.94</c:v>
                </c:pt>
                <c:pt idx="112">
                  <c:v>10.81</c:v>
                </c:pt>
                <c:pt idx="113">
                  <c:v>13.71</c:v>
                </c:pt>
                <c:pt idx="114">
                  <c:v>13.67</c:v>
                </c:pt>
                <c:pt idx="115">
                  <c:v>11.65</c:v>
                </c:pt>
                <c:pt idx="116">
                  <c:v>8.85</c:v>
                </c:pt>
                <c:pt idx="117">
                  <c:v>5.57</c:v>
                </c:pt>
                <c:pt idx="118">
                  <c:v>3.32</c:v>
                </c:pt>
                <c:pt idx="119">
                  <c:v>1.55</c:v>
                </c:pt>
                <c:pt idx="120">
                  <c:v>1.1200000000000001</c:v>
                </c:pt>
                <c:pt idx="121">
                  <c:v>1.02</c:v>
                </c:pt>
                <c:pt idx="122">
                  <c:v>3.42</c:v>
                </c:pt>
                <c:pt idx="123">
                  <c:v>6.95</c:v>
                </c:pt>
                <c:pt idx="124">
                  <c:v>10.81</c:v>
                </c:pt>
                <c:pt idx="125">
                  <c:v>13.69</c:v>
                </c:pt>
                <c:pt idx="126">
                  <c:v>13.6</c:v>
                </c:pt>
                <c:pt idx="127">
                  <c:v>11.56</c:v>
                </c:pt>
                <c:pt idx="128">
                  <c:v>8.86</c:v>
                </c:pt>
                <c:pt idx="129">
                  <c:v>5.56</c:v>
                </c:pt>
                <c:pt idx="130">
                  <c:v>3.37</c:v>
                </c:pt>
                <c:pt idx="131">
                  <c:v>1.56</c:v>
                </c:pt>
                <c:pt idx="132">
                  <c:v>1.01</c:v>
                </c:pt>
                <c:pt idx="133">
                  <c:v>1.04</c:v>
                </c:pt>
                <c:pt idx="134">
                  <c:v>3.26</c:v>
                </c:pt>
                <c:pt idx="135">
                  <c:v>6.95</c:v>
                </c:pt>
                <c:pt idx="136">
                  <c:v>10.79</c:v>
                </c:pt>
                <c:pt idx="137">
                  <c:v>13.66</c:v>
                </c:pt>
                <c:pt idx="138">
                  <c:v>13.6</c:v>
                </c:pt>
                <c:pt idx="139">
                  <c:v>11.6</c:v>
                </c:pt>
                <c:pt idx="140">
                  <c:v>8.81</c:v>
                </c:pt>
                <c:pt idx="141">
                  <c:v>5.61</c:v>
                </c:pt>
                <c:pt idx="142">
                  <c:v>3.41</c:v>
                </c:pt>
                <c:pt idx="143">
                  <c:v>1.56</c:v>
                </c:pt>
                <c:pt idx="144">
                  <c:v>1.05</c:v>
                </c:pt>
                <c:pt idx="145">
                  <c:v>1.02</c:v>
                </c:pt>
                <c:pt idx="146">
                  <c:v>3.22</c:v>
                </c:pt>
                <c:pt idx="147">
                  <c:v>6.91</c:v>
                </c:pt>
                <c:pt idx="148">
                  <c:v>10.76</c:v>
                </c:pt>
                <c:pt idx="149">
                  <c:v>13.67</c:v>
                </c:pt>
                <c:pt idx="150">
                  <c:v>13.51</c:v>
                </c:pt>
                <c:pt idx="151">
                  <c:v>11.58</c:v>
                </c:pt>
                <c:pt idx="152">
                  <c:v>8.77</c:v>
                </c:pt>
                <c:pt idx="153">
                  <c:v>5.6</c:v>
                </c:pt>
                <c:pt idx="154">
                  <c:v>3.35</c:v>
                </c:pt>
                <c:pt idx="155">
                  <c:v>1.55</c:v>
                </c:pt>
                <c:pt idx="156">
                  <c:v>1.01</c:v>
                </c:pt>
                <c:pt idx="157">
                  <c:v>1.05</c:v>
                </c:pt>
                <c:pt idx="158">
                  <c:v>3.2</c:v>
                </c:pt>
                <c:pt idx="159">
                  <c:v>6.91</c:v>
                </c:pt>
                <c:pt idx="160">
                  <c:v>10.76</c:v>
                </c:pt>
                <c:pt idx="161">
                  <c:v>13.64</c:v>
                </c:pt>
                <c:pt idx="162">
                  <c:v>13.46</c:v>
                </c:pt>
                <c:pt idx="163">
                  <c:v>11.48</c:v>
                </c:pt>
                <c:pt idx="164">
                  <c:v>8.73</c:v>
                </c:pt>
                <c:pt idx="165">
                  <c:v>5.56</c:v>
                </c:pt>
                <c:pt idx="166">
                  <c:v>3.29</c:v>
                </c:pt>
                <c:pt idx="167">
                  <c:v>1.57</c:v>
                </c:pt>
                <c:pt idx="168">
                  <c:v>0.94</c:v>
                </c:pt>
                <c:pt idx="169">
                  <c:v>0.99</c:v>
                </c:pt>
                <c:pt idx="170">
                  <c:v>3.17</c:v>
                </c:pt>
                <c:pt idx="171">
                  <c:v>6.84</c:v>
                </c:pt>
                <c:pt idx="172">
                  <c:v>10.71</c:v>
                </c:pt>
                <c:pt idx="173">
                  <c:v>13.56</c:v>
                </c:pt>
                <c:pt idx="174">
                  <c:v>13.43</c:v>
                </c:pt>
                <c:pt idx="175">
                  <c:v>11.41</c:v>
                </c:pt>
                <c:pt idx="176">
                  <c:v>8.6199999999999992</c:v>
                </c:pt>
                <c:pt idx="177">
                  <c:v>5.46</c:v>
                </c:pt>
                <c:pt idx="178">
                  <c:v>3.19</c:v>
                </c:pt>
                <c:pt idx="179">
                  <c:v>1.56</c:v>
                </c:pt>
                <c:pt idx="180">
                  <c:v>0.91</c:v>
                </c:pt>
                <c:pt idx="181">
                  <c:v>0.99</c:v>
                </c:pt>
                <c:pt idx="182">
                  <c:v>3.14</c:v>
                </c:pt>
                <c:pt idx="183">
                  <c:v>6.79</c:v>
                </c:pt>
                <c:pt idx="184">
                  <c:v>10.68</c:v>
                </c:pt>
                <c:pt idx="185">
                  <c:v>13.49</c:v>
                </c:pt>
                <c:pt idx="186">
                  <c:v>13.31</c:v>
                </c:pt>
                <c:pt idx="187">
                  <c:v>11.34</c:v>
                </c:pt>
                <c:pt idx="188">
                  <c:v>8.5</c:v>
                </c:pt>
                <c:pt idx="189">
                  <c:v>5.42</c:v>
                </c:pt>
                <c:pt idx="190">
                  <c:v>3.12</c:v>
                </c:pt>
                <c:pt idx="191">
                  <c:v>1.53</c:v>
                </c:pt>
                <c:pt idx="192">
                  <c:v>0.84</c:v>
                </c:pt>
                <c:pt idx="193">
                  <c:v>1.04</c:v>
                </c:pt>
                <c:pt idx="194">
                  <c:v>3.15</c:v>
                </c:pt>
                <c:pt idx="195">
                  <c:v>6.71</c:v>
                </c:pt>
                <c:pt idx="196">
                  <c:v>10.64</c:v>
                </c:pt>
                <c:pt idx="197">
                  <c:v>13.39</c:v>
                </c:pt>
                <c:pt idx="198">
                  <c:v>13.23</c:v>
                </c:pt>
                <c:pt idx="199">
                  <c:v>11.26</c:v>
                </c:pt>
                <c:pt idx="200">
                  <c:v>8.4499999999999993</c:v>
                </c:pt>
                <c:pt idx="201">
                  <c:v>5.36</c:v>
                </c:pt>
                <c:pt idx="202">
                  <c:v>3.08</c:v>
                </c:pt>
                <c:pt idx="203">
                  <c:v>1.52</c:v>
                </c:pt>
                <c:pt idx="204">
                  <c:v>0.69</c:v>
                </c:pt>
                <c:pt idx="205">
                  <c:v>0.91</c:v>
                </c:pt>
                <c:pt idx="206">
                  <c:v>3.1</c:v>
                </c:pt>
                <c:pt idx="207">
                  <c:v>6.62</c:v>
                </c:pt>
                <c:pt idx="208">
                  <c:v>10.56</c:v>
                </c:pt>
                <c:pt idx="209">
                  <c:v>13.39</c:v>
                </c:pt>
                <c:pt idx="210">
                  <c:v>13.19</c:v>
                </c:pt>
                <c:pt idx="211">
                  <c:v>11.22</c:v>
                </c:pt>
                <c:pt idx="212">
                  <c:v>8.4700000000000006</c:v>
                </c:pt>
                <c:pt idx="213">
                  <c:v>5.3</c:v>
                </c:pt>
                <c:pt idx="214">
                  <c:v>3.16</c:v>
                </c:pt>
                <c:pt idx="215">
                  <c:v>1.48</c:v>
                </c:pt>
                <c:pt idx="216">
                  <c:v>0.56999999999999995</c:v>
                </c:pt>
                <c:pt idx="217">
                  <c:v>0.81</c:v>
                </c:pt>
                <c:pt idx="218">
                  <c:v>3.07</c:v>
                </c:pt>
                <c:pt idx="219">
                  <c:v>6.57</c:v>
                </c:pt>
                <c:pt idx="220">
                  <c:v>10.48</c:v>
                </c:pt>
                <c:pt idx="221">
                  <c:v>13.39</c:v>
                </c:pt>
                <c:pt idx="222">
                  <c:v>13.17</c:v>
                </c:pt>
                <c:pt idx="223">
                  <c:v>11.2</c:v>
                </c:pt>
                <c:pt idx="224">
                  <c:v>8.4499999999999993</c:v>
                </c:pt>
                <c:pt idx="225">
                  <c:v>5.27</c:v>
                </c:pt>
                <c:pt idx="226">
                  <c:v>3.08</c:v>
                </c:pt>
                <c:pt idx="227">
                  <c:v>1.51</c:v>
                </c:pt>
                <c:pt idx="228">
                  <c:v>0.49</c:v>
                </c:pt>
                <c:pt idx="229">
                  <c:v>0.81</c:v>
                </c:pt>
                <c:pt idx="230">
                  <c:v>3.05</c:v>
                </c:pt>
                <c:pt idx="231">
                  <c:v>6.5</c:v>
                </c:pt>
                <c:pt idx="232">
                  <c:v>10.39</c:v>
                </c:pt>
                <c:pt idx="233">
                  <c:v>13.35</c:v>
                </c:pt>
                <c:pt idx="234">
                  <c:v>13.14</c:v>
                </c:pt>
                <c:pt idx="235">
                  <c:v>11.19</c:v>
                </c:pt>
                <c:pt idx="236">
                  <c:v>8.42</c:v>
                </c:pt>
                <c:pt idx="237">
                  <c:v>5.21</c:v>
                </c:pt>
                <c:pt idx="238">
                  <c:v>3.01</c:v>
                </c:pt>
                <c:pt idx="239">
                  <c:v>1.51</c:v>
                </c:pt>
                <c:pt idx="240">
                  <c:v>0.47</c:v>
                </c:pt>
                <c:pt idx="241">
                  <c:v>0.81</c:v>
                </c:pt>
                <c:pt idx="242">
                  <c:v>2.99</c:v>
                </c:pt>
                <c:pt idx="243">
                  <c:v>6.5</c:v>
                </c:pt>
                <c:pt idx="244">
                  <c:v>10.4</c:v>
                </c:pt>
                <c:pt idx="245">
                  <c:v>13.25</c:v>
                </c:pt>
                <c:pt idx="246">
                  <c:v>13.13</c:v>
                </c:pt>
                <c:pt idx="247">
                  <c:v>11.26</c:v>
                </c:pt>
                <c:pt idx="248">
                  <c:v>8.4499999999999993</c:v>
                </c:pt>
                <c:pt idx="249">
                  <c:v>5.24</c:v>
                </c:pt>
                <c:pt idx="250">
                  <c:v>2.96</c:v>
                </c:pt>
                <c:pt idx="251">
                  <c:v>1.4</c:v>
                </c:pt>
                <c:pt idx="252">
                  <c:v>0.19</c:v>
                </c:pt>
                <c:pt idx="253">
                  <c:v>0.72</c:v>
                </c:pt>
                <c:pt idx="254">
                  <c:v>2.93</c:v>
                </c:pt>
                <c:pt idx="255">
                  <c:v>6.47</c:v>
                </c:pt>
                <c:pt idx="256">
                  <c:v>10.33</c:v>
                </c:pt>
                <c:pt idx="257">
                  <c:v>13.18</c:v>
                </c:pt>
                <c:pt idx="258">
                  <c:v>13.05</c:v>
                </c:pt>
                <c:pt idx="259">
                  <c:v>11.19</c:v>
                </c:pt>
                <c:pt idx="260">
                  <c:v>8.39</c:v>
                </c:pt>
                <c:pt idx="261">
                  <c:v>5.2</c:v>
                </c:pt>
                <c:pt idx="262">
                  <c:v>2.95</c:v>
                </c:pt>
                <c:pt idx="263">
                  <c:v>1.29</c:v>
                </c:pt>
                <c:pt idx="264">
                  <c:v>0.16</c:v>
                </c:pt>
                <c:pt idx="265">
                  <c:v>0.71</c:v>
                </c:pt>
                <c:pt idx="266">
                  <c:v>2.91</c:v>
                </c:pt>
                <c:pt idx="267">
                  <c:v>6.47</c:v>
                </c:pt>
                <c:pt idx="268">
                  <c:v>10.29</c:v>
                </c:pt>
                <c:pt idx="269">
                  <c:v>13.13</c:v>
                </c:pt>
                <c:pt idx="270">
                  <c:v>13.01</c:v>
                </c:pt>
                <c:pt idx="271">
                  <c:v>11.19</c:v>
                </c:pt>
                <c:pt idx="272">
                  <c:v>8.33</c:v>
                </c:pt>
                <c:pt idx="273">
                  <c:v>5.14</c:v>
                </c:pt>
                <c:pt idx="274">
                  <c:v>2.9</c:v>
                </c:pt>
                <c:pt idx="275">
                  <c:v>1.28</c:v>
                </c:pt>
                <c:pt idx="276">
                  <c:v>0.19</c:v>
                </c:pt>
                <c:pt idx="277">
                  <c:v>0.87</c:v>
                </c:pt>
                <c:pt idx="278">
                  <c:v>2.95</c:v>
                </c:pt>
                <c:pt idx="279">
                  <c:v>6.45</c:v>
                </c:pt>
                <c:pt idx="280">
                  <c:v>10.32</c:v>
                </c:pt>
                <c:pt idx="281">
                  <c:v>13.06</c:v>
                </c:pt>
                <c:pt idx="282">
                  <c:v>12.93</c:v>
                </c:pt>
                <c:pt idx="283">
                  <c:v>11.14</c:v>
                </c:pt>
                <c:pt idx="284">
                  <c:v>8.2799999999999994</c:v>
                </c:pt>
                <c:pt idx="285">
                  <c:v>5.0199999999999996</c:v>
                </c:pt>
                <c:pt idx="286">
                  <c:v>2.87</c:v>
                </c:pt>
                <c:pt idx="287">
                  <c:v>1.29</c:v>
                </c:pt>
                <c:pt idx="288">
                  <c:v>0.17</c:v>
                </c:pt>
                <c:pt idx="289">
                  <c:v>0.81</c:v>
                </c:pt>
                <c:pt idx="290">
                  <c:v>2.93</c:v>
                </c:pt>
                <c:pt idx="291">
                  <c:v>6.45</c:v>
                </c:pt>
                <c:pt idx="292">
                  <c:v>10.199999999999999</c:v>
                </c:pt>
                <c:pt idx="293">
                  <c:v>13.07</c:v>
                </c:pt>
                <c:pt idx="294">
                  <c:v>12.85</c:v>
                </c:pt>
                <c:pt idx="295">
                  <c:v>11.06</c:v>
                </c:pt>
                <c:pt idx="296">
                  <c:v>8.16</c:v>
                </c:pt>
                <c:pt idx="297">
                  <c:v>5</c:v>
                </c:pt>
                <c:pt idx="298">
                  <c:v>2.74</c:v>
                </c:pt>
                <c:pt idx="299">
                  <c:v>1.28</c:v>
                </c:pt>
                <c:pt idx="300">
                  <c:v>0.12</c:v>
                </c:pt>
                <c:pt idx="301">
                  <c:v>0.68</c:v>
                </c:pt>
                <c:pt idx="302">
                  <c:v>2.91</c:v>
                </c:pt>
                <c:pt idx="303">
                  <c:v>6.4</c:v>
                </c:pt>
                <c:pt idx="304">
                  <c:v>10.11</c:v>
                </c:pt>
                <c:pt idx="305">
                  <c:v>13.01</c:v>
                </c:pt>
                <c:pt idx="306">
                  <c:v>12.79</c:v>
                </c:pt>
                <c:pt idx="307">
                  <c:v>11.05</c:v>
                </c:pt>
                <c:pt idx="308">
                  <c:v>8.07</c:v>
                </c:pt>
                <c:pt idx="309">
                  <c:v>4.8899999999999997</c:v>
                </c:pt>
                <c:pt idx="310">
                  <c:v>2.7</c:v>
                </c:pt>
                <c:pt idx="311">
                  <c:v>1.26</c:v>
                </c:pt>
                <c:pt idx="312">
                  <c:v>0.06</c:v>
                </c:pt>
                <c:pt idx="313">
                  <c:v>0.68</c:v>
                </c:pt>
                <c:pt idx="314">
                  <c:v>2.99</c:v>
                </c:pt>
                <c:pt idx="315">
                  <c:v>6.4</c:v>
                </c:pt>
                <c:pt idx="316">
                  <c:v>10.16</c:v>
                </c:pt>
                <c:pt idx="317">
                  <c:v>12.99</c:v>
                </c:pt>
                <c:pt idx="318">
                  <c:v>12.76</c:v>
                </c:pt>
                <c:pt idx="319">
                  <c:v>11.01</c:v>
                </c:pt>
                <c:pt idx="320">
                  <c:v>7.95</c:v>
                </c:pt>
                <c:pt idx="321">
                  <c:v>4.83</c:v>
                </c:pt>
                <c:pt idx="322">
                  <c:v>2.65</c:v>
                </c:pt>
                <c:pt idx="323">
                  <c:v>1.41</c:v>
                </c:pt>
                <c:pt idx="324">
                  <c:v>0.13</c:v>
                </c:pt>
                <c:pt idx="325">
                  <c:v>0.81</c:v>
                </c:pt>
                <c:pt idx="326">
                  <c:v>3.03</c:v>
                </c:pt>
                <c:pt idx="327">
                  <c:v>6.39</c:v>
                </c:pt>
                <c:pt idx="328">
                  <c:v>10.17</c:v>
                </c:pt>
                <c:pt idx="329">
                  <c:v>12.95</c:v>
                </c:pt>
                <c:pt idx="330">
                  <c:v>12.7</c:v>
                </c:pt>
                <c:pt idx="331">
                  <c:v>10.92</c:v>
                </c:pt>
                <c:pt idx="332">
                  <c:v>7.89</c:v>
                </c:pt>
                <c:pt idx="333">
                  <c:v>4.8099999999999996</c:v>
                </c:pt>
                <c:pt idx="334">
                  <c:v>2.5299999999999998</c:v>
                </c:pt>
                <c:pt idx="335">
                  <c:v>1.36</c:v>
                </c:pt>
                <c:pt idx="336">
                  <c:v>0.03</c:v>
                </c:pt>
                <c:pt idx="337">
                  <c:v>0.76</c:v>
                </c:pt>
                <c:pt idx="338">
                  <c:v>2.95</c:v>
                </c:pt>
                <c:pt idx="339">
                  <c:v>6.38</c:v>
                </c:pt>
                <c:pt idx="340">
                  <c:v>10.130000000000001</c:v>
                </c:pt>
                <c:pt idx="341">
                  <c:v>12.95</c:v>
                </c:pt>
                <c:pt idx="342">
                  <c:v>12.72</c:v>
                </c:pt>
                <c:pt idx="343">
                  <c:v>10.97</c:v>
                </c:pt>
                <c:pt idx="344">
                  <c:v>7.9</c:v>
                </c:pt>
                <c:pt idx="345">
                  <c:v>4.8600000000000003</c:v>
                </c:pt>
                <c:pt idx="346">
                  <c:v>2.62</c:v>
                </c:pt>
                <c:pt idx="347">
                  <c:v>1.37</c:v>
                </c:pt>
                <c:pt idx="348">
                  <c:v>0.15</c:v>
                </c:pt>
                <c:pt idx="349">
                  <c:v>0.86</c:v>
                </c:pt>
                <c:pt idx="350">
                  <c:v>2.93</c:v>
                </c:pt>
                <c:pt idx="351">
                  <c:v>6.43</c:v>
                </c:pt>
                <c:pt idx="352">
                  <c:v>10.050000000000001</c:v>
                </c:pt>
                <c:pt idx="353">
                  <c:v>12.9</c:v>
                </c:pt>
                <c:pt idx="354">
                  <c:v>12.69</c:v>
                </c:pt>
                <c:pt idx="355">
                  <c:v>10.95</c:v>
                </c:pt>
                <c:pt idx="356">
                  <c:v>7.9</c:v>
                </c:pt>
                <c:pt idx="357">
                  <c:v>4.84</c:v>
                </c:pt>
                <c:pt idx="358">
                  <c:v>2.62</c:v>
                </c:pt>
                <c:pt idx="359">
                  <c:v>1.48</c:v>
                </c:pt>
                <c:pt idx="360">
                  <c:v>0.09</c:v>
                </c:pt>
                <c:pt idx="361">
                  <c:v>0.82</c:v>
                </c:pt>
                <c:pt idx="362">
                  <c:v>2.86</c:v>
                </c:pt>
                <c:pt idx="363">
                  <c:v>6.44</c:v>
                </c:pt>
                <c:pt idx="364">
                  <c:v>10.029999999999999</c:v>
                </c:pt>
                <c:pt idx="365">
                  <c:v>12.86</c:v>
                </c:pt>
                <c:pt idx="366">
                  <c:v>12.71</c:v>
                </c:pt>
                <c:pt idx="367">
                  <c:v>10.94</c:v>
                </c:pt>
                <c:pt idx="368">
                  <c:v>7.87</c:v>
                </c:pt>
                <c:pt idx="369">
                  <c:v>4.8</c:v>
                </c:pt>
                <c:pt idx="370">
                  <c:v>2.64</c:v>
                </c:pt>
                <c:pt idx="371">
                  <c:v>1.61</c:v>
                </c:pt>
                <c:pt idx="372">
                  <c:v>0.1</c:v>
                </c:pt>
                <c:pt idx="373">
                  <c:v>0.84</c:v>
                </c:pt>
                <c:pt idx="374">
                  <c:v>2.77</c:v>
                </c:pt>
                <c:pt idx="375">
                  <c:v>6.36</c:v>
                </c:pt>
                <c:pt idx="376">
                  <c:v>10.050000000000001</c:v>
                </c:pt>
                <c:pt idx="377">
                  <c:v>12.87</c:v>
                </c:pt>
                <c:pt idx="378">
                  <c:v>12.79</c:v>
                </c:pt>
                <c:pt idx="379">
                  <c:v>11.03</c:v>
                </c:pt>
                <c:pt idx="380">
                  <c:v>7.93</c:v>
                </c:pt>
                <c:pt idx="381">
                  <c:v>4.7699999999999996</c:v>
                </c:pt>
                <c:pt idx="382">
                  <c:v>2.62</c:v>
                </c:pt>
                <c:pt idx="383">
                  <c:v>1.69</c:v>
                </c:pt>
                <c:pt idx="384">
                  <c:v>0.2</c:v>
                </c:pt>
                <c:pt idx="385">
                  <c:v>0.9</c:v>
                </c:pt>
                <c:pt idx="386">
                  <c:v>2.66</c:v>
                </c:pt>
                <c:pt idx="387">
                  <c:v>6.35</c:v>
                </c:pt>
                <c:pt idx="388">
                  <c:v>10.039999999999999</c:v>
                </c:pt>
                <c:pt idx="389">
                  <c:v>12.84</c:v>
                </c:pt>
                <c:pt idx="390">
                  <c:v>12.75</c:v>
                </c:pt>
                <c:pt idx="391">
                  <c:v>11.03</c:v>
                </c:pt>
                <c:pt idx="392">
                  <c:v>7.97</c:v>
                </c:pt>
                <c:pt idx="393">
                  <c:v>4.76</c:v>
                </c:pt>
                <c:pt idx="394">
                  <c:v>2.57</c:v>
                </c:pt>
                <c:pt idx="395">
                  <c:v>1.54</c:v>
                </c:pt>
                <c:pt idx="396">
                  <c:v>0</c:v>
                </c:pt>
                <c:pt idx="397">
                  <c:v>0.89</c:v>
                </c:pt>
                <c:pt idx="398">
                  <c:v>2.63</c:v>
                </c:pt>
                <c:pt idx="399">
                  <c:v>6.35</c:v>
                </c:pt>
                <c:pt idx="400">
                  <c:v>10.029999999999999</c:v>
                </c:pt>
                <c:pt idx="401">
                  <c:v>12.79</c:v>
                </c:pt>
                <c:pt idx="402">
                  <c:v>12.78</c:v>
                </c:pt>
                <c:pt idx="403">
                  <c:v>11</c:v>
                </c:pt>
                <c:pt idx="404">
                  <c:v>7.96</c:v>
                </c:pt>
                <c:pt idx="405">
                  <c:v>4.78</c:v>
                </c:pt>
                <c:pt idx="406">
                  <c:v>2.48</c:v>
                </c:pt>
                <c:pt idx="407">
                  <c:v>1.51</c:v>
                </c:pt>
                <c:pt idx="408">
                  <c:v>-0.09</c:v>
                </c:pt>
                <c:pt idx="409">
                  <c:v>0.9</c:v>
                </c:pt>
                <c:pt idx="410">
                  <c:v>2.74</c:v>
                </c:pt>
                <c:pt idx="411">
                  <c:v>6.34</c:v>
                </c:pt>
                <c:pt idx="412">
                  <c:v>10.06</c:v>
                </c:pt>
                <c:pt idx="413">
                  <c:v>12.76</c:v>
                </c:pt>
                <c:pt idx="414">
                  <c:v>12.72</c:v>
                </c:pt>
                <c:pt idx="415">
                  <c:v>10.99</c:v>
                </c:pt>
                <c:pt idx="416">
                  <c:v>7.92</c:v>
                </c:pt>
                <c:pt idx="417">
                  <c:v>4.7300000000000004</c:v>
                </c:pt>
                <c:pt idx="418">
                  <c:v>2.4500000000000002</c:v>
                </c:pt>
                <c:pt idx="419">
                  <c:v>1.5</c:v>
                </c:pt>
                <c:pt idx="420">
                  <c:v>0.02</c:v>
                </c:pt>
                <c:pt idx="421">
                  <c:v>1.04</c:v>
                </c:pt>
                <c:pt idx="422">
                  <c:v>2.83</c:v>
                </c:pt>
                <c:pt idx="423">
                  <c:v>6.35</c:v>
                </c:pt>
                <c:pt idx="424">
                  <c:v>10.1</c:v>
                </c:pt>
                <c:pt idx="425">
                  <c:v>12.75</c:v>
                </c:pt>
                <c:pt idx="426">
                  <c:v>12.67</c:v>
                </c:pt>
                <c:pt idx="427">
                  <c:v>10.94</c:v>
                </c:pt>
                <c:pt idx="428">
                  <c:v>7.93</c:v>
                </c:pt>
                <c:pt idx="429">
                  <c:v>4.71</c:v>
                </c:pt>
                <c:pt idx="430">
                  <c:v>2.2999999999999998</c:v>
                </c:pt>
                <c:pt idx="431">
                  <c:v>1.47</c:v>
                </c:pt>
                <c:pt idx="432">
                  <c:v>-0.1</c:v>
                </c:pt>
                <c:pt idx="433">
                  <c:v>1.22</c:v>
                </c:pt>
                <c:pt idx="434">
                  <c:v>2.83</c:v>
                </c:pt>
                <c:pt idx="435">
                  <c:v>6.39</c:v>
                </c:pt>
                <c:pt idx="436">
                  <c:v>10.14</c:v>
                </c:pt>
                <c:pt idx="437">
                  <c:v>12.74</c:v>
                </c:pt>
                <c:pt idx="438">
                  <c:v>12.68</c:v>
                </c:pt>
                <c:pt idx="439">
                  <c:v>10.9</c:v>
                </c:pt>
                <c:pt idx="440">
                  <c:v>7.9</c:v>
                </c:pt>
                <c:pt idx="441">
                  <c:v>4.72</c:v>
                </c:pt>
                <c:pt idx="442">
                  <c:v>2.2400000000000002</c:v>
                </c:pt>
                <c:pt idx="443">
                  <c:v>1.42</c:v>
                </c:pt>
                <c:pt idx="444">
                  <c:v>-0.11</c:v>
                </c:pt>
                <c:pt idx="445">
                  <c:v>1.26</c:v>
                </c:pt>
                <c:pt idx="446">
                  <c:v>2.86</c:v>
                </c:pt>
                <c:pt idx="447">
                  <c:v>6.39</c:v>
                </c:pt>
                <c:pt idx="448">
                  <c:v>10.119999999999999</c:v>
                </c:pt>
                <c:pt idx="449">
                  <c:v>12.72</c:v>
                </c:pt>
                <c:pt idx="450">
                  <c:v>12.66</c:v>
                </c:pt>
                <c:pt idx="451">
                  <c:v>10.81</c:v>
                </c:pt>
                <c:pt idx="452">
                  <c:v>7.89</c:v>
                </c:pt>
                <c:pt idx="453">
                  <c:v>4.76</c:v>
                </c:pt>
                <c:pt idx="454">
                  <c:v>2.27</c:v>
                </c:pt>
                <c:pt idx="455">
                  <c:v>1.41</c:v>
                </c:pt>
                <c:pt idx="456">
                  <c:v>-0.12</c:v>
                </c:pt>
                <c:pt idx="457">
                  <c:v>1.19</c:v>
                </c:pt>
                <c:pt idx="458">
                  <c:v>2.78</c:v>
                </c:pt>
                <c:pt idx="459">
                  <c:v>6.39</c:v>
                </c:pt>
                <c:pt idx="460">
                  <c:v>10.07</c:v>
                </c:pt>
                <c:pt idx="461">
                  <c:v>12.63</c:v>
                </c:pt>
                <c:pt idx="462">
                  <c:v>12.64</c:v>
                </c:pt>
                <c:pt idx="463">
                  <c:v>10.85</c:v>
                </c:pt>
                <c:pt idx="464">
                  <c:v>7.86</c:v>
                </c:pt>
                <c:pt idx="465">
                  <c:v>4.71</c:v>
                </c:pt>
                <c:pt idx="466">
                  <c:v>2.14</c:v>
                </c:pt>
                <c:pt idx="467">
                  <c:v>1.35</c:v>
                </c:pt>
                <c:pt idx="468">
                  <c:v>-0.21</c:v>
                </c:pt>
                <c:pt idx="469">
                  <c:v>1.21</c:v>
                </c:pt>
                <c:pt idx="470">
                  <c:v>2.73</c:v>
                </c:pt>
                <c:pt idx="471">
                  <c:v>6.4</c:v>
                </c:pt>
                <c:pt idx="472">
                  <c:v>10.039999999999999</c:v>
                </c:pt>
                <c:pt idx="473">
                  <c:v>12.63</c:v>
                </c:pt>
                <c:pt idx="474">
                  <c:v>12.63</c:v>
                </c:pt>
                <c:pt idx="475">
                  <c:v>10.87</c:v>
                </c:pt>
                <c:pt idx="476">
                  <c:v>7.79</c:v>
                </c:pt>
                <c:pt idx="477">
                  <c:v>4.6399999999999997</c:v>
                </c:pt>
                <c:pt idx="478">
                  <c:v>2.13</c:v>
                </c:pt>
                <c:pt idx="479">
                  <c:v>1.27</c:v>
                </c:pt>
                <c:pt idx="480">
                  <c:v>-0.44</c:v>
                </c:pt>
                <c:pt idx="481">
                  <c:v>1.0900000000000001</c:v>
                </c:pt>
                <c:pt idx="482">
                  <c:v>2.89</c:v>
                </c:pt>
                <c:pt idx="483">
                  <c:v>6.31</c:v>
                </c:pt>
                <c:pt idx="484">
                  <c:v>9.98</c:v>
                </c:pt>
                <c:pt idx="485">
                  <c:v>12.59</c:v>
                </c:pt>
                <c:pt idx="486">
                  <c:v>12.58</c:v>
                </c:pt>
                <c:pt idx="487">
                  <c:v>10.85</c:v>
                </c:pt>
                <c:pt idx="488">
                  <c:v>7.76</c:v>
                </c:pt>
                <c:pt idx="489">
                  <c:v>4.6399999999999997</c:v>
                </c:pt>
                <c:pt idx="490">
                  <c:v>2.11</c:v>
                </c:pt>
                <c:pt idx="491">
                  <c:v>1.1599999999999999</c:v>
                </c:pt>
                <c:pt idx="492">
                  <c:v>-0.5</c:v>
                </c:pt>
                <c:pt idx="493">
                  <c:v>1.05</c:v>
                </c:pt>
                <c:pt idx="494">
                  <c:v>2.94</c:v>
                </c:pt>
                <c:pt idx="495">
                  <c:v>6.26</c:v>
                </c:pt>
                <c:pt idx="496">
                  <c:v>9.94</c:v>
                </c:pt>
                <c:pt idx="497">
                  <c:v>12.58</c:v>
                </c:pt>
                <c:pt idx="498">
                  <c:v>12.57</c:v>
                </c:pt>
                <c:pt idx="499">
                  <c:v>10.86</c:v>
                </c:pt>
                <c:pt idx="500">
                  <c:v>7.76</c:v>
                </c:pt>
                <c:pt idx="501">
                  <c:v>4.59</c:v>
                </c:pt>
                <c:pt idx="502">
                  <c:v>2.04</c:v>
                </c:pt>
                <c:pt idx="503">
                  <c:v>1.07</c:v>
                </c:pt>
                <c:pt idx="504">
                  <c:v>-0.52</c:v>
                </c:pt>
                <c:pt idx="505">
                  <c:v>1.1100000000000001</c:v>
                </c:pt>
                <c:pt idx="506">
                  <c:v>2.93</c:v>
                </c:pt>
                <c:pt idx="507">
                  <c:v>6.3</c:v>
                </c:pt>
                <c:pt idx="508">
                  <c:v>9.92</c:v>
                </c:pt>
                <c:pt idx="509">
                  <c:v>12.51</c:v>
                </c:pt>
                <c:pt idx="510">
                  <c:v>12.57</c:v>
                </c:pt>
                <c:pt idx="511">
                  <c:v>10.87</c:v>
                </c:pt>
                <c:pt idx="512">
                  <c:v>7.8</c:v>
                </c:pt>
                <c:pt idx="513">
                  <c:v>4.6100000000000003</c:v>
                </c:pt>
                <c:pt idx="514">
                  <c:v>2.04</c:v>
                </c:pt>
                <c:pt idx="515">
                  <c:v>1</c:v>
                </c:pt>
                <c:pt idx="516">
                  <c:v>-0.59</c:v>
                </c:pt>
                <c:pt idx="517">
                  <c:v>1.03</c:v>
                </c:pt>
                <c:pt idx="518">
                  <c:v>2.87</c:v>
                </c:pt>
                <c:pt idx="519">
                  <c:v>6.23</c:v>
                </c:pt>
                <c:pt idx="520">
                  <c:v>9.89</c:v>
                </c:pt>
                <c:pt idx="521">
                  <c:v>12.49</c:v>
                </c:pt>
                <c:pt idx="522">
                  <c:v>12.56</c:v>
                </c:pt>
                <c:pt idx="523">
                  <c:v>10.91</c:v>
                </c:pt>
                <c:pt idx="524">
                  <c:v>7.83</c:v>
                </c:pt>
                <c:pt idx="525">
                  <c:v>4.63</c:v>
                </c:pt>
                <c:pt idx="526">
                  <c:v>2.1</c:v>
                </c:pt>
                <c:pt idx="527">
                  <c:v>1.03</c:v>
                </c:pt>
                <c:pt idx="528">
                  <c:v>-0.59</c:v>
                </c:pt>
                <c:pt idx="529">
                  <c:v>1.06</c:v>
                </c:pt>
                <c:pt idx="530">
                  <c:v>2.87</c:v>
                </c:pt>
                <c:pt idx="531">
                  <c:v>6.23</c:v>
                </c:pt>
                <c:pt idx="532">
                  <c:v>9.8699999999999992</c:v>
                </c:pt>
                <c:pt idx="533">
                  <c:v>12.49</c:v>
                </c:pt>
                <c:pt idx="534">
                  <c:v>12.53</c:v>
                </c:pt>
                <c:pt idx="535">
                  <c:v>10.91</c:v>
                </c:pt>
                <c:pt idx="536">
                  <c:v>7.89</c:v>
                </c:pt>
                <c:pt idx="537">
                  <c:v>4.67</c:v>
                </c:pt>
                <c:pt idx="538">
                  <c:v>2.14</c:v>
                </c:pt>
                <c:pt idx="539">
                  <c:v>1.1000000000000001</c:v>
                </c:pt>
                <c:pt idx="540">
                  <c:v>-0.53</c:v>
                </c:pt>
                <c:pt idx="541">
                  <c:v>0.95</c:v>
                </c:pt>
                <c:pt idx="542">
                  <c:v>2.92</c:v>
                </c:pt>
                <c:pt idx="543">
                  <c:v>6.27</c:v>
                </c:pt>
                <c:pt idx="544">
                  <c:v>9.89</c:v>
                </c:pt>
                <c:pt idx="545">
                  <c:v>12.48</c:v>
                </c:pt>
                <c:pt idx="546">
                  <c:v>12.56</c:v>
                </c:pt>
                <c:pt idx="547">
                  <c:v>10.92</c:v>
                </c:pt>
                <c:pt idx="548">
                  <c:v>7.93</c:v>
                </c:pt>
                <c:pt idx="549">
                  <c:v>4.67</c:v>
                </c:pt>
                <c:pt idx="550">
                  <c:v>2.11</c:v>
                </c:pt>
                <c:pt idx="551">
                  <c:v>1.07</c:v>
                </c:pt>
                <c:pt idx="552">
                  <c:v>-0.47</c:v>
                </c:pt>
                <c:pt idx="553">
                  <c:v>0.84</c:v>
                </c:pt>
                <c:pt idx="554">
                  <c:v>2.99</c:v>
                </c:pt>
                <c:pt idx="555">
                  <c:v>6.28</c:v>
                </c:pt>
                <c:pt idx="556">
                  <c:v>9.8699999999999992</c:v>
                </c:pt>
                <c:pt idx="557">
                  <c:v>12.52</c:v>
                </c:pt>
                <c:pt idx="558">
                  <c:v>12.56</c:v>
                </c:pt>
                <c:pt idx="559">
                  <c:v>10.93</c:v>
                </c:pt>
                <c:pt idx="560">
                  <c:v>7.92</c:v>
                </c:pt>
                <c:pt idx="561">
                  <c:v>4.72</c:v>
                </c:pt>
                <c:pt idx="562">
                  <c:v>2.06</c:v>
                </c:pt>
                <c:pt idx="563">
                  <c:v>1.06</c:v>
                </c:pt>
                <c:pt idx="564">
                  <c:v>-0.56000000000000005</c:v>
                </c:pt>
                <c:pt idx="565">
                  <c:v>0.96</c:v>
                </c:pt>
                <c:pt idx="566">
                  <c:v>2.97</c:v>
                </c:pt>
                <c:pt idx="567">
                  <c:v>6.4</c:v>
                </c:pt>
                <c:pt idx="568">
                  <c:v>9.9</c:v>
                </c:pt>
                <c:pt idx="569">
                  <c:v>12.53</c:v>
                </c:pt>
                <c:pt idx="570">
                  <c:v>12.63</c:v>
                </c:pt>
                <c:pt idx="571">
                  <c:v>10.92</c:v>
                </c:pt>
                <c:pt idx="572">
                  <c:v>7.93</c:v>
                </c:pt>
                <c:pt idx="573">
                  <c:v>4.8099999999999996</c:v>
                </c:pt>
                <c:pt idx="574">
                  <c:v>2.0099999999999998</c:v>
                </c:pt>
                <c:pt idx="575">
                  <c:v>1.08</c:v>
                </c:pt>
                <c:pt idx="576">
                  <c:v>-0.51</c:v>
                </c:pt>
                <c:pt idx="577">
                  <c:v>1.06</c:v>
                </c:pt>
                <c:pt idx="578">
                  <c:v>2.96</c:v>
                </c:pt>
                <c:pt idx="579">
                  <c:v>6.46</c:v>
                </c:pt>
                <c:pt idx="580">
                  <c:v>9.92</c:v>
                </c:pt>
                <c:pt idx="581">
                  <c:v>12.49</c:v>
                </c:pt>
                <c:pt idx="582">
                  <c:v>12.69</c:v>
                </c:pt>
                <c:pt idx="583">
                  <c:v>10.96</c:v>
                </c:pt>
                <c:pt idx="584">
                  <c:v>7.95</c:v>
                </c:pt>
                <c:pt idx="585">
                  <c:v>4.88</c:v>
                </c:pt>
                <c:pt idx="586">
                  <c:v>2.12</c:v>
                </c:pt>
                <c:pt idx="587">
                  <c:v>1.1100000000000001</c:v>
                </c:pt>
                <c:pt idx="588">
                  <c:v>-0.43</c:v>
                </c:pt>
                <c:pt idx="589">
                  <c:v>1.1200000000000001</c:v>
                </c:pt>
                <c:pt idx="590">
                  <c:v>2.94</c:v>
                </c:pt>
                <c:pt idx="591">
                  <c:v>6.59</c:v>
                </c:pt>
                <c:pt idx="592">
                  <c:v>10.039999999999999</c:v>
                </c:pt>
                <c:pt idx="593">
                  <c:v>12.52</c:v>
                </c:pt>
                <c:pt idx="594">
                  <c:v>12.69</c:v>
                </c:pt>
                <c:pt idx="595">
                  <c:v>10.94</c:v>
                </c:pt>
                <c:pt idx="596">
                  <c:v>8.01</c:v>
                </c:pt>
                <c:pt idx="597">
                  <c:v>4.96</c:v>
                </c:pt>
                <c:pt idx="598">
                  <c:v>2.19</c:v>
                </c:pt>
                <c:pt idx="599">
                  <c:v>1.1200000000000001</c:v>
                </c:pt>
                <c:pt idx="600">
                  <c:v>-0.39</c:v>
                </c:pt>
                <c:pt idx="601">
                  <c:v>1.17</c:v>
                </c:pt>
                <c:pt idx="602">
                  <c:v>3.02</c:v>
                </c:pt>
                <c:pt idx="603">
                  <c:v>6.61</c:v>
                </c:pt>
                <c:pt idx="604">
                  <c:v>10</c:v>
                </c:pt>
                <c:pt idx="605">
                  <c:v>12.55</c:v>
                </c:pt>
                <c:pt idx="606">
                  <c:v>12.68</c:v>
                </c:pt>
                <c:pt idx="607">
                  <c:v>10.83</c:v>
                </c:pt>
                <c:pt idx="608">
                  <c:v>7.98</c:v>
                </c:pt>
                <c:pt idx="609">
                  <c:v>4.93</c:v>
                </c:pt>
                <c:pt idx="610">
                  <c:v>2.1800000000000002</c:v>
                </c:pt>
                <c:pt idx="611">
                  <c:v>1.1000000000000001</c:v>
                </c:pt>
                <c:pt idx="612">
                  <c:v>-0.12</c:v>
                </c:pt>
                <c:pt idx="613">
                  <c:v>1.23</c:v>
                </c:pt>
                <c:pt idx="614">
                  <c:v>2.93</c:v>
                </c:pt>
                <c:pt idx="615">
                  <c:v>6.57</c:v>
                </c:pt>
                <c:pt idx="616">
                  <c:v>10</c:v>
                </c:pt>
                <c:pt idx="617">
                  <c:v>12.49</c:v>
                </c:pt>
                <c:pt idx="618">
                  <c:v>12.64</c:v>
                </c:pt>
                <c:pt idx="619">
                  <c:v>10.8</c:v>
                </c:pt>
                <c:pt idx="620">
                  <c:v>7.94</c:v>
                </c:pt>
                <c:pt idx="621">
                  <c:v>4.93</c:v>
                </c:pt>
                <c:pt idx="622">
                  <c:v>2.1</c:v>
                </c:pt>
                <c:pt idx="623">
                  <c:v>1.07</c:v>
                </c:pt>
                <c:pt idx="624">
                  <c:v>-0.15</c:v>
                </c:pt>
                <c:pt idx="625">
                  <c:v>1.2</c:v>
                </c:pt>
                <c:pt idx="626">
                  <c:v>2.91</c:v>
                </c:pt>
                <c:pt idx="627">
                  <c:v>6.52</c:v>
                </c:pt>
                <c:pt idx="628">
                  <c:v>9.94</c:v>
                </c:pt>
                <c:pt idx="629">
                  <c:v>12.41</c:v>
                </c:pt>
                <c:pt idx="630">
                  <c:v>12.62</c:v>
                </c:pt>
                <c:pt idx="631">
                  <c:v>10.74</c:v>
                </c:pt>
                <c:pt idx="632">
                  <c:v>7.88</c:v>
                </c:pt>
                <c:pt idx="633">
                  <c:v>4.9800000000000004</c:v>
                </c:pt>
                <c:pt idx="634">
                  <c:v>2.15</c:v>
                </c:pt>
                <c:pt idx="635">
                  <c:v>0.97</c:v>
                </c:pt>
                <c:pt idx="636">
                  <c:v>-0.49</c:v>
                </c:pt>
                <c:pt idx="637">
                  <c:v>1.1200000000000001</c:v>
                </c:pt>
                <c:pt idx="638">
                  <c:v>2.89</c:v>
                </c:pt>
                <c:pt idx="639">
                  <c:v>6.53</c:v>
                </c:pt>
                <c:pt idx="640">
                  <c:v>9.9</c:v>
                </c:pt>
                <c:pt idx="641">
                  <c:v>12.41</c:v>
                </c:pt>
                <c:pt idx="642">
                  <c:v>12.65</c:v>
                </c:pt>
                <c:pt idx="643">
                  <c:v>10.78</c:v>
                </c:pt>
                <c:pt idx="644">
                  <c:v>7.92</c:v>
                </c:pt>
                <c:pt idx="645">
                  <c:v>5.0199999999999996</c:v>
                </c:pt>
                <c:pt idx="646">
                  <c:v>2.15</c:v>
                </c:pt>
                <c:pt idx="647">
                  <c:v>0.99</c:v>
                </c:pt>
                <c:pt idx="648">
                  <c:v>-0.5</c:v>
                </c:pt>
                <c:pt idx="649">
                  <c:v>1.1499999999999999</c:v>
                </c:pt>
                <c:pt idx="650">
                  <c:v>2.84</c:v>
                </c:pt>
                <c:pt idx="651">
                  <c:v>6.51</c:v>
                </c:pt>
                <c:pt idx="652">
                  <c:v>9.9600000000000009</c:v>
                </c:pt>
                <c:pt idx="653">
                  <c:v>12.39</c:v>
                </c:pt>
                <c:pt idx="654">
                  <c:v>12.68</c:v>
                </c:pt>
                <c:pt idx="655">
                  <c:v>10.81</c:v>
                </c:pt>
                <c:pt idx="656">
                  <c:v>7.98</c:v>
                </c:pt>
                <c:pt idx="657">
                  <c:v>5.0199999999999996</c:v>
                </c:pt>
                <c:pt idx="658">
                  <c:v>2.2400000000000002</c:v>
                </c:pt>
                <c:pt idx="659">
                  <c:v>0.96</c:v>
                </c:pt>
                <c:pt idx="660">
                  <c:v>-0.51</c:v>
                </c:pt>
                <c:pt idx="661">
                  <c:v>1.28</c:v>
                </c:pt>
                <c:pt idx="662">
                  <c:v>2.89</c:v>
                </c:pt>
                <c:pt idx="663">
                  <c:v>6.56</c:v>
                </c:pt>
                <c:pt idx="664">
                  <c:v>9.99</c:v>
                </c:pt>
                <c:pt idx="665">
                  <c:v>12.41</c:v>
                </c:pt>
                <c:pt idx="666">
                  <c:v>12.7</c:v>
                </c:pt>
                <c:pt idx="667">
                  <c:v>10.82</c:v>
                </c:pt>
                <c:pt idx="668">
                  <c:v>8.0299999999999994</c:v>
                </c:pt>
                <c:pt idx="669">
                  <c:v>5.0599999999999996</c:v>
                </c:pt>
                <c:pt idx="670">
                  <c:v>2.2400000000000002</c:v>
                </c:pt>
                <c:pt idx="671">
                  <c:v>0.98</c:v>
                </c:pt>
                <c:pt idx="672">
                  <c:v>-0.6</c:v>
                </c:pt>
                <c:pt idx="673">
                  <c:v>1.27</c:v>
                </c:pt>
                <c:pt idx="674">
                  <c:v>2.87</c:v>
                </c:pt>
                <c:pt idx="675">
                  <c:v>6.51</c:v>
                </c:pt>
                <c:pt idx="676">
                  <c:v>9.94</c:v>
                </c:pt>
                <c:pt idx="677">
                  <c:v>12.39</c:v>
                </c:pt>
                <c:pt idx="678">
                  <c:v>12.73</c:v>
                </c:pt>
                <c:pt idx="679">
                  <c:v>10.82</c:v>
                </c:pt>
                <c:pt idx="680">
                  <c:v>8.07</c:v>
                </c:pt>
                <c:pt idx="681">
                  <c:v>5.0599999999999996</c:v>
                </c:pt>
                <c:pt idx="682">
                  <c:v>2.2599999999999998</c:v>
                </c:pt>
                <c:pt idx="683">
                  <c:v>0.89</c:v>
                </c:pt>
                <c:pt idx="684">
                  <c:v>-0.54</c:v>
                </c:pt>
                <c:pt idx="685">
                  <c:v>1.21</c:v>
                </c:pt>
                <c:pt idx="686">
                  <c:v>2.79</c:v>
                </c:pt>
                <c:pt idx="687">
                  <c:v>6.46</c:v>
                </c:pt>
                <c:pt idx="688">
                  <c:v>9.93</c:v>
                </c:pt>
                <c:pt idx="689">
                  <c:v>12.37</c:v>
                </c:pt>
                <c:pt idx="690">
                  <c:v>12.73</c:v>
                </c:pt>
                <c:pt idx="691">
                  <c:v>10.83</c:v>
                </c:pt>
                <c:pt idx="692">
                  <c:v>8.09</c:v>
                </c:pt>
                <c:pt idx="693">
                  <c:v>5.03</c:v>
                </c:pt>
                <c:pt idx="694">
                  <c:v>2.31</c:v>
                </c:pt>
                <c:pt idx="695">
                  <c:v>0.84</c:v>
                </c:pt>
                <c:pt idx="696">
                  <c:v>-0.56000000000000005</c:v>
                </c:pt>
                <c:pt idx="697">
                  <c:v>1.21</c:v>
                </c:pt>
                <c:pt idx="698">
                  <c:v>2.83</c:v>
                </c:pt>
                <c:pt idx="699">
                  <c:v>6.52</c:v>
                </c:pt>
                <c:pt idx="700">
                  <c:v>9.9499999999999993</c:v>
                </c:pt>
                <c:pt idx="701">
                  <c:v>12.3</c:v>
                </c:pt>
                <c:pt idx="702">
                  <c:v>12.67</c:v>
                </c:pt>
                <c:pt idx="703">
                  <c:v>10.77</c:v>
                </c:pt>
                <c:pt idx="704">
                  <c:v>8.0500000000000007</c:v>
                </c:pt>
                <c:pt idx="705">
                  <c:v>4.9800000000000004</c:v>
                </c:pt>
                <c:pt idx="706">
                  <c:v>2.2200000000000002</c:v>
                </c:pt>
                <c:pt idx="707">
                  <c:v>0.71</c:v>
                </c:pt>
                <c:pt idx="708">
                  <c:v>-0.68</c:v>
                </c:pt>
                <c:pt idx="709">
                  <c:v>1.2</c:v>
                </c:pt>
                <c:pt idx="710">
                  <c:v>2.79</c:v>
                </c:pt>
                <c:pt idx="711">
                  <c:v>6.44</c:v>
                </c:pt>
                <c:pt idx="712">
                  <c:v>9.9600000000000009</c:v>
                </c:pt>
                <c:pt idx="713">
                  <c:v>12.27</c:v>
                </c:pt>
                <c:pt idx="714">
                  <c:v>12.63</c:v>
                </c:pt>
                <c:pt idx="715">
                  <c:v>10.75</c:v>
                </c:pt>
                <c:pt idx="716">
                  <c:v>8.0299999999999994</c:v>
                </c:pt>
                <c:pt idx="717">
                  <c:v>4.9400000000000004</c:v>
                </c:pt>
                <c:pt idx="718">
                  <c:v>2.21</c:v>
                </c:pt>
                <c:pt idx="719">
                  <c:v>0.66</c:v>
                </c:pt>
                <c:pt idx="720">
                  <c:v>-0.71</c:v>
                </c:pt>
                <c:pt idx="721">
                  <c:v>1.2</c:v>
                </c:pt>
                <c:pt idx="722">
                  <c:v>2.82</c:v>
                </c:pt>
                <c:pt idx="723">
                  <c:v>6.4</c:v>
                </c:pt>
                <c:pt idx="724">
                  <c:v>9.9499999999999993</c:v>
                </c:pt>
                <c:pt idx="725">
                  <c:v>12.28</c:v>
                </c:pt>
                <c:pt idx="726">
                  <c:v>12.59</c:v>
                </c:pt>
                <c:pt idx="727">
                  <c:v>10.72</c:v>
                </c:pt>
                <c:pt idx="728">
                  <c:v>8.0299999999999994</c:v>
                </c:pt>
                <c:pt idx="729">
                  <c:v>4.93</c:v>
                </c:pt>
                <c:pt idx="730">
                  <c:v>2.17</c:v>
                </c:pt>
                <c:pt idx="731">
                  <c:v>0.64</c:v>
                </c:pt>
                <c:pt idx="732">
                  <c:v>-0.79</c:v>
                </c:pt>
                <c:pt idx="733">
                  <c:v>1.1299999999999999</c:v>
                </c:pt>
                <c:pt idx="734">
                  <c:v>2.86</c:v>
                </c:pt>
                <c:pt idx="735">
                  <c:v>6.41</c:v>
                </c:pt>
                <c:pt idx="736">
                  <c:v>9.92</c:v>
                </c:pt>
                <c:pt idx="737">
                  <c:v>12.21</c:v>
                </c:pt>
                <c:pt idx="738">
                  <c:v>12.45</c:v>
                </c:pt>
                <c:pt idx="739">
                  <c:v>10.58</c:v>
                </c:pt>
                <c:pt idx="740">
                  <c:v>7.93</c:v>
                </c:pt>
                <c:pt idx="741">
                  <c:v>4.91</c:v>
                </c:pt>
                <c:pt idx="742">
                  <c:v>2.13</c:v>
                </c:pt>
                <c:pt idx="743">
                  <c:v>0.44</c:v>
                </c:pt>
                <c:pt idx="744">
                  <c:v>-0.99</c:v>
                </c:pt>
                <c:pt idx="745">
                  <c:v>1.04</c:v>
                </c:pt>
                <c:pt idx="746">
                  <c:v>2.88</c:v>
                </c:pt>
                <c:pt idx="747">
                  <c:v>6.42</c:v>
                </c:pt>
                <c:pt idx="748">
                  <c:v>9.85</c:v>
                </c:pt>
                <c:pt idx="749">
                  <c:v>12.21</c:v>
                </c:pt>
                <c:pt idx="750">
                  <c:v>12.46</c:v>
                </c:pt>
                <c:pt idx="751">
                  <c:v>10.53</c:v>
                </c:pt>
                <c:pt idx="752">
                  <c:v>7.82</c:v>
                </c:pt>
                <c:pt idx="753">
                  <c:v>4.8600000000000003</c:v>
                </c:pt>
                <c:pt idx="754">
                  <c:v>2.09</c:v>
                </c:pt>
                <c:pt idx="755">
                  <c:v>0.53</c:v>
                </c:pt>
                <c:pt idx="756">
                  <c:v>-0.82</c:v>
                </c:pt>
                <c:pt idx="757">
                  <c:v>1.03</c:v>
                </c:pt>
                <c:pt idx="758">
                  <c:v>2.91</c:v>
                </c:pt>
                <c:pt idx="759">
                  <c:v>6.41</c:v>
                </c:pt>
                <c:pt idx="760">
                  <c:v>9.84</c:v>
                </c:pt>
                <c:pt idx="761">
                  <c:v>12.17</c:v>
                </c:pt>
                <c:pt idx="762">
                  <c:v>12.42</c:v>
                </c:pt>
                <c:pt idx="763">
                  <c:v>10.53</c:v>
                </c:pt>
                <c:pt idx="764">
                  <c:v>7.78</c:v>
                </c:pt>
                <c:pt idx="765">
                  <c:v>4.83</c:v>
                </c:pt>
                <c:pt idx="766">
                  <c:v>2.11</c:v>
                </c:pt>
                <c:pt idx="767">
                  <c:v>0.61</c:v>
                </c:pt>
                <c:pt idx="768">
                  <c:v>-0.89</c:v>
                </c:pt>
                <c:pt idx="769">
                  <c:v>1.1200000000000001</c:v>
                </c:pt>
                <c:pt idx="770">
                  <c:v>3.06</c:v>
                </c:pt>
                <c:pt idx="771">
                  <c:v>6.41</c:v>
                </c:pt>
                <c:pt idx="772">
                  <c:v>9.85</c:v>
                </c:pt>
                <c:pt idx="773">
                  <c:v>12.22</c:v>
                </c:pt>
                <c:pt idx="774">
                  <c:v>12.45</c:v>
                </c:pt>
                <c:pt idx="775">
                  <c:v>10.55</c:v>
                </c:pt>
                <c:pt idx="776">
                  <c:v>7.85</c:v>
                </c:pt>
                <c:pt idx="777">
                  <c:v>4.9000000000000004</c:v>
                </c:pt>
                <c:pt idx="778">
                  <c:v>2.2000000000000002</c:v>
                </c:pt>
                <c:pt idx="779">
                  <c:v>0.65</c:v>
                </c:pt>
                <c:pt idx="780">
                  <c:v>-1.02</c:v>
                </c:pt>
                <c:pt idx="781">
                  <c:v>1.06</c:v>
                </c:pt>
                <c:pt idx="782">
                  <c:v>2.88</c:v>
                </c:pt>
                <c:pt idx="783">
                  <c:v>6.44</c:v>
                </c:pt>
                <c:pt idx="784">
                  <c:v>9.7899999999999991</c:v>
                </c:pt>
                <c:pt idx="785">
                  <c:v>12.2</c:v>
                </c:pt>
                <c:pt idx="786">
                  <c:v>12.53</c:v>
                </c:pt>
                <c:pt idx="787">
                  <c:v>10.6</c:v>
                </c:pt>
                <c:pt idx="788">
                  <c:v>7.85</c:v>
                </c:pt>
                <c:pt idx="789">
                  <c:v>4.9400000000000004</c:v>
                </c:pt>
                <c:pt idx="790">
                  <c:v>2.33</c:v>
                </c:pt>
                <c:pt idx="791">
                  <c:v>0.56999999999999995</c:v>
                </c:pt>
                <c:pt idx="792">
                  <c:v>-0.95</c:v>
                </c:pt>
                <c:pt idx="793">
                  <c:v>0.96</c:v>
                </c:pt>
                <c:pt idx="794">
                  <c:v>2.74</c:v>
                </c:pt>
                <c:pt idx="795">
                  <c:v>6.4</c:v>
                </c:pt>
                <c:pt idx="796">
                  <c:v>9.74</c:v>
                </c:pt>
                <c:pt idx="797">
                  <c:v>12.14</c:v>
                </c:pt>
                <c:pt idx="798">
                  <c:v>12.51</c:v>
                </c:pt>
                <c:pt idx="799">
                  <c:v>10.62</c:v>
                </c:pt>
                <c:pt idx="800">
                  <c:v>7.79</c:v>
                </c:pt>
                <c:pt idx="801">
                  <c:v>4.92</c:v>
                </c:pt>
                <c:pt idx="802">
                  <c:v>2.2999999999999998</c:v>
                </c:pt>
                <c:pt idx="803">
                  <c:v>0.5</c:v>
                </c:pt>
                <c:pt idx="804">
                  <c:v>-1.21</c:v>
                </c:pt>
                <c:pt idx="805">
                  <c:v>0.85</c:v>
                </c:pt>
                <c:pt idx="806">
                  <c:v>2.83</c:v>
                </c:pt>
                <c:pt idx="807">
                  <c:v>6.39</c:v>
                </c:pt>
                <c:pt idx="808">
                  <c:v>9.7200000000000006</c:v>
                </c:pt>
                <c:pt idx="809">
                  <c:v>12.11</c:v>
                </c:pt>
                <c:pt idx="810">
                  <c:v>12.49</c:v>
                </c:pt>
                <c:pt idx="811">
                  <c:v>10.68</c:v>
                </c:pt>
                <c:pt idx="812">
                  <c:v>7.81</c:v>
                </c:pt>
                <c:pt idx="813">
                  <c:v>4.93</c:v>
                </c:pt>
                <c:pt idx="814">
                  <c:v>2.2999999999999998</c:v>
                </c:pt>
                <c:pt idx="815">
                  <c:v>0.46</c:v>
                </c:pt>
                <c:pt idx="816">
                  <c:v>-1.26</c:v>
                </c:pt>
                <c:pt idx="817">
                  <c:v>0.98</c:v>
                </c:pt>
                <c:pt idx="818">
                  <c:v>2.88</c:v>
                </c:pt>
                <c:pt idx="819">
                  <c:v>6.4</c:v>
                </c:pt>
                <c:pt idx="820">
                  <c:v>9.75</c:v>
                </c:pt>
                <c:pt idx="821">
                  <c:v>12.15</c:v>
                </c:pt>
                <c:pt idx="822">
                  <c:v>12.48</c:v>
                </c:pt>
                <c:pt idx="823">
                  <c:v>10.63</c:v>
                </c:pt>
                <c:pt idx="824">
                  <c:v>7.8</c:v>
                </c:pt>
                <c:pt idx="825">
                  <c:v>5.04</c:v>
                </c:pt>
                <c:pt idx="826">
                  <c:v>2.46</c:v>
                </c:pt>
                <c:pt idx="827">
                  <c:v>0.46</c:v>
                </c:pt>
                <c:pt idx="828">
                  <c:v>-1.34</c:v>
                </c:pt>
                <c:pt idx="829">
                  <c:v>0.78</c:v>
                </c:pt>
                <c:pt idx="830">
                  <c:v>2.89</c:v>
                </c:pt>
                <c:pt idx="831">
                  <c:v>6.37</c:v>
                </c:pt>
                <c:pt idx="832">
                  <c:v>9.7799999999999994</c:v>
                </c:pt>
                <c:pt idx="833">
                  <c:v>12.14</c:v>
                </c:pt>
                <c:pt idx="834">
                  <c:v>12.5</c:v>
                </c:pt>
                <c:pt idx="835">
                  <c:v>10.6</c:v>
                </c:pt>
                <c:pt idx="836">
                  <c:v>7.92</c:v>
                </c:pt>
                <c:pt idx="837">
                  <c:v>5.14</c:v>
                </c:pt>
                <c:pt idx="838">
                  <c:v>2.48</c:v>
                </c:pt>
                <c:pt idx="839">
                  <c:v>0.47</c:v>
                </c:pt>
                <c:pt idx="840">
                  <c:v>-0.69</c:v>
                </c:pt>
                <c:pt idx="841">
                  <c:v>0.9</c:v>
                </c:pt>
                <c:pt idx="842">
                  <c:v>2.67</c:v>
                </c:pt>
                <c:pt idx="843">
                  <c:v>6.55</c:v>
                </c:pt>
                <c:pt idx="844">
                  <c:v>9.77</c:v>
                </c:pt>
                <c:pt idx="845">
                  <c:v>12.15</c:v>
                </c:pt>
                <c:pt idx="846">
                  <c:v>12.59</c:v>
                </c:pt>
                <c:pt idx="847">
                  <c:v>10.67</c:v>
                </c:pt>
                <c:pt idx="848">
                  <c:v>7.93</c:v>
                </c:pt>
                <c:pt idx="849">
                  <c:v>5.17</c:v>
                </c:pt>
                <c:pt idx="850">
                  <c:v>2.5099999999999998</c:v>
                </c:pt>
                <c:pt idx="851">
                  <c:v>0.71</c:v>
                </c:pt>
                <c:pt idx="852">
                  <c:v>-0.33</c:v>
                </c:pt>
                <c:pt idx="853">
                  <c:v>1.1599999999999999</c:v>
                </c:pt>
                <c:pt idx="854">
                  <c:v>2.71</c:v>
                </c:pt>
                <c:pt idx="855">
                  <c:v>6.69</c:v>
                </c:pt>
                <c:pt idx="856">
                  <c:v>9.82</c:v>
                </c:pt>
                <c:pt idx="857">
                  <c:v>12.1</c:v>
                </c:pt>
                <c:pt idx="858">
                  <c:v>12.57</c:v>
                </c:pt>
                <c:pt idx="859">
                  <c:v>10.53</c:v>
                </c:pt>
                <c:pt idx="860">
                  <c:v>7.97</c:v>
                </c:pt>
                <c:pt idx="861">
                  <c:v>5.29</c:v>
                </c:pt>
                <c:pt idx="862">
                  <c:v>2.57</c:v>
                </c:pt>
                <c:pt idx="863">
                  <c:v>0.84</c:v>
                </c:pt>
                <c:pt idx="864">
                  <c:v>-0.41</c:v>
                </c:pt>
                <c:pt idx="865">
                  <c:v>1.1299999999999999</c:v>
                </c:pt>
                <c:pt idx="866">
                  <c:v>2.82</c:v>
                </c:pt>
                <c:pt idx="867">
                  <c:v>6.66</c:v>
                </c:pt>
                <c:pt idx="868">
                  <c:v>9.89</c:v>
                </c:pt>
                <c:pt idx="869">
                  <c:v>12.12</c:v>
                </c:pt>
                <c:pt idx="870">
                  <c:v>12.61</c:v>
                </c:pt>
                <c:pt idx="871">
                  <c:v>10.45</c:v>
                </c:pt>
                <c:pt idx="872">
                  <c:v>7.89</c:v>
                </c:pt>
                <c:pt idx="873">
                  <c:v>5.24</c:v>
                </c:pt>
                <c:pt idx="874">
                  <c:v>2.56</c:v>
                </c:pt>
                <c:pt idx="875">
                  <c:v>0.82</c:v>
                </c:pt>
                <c:pt idx="876">
                  <c:v>-0.18</c:v>
                </c:pt>
                <c:pt idx="877">
                  <c:v>1.18</c:v>
                </c:pt>
                <c:pt idx="878">
                  <c:v>3.09</c:v>
                </c:pt>
                <c:pt idx="879">
                  <c:v>6.88</c:v>
                </c:pt>
                <c:pt idx="880">
                  <c:v>9.8699999999999992</c:v>
                </c:pt>
                <c:pt idx="881">
                  <c:v>12.16</c:v>
                </c:pt>
                <c:pt idx="882">
                  <c:v>12.64</c:v>
                </c:pt>
                <c:pt idx="883">
                  <c:v>10.43</c:v>
                </c:pt>
                <c:pt idx="884">
                  <c:v>7.83</c:v>
                </c:pt>
                <c:pt idx="885">
                  <c:v>5.27</c:v>
                </c:pt>
                <c:pt idx="886">
                  <c:v>2.5099999999999998</c:v>
                </c:pt>
                <c:pt idx="887">
                  <c:v>0.66</c:v>
                </c:pt>
                <c:pt idx="888">
                  <c:v>-0.42</c:v>
                </c:pt>
                <c:pt idx="889">
                  <c:v>1.27</c:v>
                </c:pt>
                <c:pt idx="890">
                  <c:v>3.18</c:v>
                </c:pt>
                <c:pt idx="891">
                  <c:v>6.97</c:v>
                </c:pt>
                <c:pt idx="892">
                  <c:v>10.050000000000001</c:v>
                </c:pt>
                <c:pt idx="893">
                  <c:v>12.17</c:v>
                </c:pt>
                <c:pt idx="894">
                  <c:v>12.7</c:v>
                </c:pt>
                <c:pt idx="895">
                  <c:v>10.45</c:v>
                </c:pt>
                <c:pt idx="896">
                  <c:v>7.7</c:v>
                </c:pt>
                <c:pt idx="897">
                  <c:v>5.4</c:v>
                </c:pt>
                <c:pt idx="898">
                  <c:v>2.5099999999999998</c:v>
                </c:pt>
                <c:pt idx="899">
                  <c:v>0.53</c:v>
                </c:pt>
                <c:pt idx="900">
                  <c:v>-0.68</c:v>
                </c:pt>
                <c:pt idx="901">
                  <c:v>1.47</c:v>
                </c:pt>
                <c:pt idx="902">
                  <c:v>2.94</c:v>
                </c:pt>
                <c:pt idx="903">
                  <c:v>6.92</c:v>
                </c:pt>
                <c:pt idx="904">
                  <c:v>9.94</c:v>
                </c:pt>
                <c:pt idx="905">
                  <c:v>12.1</c:v>
                </c:pt>
                <c:pt idx="906">
                  <c:v>12.7</c:v>
                </c:pt>
                <c:pt idx="907">
                  <c:v>10.4</c:v>
                </c:pt>
                <c:pt idx="908">
                  <c:v>7.71</c:v>
                </c:pt>
                <c:pt idx="909">
                  <c:v>5.37</c:v>
                </c:pt>
                <c:pt idx="910">
                  <c:v>2.56</c:v>
                </c:pt>
                <c:pt idx="911">
                  <c:v>0.45</c:v>
                </c:pt>
                <c:pt idx="912">
                  <c:v>-0.92</c:v>
                </c:pt>
                <c:pt idx="913">
                  <c:v>1.78</c:v>
                </c:pt>
                <c:pt idx="914">
                  <c:v>2.84</c:v>
                </c:pt>
                <c:pt idx="915">
                  <c:v>6.9</c:v>
                </c:pt>
                <c:pt idx="916">
                  <c:v>9.94</c:v>
                </c:pt>
                <c:pt idx="917">
                  <c:v>12.04</c:v>
                </c:pt>
                <c:pt idx="918">
                  <c:v>12.75</c:v>
                </c:pt>
                <c:pt idx="919">
                  <c:v>10.42</c:v>
                </c:pt>
                <c:pt idx="920">
                  <c:v>7.79</c:v>
                </c:pt>
                <c:pt idx="921">
                  <c:v>5.32</c:v>
                </c:pt>
                <c:pt idx="922">
                  <c:v>2.82</c:v>
                </c:pt>
                <c:pt idx="923">
                  <c:v>0.41</c:v>
                </c:pt>
                <c:pt idx="924">
                  <c:v>-0.5</c:v>
                </c:pt>
                <c:pt idx="925">
                  <c:v>1.63</c:v>
                </c:pt>
                <c:pt idx="926">
                  <c:v>2.94</c:v>
                </c:pt>
                <c:pt idx="927">
                  <c:v>6.82</c:v>
                </c:pt>
                <c:pt idx="928">
                  <c:v>10.01</c:v>
                </c:pt>
                <c:pt idx="929">
                  <c:v>11.76</c:v>
                </c:pt>
                <c:pt idx="930">
                  <c:v>12.47</c:v>
                </c:pt>
                <c:pt idx="931">
                  <c:v>10.39</c:v>
                </c:pt>
                <c:pt idx="932">
                  <c:v>7.64</c:v>
                </c:pt>
                <c:pt idx="933">
                  <c:v>5.22</c:v>
                </c:pt>
                <c:pt idx="934">
                  <c:v>2.89</c:v>
                </c:pt>
                <c:pt idx="935">
                  <c:v>0.31</c:v>
                </c:pt>
                <c:pt idx="936">
                  <c:v>-0.48</c:v>
                </c:pt>
                <c:pt idx="937">
                  <c:v>1.77</c:v>
                </c:pt>
                <c:pt idx="938">
                  <c:v>2.78</c:v>
                </c:pt>
                <c:pt idx="939">
                  <c:v>6.63</c:v>
                </c:pt>
                <c:pt idx="940">
                  <c:v>10.06</c:v>
                </c:pt>
                <c:pt idx="941">
                  <c:v>11.56</c:v>
                </c:pt>
                <c:pt idx="942">
                  <c:v>12.07</c:v>
                </c:pt>
                <c:pt idx="943">
                  <c:v>10.15</c:v>
                </c:pt>
                <c:pt idx="944">
                  <c:v>7.41</c:v>
                </c:pt>
                <c:pt idx="945">
                  <c:v>4.99</c:v>
                </c:pt>
                <c:pt idx="946">
                  <c:v>2.59</c:v>
                </c:pt>
                <c:pt idx="947">
                  <c:v>-0.09</c:v>
                </c:pt>
                <c:pt idx="948">
                  <c:v>-1.1000000000000001</c:v>
                </c:pt>
                <c:pt idx="949">
                  <c:v>1.58</c:v>
                </c:pt>
                <c:pt idx="950">
                  <c:v>3.27</c:v>
                </c:pt>
                <c:pt idx="951">
                  <c:v>5.99</c:v>
                </c:pt>
                <c:pt idx="952">
                  <c:v>9.5</c:v>
                </c:pt>
                <c:pt idx="953">
                  <c:v>11.14</c:v>
                </c:pt>
                <c:pt idx="954">
                  <c:v>11.83</c:v>
                </c:pt>
                <c:pt idx="955">
                  <c:v>10.050000000000001</c:v>
                </c:pt>
                <c:pt idx="956">
                  <c:v>6.96</c:v>
                </c:pt>
                <c:pt idx="957">
                  <c:v>4.5199999999999996</c:v>
                </c:pt>
                <c:pt idx="958">
                  <c:v>2.15</c:v>
                </c:pt>
                <c:pt idx="959">
                  <c:v>-0.85</c:v>
                </c:pt>
                <c:pt idx="960">
                  <c:v>-1.97</c:v>
                </c:pt>
                <c:pt idx="961">
                  <c:v>0.27</c:v>
                </c:pt>
                <c:pt idx="962">
                  <c:v>1.95</c:v>
                </c:pt>
                <c:pt idx="963">
                  <c:v>5.83</c:v>
                </c:pt>
                <c:pt idx="964">
                  <c:v>9.5399999999999991</c:v>
                </c:pt>
                <c:pt idx="965">
                  <c:v>10.61</c:v>
                </c:pt>
                <c:pt idx="966">
                  <c:v>11.82</c:v>
                </c:pt>
                <c:pt idx="967">
                  <c:v>10.08</c:v>
                </c:pt>
                <c:pt idx="968">
                  <c:v>6.58</c:v>
                </c:pt>
                <c:pt idx="969">
                  <c:v>4.6399999999999997</c:v>
                </c:pt>
                <c:pt idx="970">
                  <c:v>2.42</c:v>
                </c:pt>
                <c:pt idx="971">
                  <c:v>-0.61</c:v>
                </c:pt>
                <c:pt idx="972">
                  <c:v>-4.0999999999999996</c:v>
                </c:pt>
                <c:pt idx="973">
                  <c:v>0.59</c:v>
                </c:pt>
                <c:pt idx="974">
                  <c:v>3.16</c:v>
                </c:pt>
                <c:pt idx="975">
                  <c:v>6.41</c:v>
                </c:pt>
                <c:pt idx="976">
                  <c:v>8.98</c:v>
                </c:pt>
                <c:pt idx="977">
                  <c:v>10.66</c:v>
                </c:pt>
                <c:pt idx="978">
                  <c:v>11.58</c:v>
                </c:pt>
                <c:pt idx="979">
                  <c:v>10.4</c:v>
                </c:pt>
                <c:pt idx="980">
                  <c:v>6.57</c:v>
                </c:pt>
                <c:pt idx="981">
                  <c:v>4.8</c:v>
                </c:pt>
                <c:pt idx="982">
                  <c:v>2.86</c:v>
                </c:pt>
                <c:pt idx="983">
                  <c:v>-1.33</c:v>
                </c:pt>
              </c:numCache>
            </c:numRef>
          </c:val>
          <c:smooth val="0"/>
          <c:extLst>
            <c:ext xmlns:c16="http://schemas.microsoft.com/office/drawing/2014/chart" uri="{C3380CC4-5D6E-409C-BE32-E72D297353CC}">
              <c16:uniqueId val="{00000001-583B-6548-8FEF-40CCD67F3B9E}"/>
            </c:ext>
          </c:extLst>
        </c:ser>
        <c:dLbls>
          <c:showLegendKey val="0"/>
          <c:showVal val="0"/>
          <c:showCatName val="0"/>
          <c:showSerName val="0"/>
          <c:showPercent val="0"/>
          <c:showBubbleSize val="0"/>
        </c:dLbls>
        <c:smooth val="0"/>
        <c:axId val="927826959"/>
        <c:axId val="911303759"/>
      </c:lineChart>
      <c:catAx>
        <c:axId val="92782695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1303759"/>
        <c:crosses val="autoZero"/>
        <c:auto val="1"/>
        <c:lblAlgn val="ctr"/>
        <c:lblOffset val="100"/>
        <c:noMultiLvlLbl val="0"/>
      </c:catAx>
      <c:valAx>
        <c:axId val="9113037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78269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Max Monthly Temperatures (2020</a:t>
            </a:r>
            <a:r>
              <a:rPr lang="en-US" baseline="0"/>
              <a:t> ---&gt; 1938)</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0056671805655074E-2"/>
          <c:y val="0.16853797431800244"/>
          <c:w val="0.93964673403383803"/>
          <c:h val="0.78785006641895927"/>
        </c:manualLayout>
      </c:layout>
      <c:lineChart>
        <c:grouping val="standard"/>
        <c:varyColors val="0"/>
        <c:ser>
          <c:idx val="0"/>
          <c:order val="0"/>
          <c:spPr>
            <a:ln w="12700" cap="rnd">
              <a:solidFill>
                <a:schemeClr val="accent1"/>
              </a:solidFill>
              <a:round/>
            </a:ln>
            <a:effectLst/>
          </c:spPr>
          <c:marker>
            <c:symbol val="none"/>
          </c:marker>
          <c:trendline>
            <c:spPr>
              <a:ln w="69850" cap="rnd">
                <a:solidFill>
                  <a:schemeClr val="accent1"/>
                </a:solidFill>
                <a:prstDash val="sysDot"/>
              </a:ln>
              <a:effectLst/>
            </c:spPr>
            <c:trendlineType val="poly"/>
            <c:order val="2"/>
            <c:dispRSqr val="0"/>
            <c:dispEq val="1"/>
            <c:trendlineLbl>
              <c:layout>
                <c:manualLayout>
                  <c:x val="-0.10337969412477287"/>
                  <c:y val="0.40306658013004987"/>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val>
            <c:numRef>
              <c:f>Sheet1!$D$4:$D$988</c:f>
              <c:numCache>
                <c:formatCode>General</c:formatCode>
                <c:ptCount val="985"/>
                <c:pt idx="0">
                  <c:v>6.86</c:v>
                </c:pt>
                <c:pt idx="1">
                  <c:v>6.44</c:v>
                </c:pt>
                <c:pt idx="2">
                  <c:v>9.3800000000000008</c:v>
                </c:pt>
                <c:pt idx="3">
                  <c:v>13.62</c:v>
                </c:pt>
                <c:pt idx="4">
                  <c:v>19.04</c:v>
                </c:pt>
                <c:pt idx="5">
                  <c:v>22.39</c:v>
                </c:pt>
                <c:pt idx="6">
                  <c:v>22.45</c:v>
                </c:pt>
                <c:pt idx="7">
                  <c:v>19.71</c:v>
                </c:pt>
                <c:pt idx="8">
                  <c:v>16.98</c:v>
                </c:pt>
                <c:pt idx="9">
                  <c:v>13.26</c:v>
                </c:pt>
                <c:pt idx="10">
                  <c:v>10.19</c:v>
                </c:pt>
                <c:pt idx="11">
                  <c:v>7.98</c:v>
                </c:pt>
                <c:pt idx="12">
                  <c:v>6.8</c:v>
                </c:pt>
                <c:pt idx="13">
                  <c:v>6.43</c:v>
                </c:pt>
                <c:pt idx="14">
                  <c:v>9.34</c:v>
                </c:pt>
                <c:pt idx="15">
                  <c:v>13.63</c:v>
                </c:pt>
                <c:pt idx="16">
                  <c:v>19.059999999999999</c:v>
                </c:pt>
                <c:pt idx="17">
                  <c:v>22.36</c:v>
                </c:pt>
                <c:pt idx="18">
                  <c:v>22.39</c:v>
                </c:pt>
                <c:pt idx="19">
                  <c:v>19.690000000000001</c:v>
                </c:pt>
                <c:pt idx="20">
                  <c:v>16.88</c:v>
                </c:pt>
                <c:pt idx="21">
                  <c:v>13.27</c:v>
                </c:pt>
                <c:pt idx="22">
                  <c:v>10.210000000000001</c:v>
                </c:pt>
                <c:pt idx="23">
                  <c:v>8.06</c:v>
                </c:pt>
                <c:pt idx="24">
                  <c:v>6.77</c:v>
                </c:pt>
                <c:pt idx="25">
                  <c:v>6.47</c:v>
                </c:pt>
                <c:pt idx="26">
                  <c:v>9.4</c:v>
                </c:pt>
                <c:pt idx="27">
                  <c:v>13.69</c:v>
                </c:pt>
                <c:pt idx="28">
                  <c:v>19.059999999999999</c:v>
                </c:pt>
                <c:pt idx="29">
                  <c:v>22.33</c:v>
                </c:pt>
                <c:pt idx="30">
                  <c:v>22.34</c:v>
                </c:pt>
                <c:pt idx="31">
                  <c:v>19.72</c:v>
                </c:pt>
                <c:pt idx="32">
                  <c:v>16.89</c:v>
                </c:pt>
                <c:pt idx="33">
                  <c:v>13.33</c:v>
                </c:pt>
                <c:pt idx="34">
                  <c:v>10.28</c:v>
                </c:pt>
                <c:pt idx="35">
                  <c:v>8.19</c:v>
                </c:pt>
                <c:pt idx="36">
                  <c:v>6.84</c:v>
                </c:pt>
                <c:pt idx="37">
                  <c:v>6.59</c:v>
                </c:pt>
                <c:pt idx="38">
                  <c:v>9.3000000000000007</c:v>
                </c:pt>
                <c:pt idx="39">
                  <c:v>13.73</c:v>
                </c:pt>
                <c:pt idx="40">
                  <c:v>19.079999999999998</c:v>
                </c:pt>
                <c:pt idx="41">
                  <c:v>22.35</c:v>
                </c:pt>
                <c:pt idx="42">
                  <c:v>22.28</c:v>
                </c:pt>
                <c:pt idx="43">
                  <c:v>19.71</c:v>
                </c:pt>
                <c:pt idx="44">
                  <c:v>16.809999999999999</c:v>
                </c:pt>
                <c:pt idx="45">
                  <c:v>13.19</c:v>
                </c:pt>
                <c:pt idx="46">
                  <c:v>10.27</c:v>
                </c:pt>
                <c:pt idx="47">
                  <c:v>8.09</c:v>
                </c:pt>
                <c:pt idx="48">
                  <c:v>6.88</c:v>
                </c:pt>
                <c:pt idx="49">
                  <c:v>6.48</c:v>
                </c:pt>
                <c:pt idx="50">
                  <c:v>9.1300000000000008</c:v>
                </c:pt>
                <c:pt idx="51">
                  <c:v>13.65</c:v>
                </c:pt>
                <c:pt idx="52">
                  <c:v>19.059999999999999</c:v>
                </c:pt>
                <c:pt idx="53">
                  <c:v>22.33</c:v>
                </c:pt>
                <c:pt idx="54">
                  <c:v>22.32</c:v>
                </c:pt>
                <c:pt idx="55">
                  <c:v>19.600000000000001</c:v>
                </c:pt>
                <c:pt idx="56">
                  <c:v>16.73</c:v>
                </c:pt>
                <c:pt idx="57">
                  <c:v>13.14</c:v>
                </c:pt>
                <c:pt idx="58">
                  <c:v>10.17</c:v>
                </c:pt>
                <c:pt idx="59">
                  <c:v>7.96</c:v>
                </c:pt>
                <c:pt idx="60">
                  <c:v>6.76</c:v>
                </c:pt>
                <c:pt idx="61">
                  <c:v>6.34</c:v>
                </c:pt>
                <c:pt idx="62">
                  <c:v>9.11</c:v>
                </c:pt>
                <c:pt idx="63">
                  <c:v>13.52</c:v>
                </c:pt>
                <c:pt idx="64">
                  <c:v>19</c:v>
                </c:pt>
                <c:pt idx="65">
                  <c:v>22.29</c:v>
                </c:pt>
                <c:pt idx="66">
                  <c:v>22.27</c:v>
                </c:pt>
                <c:pt idx="67">
                  <c:v>19.559999999999999</c:v>
                </c:pt>
                <c:pt idx="68">
                  <c:v>16.64</c:v>
                </c:pt>
                <c:pt idx="69">
                  <c:v>13.11</c:v>
                </c:pt>
                <c:pt idx="70">
                  <c:v>10.220000000000001</c:v>
                </c:pt>
                <c:pt idx="71">
                  <c:v>8.08</c:v>
                </c:pt>
                <c:pt idx="72">
                  <c:v>6.77</c:v>
                </c:pt>
                <c:pt idx="73">
                  <c:v>6.3</c:v>
                </c:pt>
                <c:pt idx="74">
                  <c:v>9.14</c:v>
                </c:pt>
                <c:pt idx="75">
                  <c:v>13.55</c:v>
                </c:pt>
                <c:pt idx="76">
                  <c:v>18.96</c:v>
                </c:pt>
                <c:pt idx="77">
                  <c:v>22.26</c:v>
                </c:pt>
                <c:pt idx="78">
                  <c:v>22.2</c:v>
                </c:pt>
                <c:pt idx="79">
                  <c:v>19.52</c:v>
                </c:pt>
                <c:pt idx="80">
                  <c:v>16.670000000000002</c:v>
                </c:pt>
                <c:pt idx="81">
                  <c:v>13.14</c:v>
                </c:pt>
                <c:pt idx="82">
                  <c:v>10.27</c:v>
                </c:pt>
                <c:pt idx="83">
                  <c:v>8.14</c:v>
                </c:pt>
                <c:pt idx="84">
                  <c:v>6.89</c:v>
                </c:pt>
                <c:pt idx="85">
                  <c:v>6.32</c:v>
                </c:pt>
                <c:pt idx="86">
                  <c:v>9.06</c:v>
                </c:pt>
                <c:pt idx="87">
                  <c:v>13.56</c:v>
                </c:pt>
                <c:pt idx="88">
                  <c:v>18.93</c:v>
                </c:pt>
                <c:pt idx="89">
                  <c:v>22.17</c:v>
                </c:pt>
                <c:pt idx="90">
                  <c:v>22.17</c:v>
                </c:pt>
                <c:pt idx="91">
                  <c:v>19.64</c:v>
                </c:pt>
                <c:pt idx="92">
                  <c:v>16.68</c:v>
                </c:pt>
                <c:pt idx="93">
                  <c:v>13.09</c:v>
                </c:pt>
                <c:pt idx="94">
                  <c:v>10.28</c:v>
                </c:pt>
                <c:pt idx="95">
                  <c:v>8.1199999999999992</c:v>
                </c:pt>
                <c:pt idx="96">
                  <c:v>6.83</c:v>
                </c:pt>
                <c:pt idx="97">
                  <c:v>6.31</c:v>
                </c:pt>
                <c:pt idx="98">
                  <c:v>9.15</c:v>
                </c:pt>
                <c:pt idx="99">
                  <c:v>13.54</c:v>
                </c:pt>
                <c:pt idx="100">
                  <c:v>18.89</c:v>
                </c:pt>
                <c:pt idx="101">
                  <c:v>22.19</c:v>
                </c:pt>
                <c:pt idx="102">
                  <c:v>22.15</c:v>
                </c:pt>
                <c:pt idx="103">
                  <c:v>19.59</c:v>
                </c:pt>
                <c:pt idx="104">
                  <c:v>16.72</c:v>
                </c:pt>
                <c:pt idx="105">
                  <c:v>13.15</c:v>
                </c:pt>
                <c:pt idx="106">
                  <c:v>10.34</c:v>
                </c:pt>
                <c:pt idx="107">
                  <c:v>8.19</c:v>
                </c:pt>
                <c:pt idx="108">
                  <c:v>6.87</c:v>
                </c:pt>
                <c:pt idx="109">
                  <c:v>6.3</c:v>
                </c:pt>
                <c:pt idx="110">
                  <c:v>9.2100000000000009</c:v>
                </c:pt>
                <c:pt idx="111">
                  <c:v>13.56</c:v>
                </c:pt>
                <c:pt idx="112">
                  <c:v>18.850000000000001</c:v>
                </c:pt>
                <c:pt idx="113">
                  <c:v>22.12</c:v>
                </c:pt>
                <c:pt idx="114">
                  <c:v>22.09</c:v>
                </c:pt>
                <c:pt idx="115">
                  <c:v>19.57</c:v>
                </c:pt>
                <c:pt idx="116">
                  <c:v>16.72</c:v>
                </c:pt>
                <c:pt idx="117">
                  <c:v>13.19</c:v>
                </c:pt>
                <c:pt idx="118">
                  <c:v>10.26</c:v>
                </c:pt>
                <c:pt idx="119">
                  <c:v>8.1199999999999992</c:v>
                </c:pt>
                <c:pt idx="120">
                  <c:v>6.66</c:v>
                </c:pt>
                <c:pt idx="121">
                  <c:v>6.42</c:v>
                </c:pt>
                <c:pt idx="122">
                  <c:v>9.18</c:v>
                </c:pt>
                <c:pt idx="123">
                  <c:v>13.58</c:v>
                </c:pt>
                <c:pt idx="124">
                  <c:v>18.84</c:v>
                </c:pt>
                <c:pt idx="125">
                  <c:v>22.12</c:v>
                </c:pt>
                <c:pt idx="126">
                  <c:v>22.04</c:v>
                </c:pt>
                <c:pt idx="127">
                  <c:v>19.510000000000002</c:v>
                </c:pt>
                <c:pt idx="128">
                  <c:v>16.72</c:v>
                </c:pt>
                <c:pt idx="129">
                  <c:v>13.19</c:v>
                </c:pt>
                <c:pt idx="130">
                  <c:v>10.36</c:v>
                </c:pt>
                <c:pt idx="131">
                  <c:v>8.1</c:v>
                </c:pt>
                <c:pt idx="132">
                  <c:v>6.64</c:v>
                </c:pt>
                <c:pt idx="133">
                  <c:v>6.46</c:v>
                </c:pt>
                <c:pt idx="134">
                  <c:v>9.07</c:v>
                </c:pt>
                <c:pt idx="135">
                  <c:v>13.61</c:v>
                </c:pt>
                <c:pt idx="136">
                  <c:v>18.8</c:v>
                </c:pt>
                <c:pt idx="137">
                  <c:v>22.12</c:v>
                </c:pt>
                <c:pt idx="138">
                  <c:v>22.07</c:v>
                </c:pt>
                <c:pt idx="139">
                  <c:v>19.600000000000001</c:v>
                </c:pt>
                <c:pt idx="140">
                  <c:v>16.7</c:v>
                </c:pt>
                <c:pt idx="141">
                  <c:v>13.24</c:v>
                </c:pt>
                <c:pt idx="142">
                  <c:v>10.42</c:v>
                </c:pt>
                <c:pt idx="143">
                  <c:v>8.11</c:v>
                </c:pt>
                <c:pt idx="144">
                  <c:v>6.65</c:v>
                </c:pt>
                <c:pt idx="145">
                  <c:v>6.47</c:v>
                </c:pt>
                <c:pt idx="146">
                  <c:v>9.0500000000000007</c:v>
                </c:pt>
                <c:pt idx="147">
                  <c:v>13.64</c:v>
                </c:pt>
                <c:pt idx="148">
                  <c:v>18.760000000000002</c:v>
                </c:pt>
                <c:pt idx="149">
                  <c:v>22.17</c:v>
                </c:pt>
                <c:pt idx="150">
                  <c:v>22.01</c:v>
                </c:pt>
                <c:pt idx="151">
                  <c:v>19.62</c:v>
                </c:pt>
                <c:pt idx="152">
                  <c:v>16.649999999999999</c:v>
                </c:pt>
                <c:pt idx="153">
                  <c:v>13.29</c:v>
                </c:pt>
                <c:pt idx="154">
                  <c:v>10.39</c:v>
                </c:pt>
                <c:pt idx="155">
                  <c:v>8.17</c:v>
                </c:pt>
                <c:pt idx="156">
                  <c:v>6.63</c:v>
                </c:pt>
                <c:pt idx="157">
                  <c:v>6.5</c:v>
                </c:pt>
                <c:pt idx="158">
                  <c:v>9.09</c:v>
                </c:pt>
                <c:pt idx="159">
                  <c:v>13.65</c:v>
                </c:pt>
                <c:pt idx="160">
                  <c:v>18.739999999999998</c:v>
                </c:pt>
                <c:pt idx="161">
                  <c:v>22.09</c:v>
                </c:pt>
                <c:pt idx="162">
                  <c:v>21.94</c:v>
                </c:pt>
                <c:pt idx="163">
                  <c:v>19.52</c:v>
                </c:pt>
                <c:pt idx="164">
                  <c:v>16.600000000000001</c:v>
                </c:pt>
                <c:pt idx="165">
                  <c:v>13.3</c:v>
                </c:pt>
                <c:pt idx="166">
                  <c:v>10.3</c:v>
                </c:pt>
                <c:pt idx="167">
                  <c:v>8.15</c:v>
                </c:pt>
                <c:pt idx="168">
                  <c:v>6.57</c:v>
                </c:pt>
                <c:pt idx="169">
                  <c:v>6.46</c:v>
                </c:pt>
                <c:pt idx="170">
                  <c:v>9.1199999999999992</c:v>
                </c:pt>
                <c:pt idx="171">
                  <c:v>13.6</c:v>
                </c:pt>
                <c:pt idx="172">
                  <c:v>18.75</c:v>
                </c:pt>
                <c:pt idx="173">
                  <c:v>21.96</c:v>
                </c:pt>
                <c:pt idx="174">
                  <c:v>21.97</c:v>
                </c:pt>
                <c:pt idx="175">
                  <c:v>19.510000000000002</c:v>
                </c:pt>
                <c:pt idx="176">
                  <c:v>16.53</c:v>
                </c:pt>
                <c:pt idx="177">
                  <c:v>13.21</c:v>
                </c:pt>
                <c:pt idx="178">
                  <c:v>10.19</c:v>
                </c:pt>
                <c:pt idx="179">
                  <c:v>8.0500000000000007</c:v>
                </c:pt>
                <c:pt idx="180">
                  <c:v>6.52</c:v>
                </c:pt>
                <c:pt idx="181">
                  <c:v>6.46</c:v>
                </c:pt>
                <c:pt idx="182">
                  <c:v>9.1199999999999992</c:v>
                </c:pt>
                <c:pt idx="183">
                  <c:v>13.62</c:v>
                </c:pt>
                <c:pt idx="184">
                  <c:v>18.86</c:v>
                </c:pt>
                <c:pt idx="185">
                  <c:v>21.9</c:v>
                </c:pt>
                <c:pt idx="186">
                  <c:v>21.82</c:v>
                </c:pt>
                <c:pt idx="187">
                  <c:v>19.39</c:v>
                </c:pt>
                <c:pt idx="188">
                  <c:v>16.41</c:v>
                </c:pt>
                <c:pt idx="189">
                  <c:v>13.1</c:v>
                </c:pt>
                <c:pt idx="190">
                  <c:v>10.119999999999999</c:v>
                </c:pt>
                <c:pt idx="191">
                  <c:v>8</c:v>
                </c:pt>
                <c:pt idx="192">
                  <c:v>6.49</c:v>
                </c:pt>
                <c:pt idx="193">
                  <c:v>6.47</c:v>
                </c:pt>
                <c:pt idx="194">
                  <c:v>9.09</c:v>
                </c:pt>
                <c:pt idx="195">
                  <c:v>13.57</c:v>
                </c:pt>
                <c:pt idx="196">
                  <c:v>18.84</c:v>
                </c:pt>
                <c:pt idx="197">
                  <c:v>21.8</c:v>
                </c:pt>
                <c:pt idx="198">
                  <c:v>21.74</c:v>
                </c:pt>
                <c:pt idx="199">
                  <c:v>19.309999999999999</c:v>
                </c:pt>
                <c:pt idx="200">
                  <c:v>16.420000000000002</c:v>
                </c:pt>
                <c:pt idx="201">
                  <c:v>13.11</c:v>
                </c:pt>
                <c:pt idx="202">
                  <c:v>10.1</c:v>
                </c:pt>
                <c:pt idx="203">
                  <c:v>8.02</c:v>
                </c:pt>
                <c:pt idx="204">
                  <c:v>6.36</c:v>
                </c:pt>
                <c:pt idx="205">
                  <c:v>6.36</c:v>
                </c:pt>
                <c:pt idx="206">
                  <c:v>9.0299999999999994</c:v>
                </c:pt>
                <c:pt idx="207">
                  <c:v>13.54</c:v>
                </c:pt>
                <c:pt idx="208">
                  <c:v>18.739999999999998</c:v>
                </c:pt>
                <c:pt idx="209">
                  <c:v>21.8</c:v>
                </c:pt>
                <c:pt idx="210">
                  <c:v>21.71</c:v>
                </c:pt>
                <c:pt idx="211">
                  <c:v>19.22</c:v>
                </c:pt>
                <c:pt idx="212">
                  <c:v>16.47</c:v>
                </c:pt>
                <c:pt idx="213">
                  <c:v>13.05</c:v>
                </c:pt>
                <c:pt idx="214">
                  <c:v>10.19</c:v>
                </c:pt>
                <c:pt idx="215">
                  <c:v>8</c:v>
                </c:pt>
                <c:pt idx="216">
                  <c:v>6.25</c:v>
                </c:pt>
                <c:pt idx="217">
                  <c:v>6.23</c:v>
                </c:pt>
                <c:pt idx="218">
                  <c:v>8.98</c:v>
                </c:pt>
                <c:pt idx="219">
                  <c:v>13.52</c:v>
                </c:pt>
                <c:pt idx="220">
                  <c:v>18.7</c:v>
                </c:pt>
                <c:pt idx="221">
                  <c:v>21.86</c:v>
                </c:pt>
                <c:pt idx="222">
                  <c:v>21.74</c:v>
                </c:pt>
                <c:pt idx="223">
                  <c:v>19.170000000000002</c:v>
                </c:pt>
                <c:pt idx="224">
                  <c:v>16.46</c:v>
                </c:pt>
                <c:pt idx="225">
                  <c:v>13.05</c:v>
                </c:pt>
                <c:pt idx="226">
                  <c:v>10.119999999999999</c:v>
                </c:pt>
                <c:pt idx="227">
                  <c:v>7.98</c:v>
                </c:pt>
                <c:pt idx="228">
                  <c:v>6.13</c:v>
                </c:pt>
                <c:pt idx="229">
                  <c:v>6.19</c:v>
                </c:pt>
                <c:pt idx="230">
                  <c:v>8.9700000000000006</c:v>
                </c:pt>
                <c:pt idx="231">
                  <c:v>13.47</c:v>
                </c:pt>
                <c:pt idx="232">
                  <c:v>18.64</c:v>
                </c:pt>
                <c:pt idx="233">
                  <c:v>21.86</c:v>
                </c:pt>
                <c:pt idx="234">
                  <c:v>21.75</c:v>
                </c:pt>
                <c:pt idx="235">
                  <c:v>19.21</c:v>
                </c:pt>
                <c:pt idx="236">
                  <c:v>16.48</c:v>
                </c:pt>
                <c:pt idx="237">
                  <c:v>12.98</c:v>
                </c:pt>
                <c:pt idx="238">
                  <c:v>10.14</c:v>
                </c:pt>
                <c:pt idx="239">
                  <c:v>8</c:v>
                </c:pt>
                <c:pt idx="240">
                  <c:v>6.12</c:v>
                </c:pt>
                <c:pt idx="241">
                  <c:v>6.22</c:v>
                </c:pt>
                <c:pt idx="242">
                  <c:v>8.94</c:v>
                </c:pt>
                <c:pt idx="243">
                  <c:v>13.48</c:v>
                </c:pt>
                <c:pt idx="244">
                  <c:v>18.59</c:v>
                </c:pt>
                <c:pt idx="245">
                  <c:v>21.79</c:v>
                </c:pt>
                <c:pt idx="246">
                  <c:v>21.79</c:v>
                </c:pt>
                <c:pt idx="247">
                  <c:v>19.32</c:v>
                </c:pt>
                <c:pt idx="248">
                  <c:v>16.57</c:v>
                </c:pt>
                <c:pt idx="249">
                  <c:v>12.94</c:v>
                </c:pt>
                <c:pt idx="250">
                  <c:v>10.15</c:v>
                </c:pt>
                <c:pt idx="251">
                  <c:v>7.94</c:v>
                </c:pt>
                <c:pt idx="252">
                  <c:v>5.88</c:v>
                </c:pt>
                <c:pt idx="253">
                  <c:v>6.15</c:v>
                </c:pt>
                <c:pt idx="254">
                  <c:v>8.93</c:v>
                </c:pt>
                <c:pt idx="255">
                  <c:v>13.44</c:v>
                </c:pt>
                <c:pt idx="256">
                  <c:v>18.5</c:v>
                </c:pt>
                <c:pt idx="257">
                  <c:v>21.68</c:v>
                </c:pt>
                <c:pt idx="258">
                  <c:v>21.77</c:v>
                </c:pt>
                <c:pt idx="259">
                  <c:v>19.3</c:v>
                </c:pt>
                <c:pt idx="260">
                  <c:v>16.57</c:v>
                </c:pt>
                <c:pt idx="261">
                  <c:v>12.9</c:v>
                </c:pt>
                <c:pt idx="262">
                  <c:v>10.15</c:v>
                </c:pt>
                <c:pt idx="263">
                  <c:v>7.94</c:v>
                </c:pt>
                <c:pt idx="264">
                  <c:v>5.86</c:v>
                </c:pt>
                <c:pt idx="265">
                  <c:v>6.1</c:v>
                </c:pt>
                <c:pt idx="266">
                  <c:v>8.9</c:v>
                </c:pt>
                <c:pt idx="267">
                  <c:v>13.47</c:v>
                </c:pt>
                <c:pt idx="268">
                  <c:v>18.52</c:v>
                </c:pt>
                <c:pt idx="269">
                  <c:v>21.73</c:v>
                </c:pt>
                <c:pt idx="270">
                  <c:v>21.81</c:v>
                </c:pt>
                <c:pt idx="271">
                  <c:v>19.37</c:v>
                </c:pt>
                <c:pt idx="272">
                  <c:v>16.510000000000002</c:v>
                </c:pt>
                <c:pt idx="273">
                  <c:v>12.84</c:v>
                </c:pt>
                <c:pt idx="274">
                  <c:v>10.130000000000001</c:v>
                </c:pt>
                <c:pt idx="275">
                  <c:v>7.96</c:v>
                </c:pt>
                <c:pt idx="276">
                  <c:v>5.87</c:v>
                </c:pt>
                <c:pt idx="277">
                  <c:v>6.24</c:v>
                </c:pt>
                <c:pt idx="278">
                  <c:v>8.9700000000000006</c:v>
                </c:pt>
                <c:pt idx="279">
                  <c:v>13.48</c:v>
                </c:pt>
                <c:pt idx="280">
                  <c:v>18.579999999999998</c:v>
                </c:pt>
                <c:pt idx="281">
                  <c:v>21.72</c:v>
                </c:pt>
                <c:pt idx="282">
                  <c:v>21.74</c:v>
                </c:pt>
                <c:pt idx="283">
                  <c:v>19.34</c:v>
                </c:pt>
                <c:pt idx="284">
                  <c:v>16.54</c:v>
                </c:pt>
                <c:pt idx="285">
                  <c:v>12.82</c:v>
                </c:pt>
                <c:pt idx="286">
                  <c:v>10.119999999999999</c:v>
                </c:pt>
                <c:pt idx="287">
                  <c:v>7.96</c:v>
                </c:pt>
                <c:pt idx="288">
                  <c:v>5.89</c:v>
                </c:pt>
                <c:pt idx="289">
                  <c:v>6.19</c:v>
                </c:pt>
                <c:pt idx="290">
                  <c:v>8.93</c:v>
                </c:pt>
                <c:pt idx="291">
                  <c:v>13.52</c:v>
                </c:pt>
                <c:pt idx="292">
                  <c:v>18.47</c:v>
                </c:pt>
                <c:pt idx="293">
                  <c:v>21.76</c:v>
                </c:pt>
                <c:pt idx="294">
                  <c:v>21.76</c:v>
                </c:pt>
                <c:pt idx="295">
                  <c:v>19.3</c:v>
                </c:pt>
                <c:pt idx="296">
                  <c:v>16.420000000000002</c:v>
                </c:pt>
                <c:pt idx="297">
                  <c:v>12.81</c:v>
                </c:pt>
                <c:pt idx="298">
                  <c:v>10.08</c:v>
                </c:pt>
                <c:pt idx="299">
                  <c:v>7.91</c:v>
                </c:pt>
                <c:pt idx="300">
                  <c:v>5.78</c:v>
                </c:pt>
                <c:pt idx="301">
                  <c:v>6.08</c:v>
                </c:pt>
                <c:pt idx="302">
                  <c:v>8.94</c:v>
                </c:pt>
                <c:pt idx="303">
                  <c:v>13.53</c:v>
                </c:pt>
                <c:pt idx="304">
                  <c:v>18.38</c:v>
                </c:pt>
                <c:pt idx="305">
                  <c:v>21.68</c:v>
                </c:pt>
                <c:pt idx="306">
                  <c:v>21.65</c:v>
                </c:pt>
                <c:pt idx="307">
                  <c:v>19.28</c:v>
                </c:pt>
                <c:pt idx="308">
                  <c:v>16.329999999999998</c:v>
                </c:pt>
                <c:pt idx="309">
                  <c:v>12.73</c:v>
                </c:pt>
                <c:pt idx="310">
                  <c:v>10.02</c:v>
                </c:pt>
                <c:pt idx="311">
                  <c:v>7.97</c:v>
                </c:pt>
                <c:pt idx="312">
                  <c:v>5.72</c:v>
                </c:pt>
                <c:pt idx="313">
                  <c:v>6.07</c:v>
                </c:pt>
                <c:pt idx="314">
                  <c:v>8.98</c:v>
                </c:pt>
                <c:pt idx="315">
                  <c:v>13.53</c:v>
                </c:pt>
                <c:pt idx="316">
                  <c:v>18.420000000000002</c:v>
                </c:pt>
                <c:pt idx="317">
                  <c:v>21.7</c:v>
                </c:pt>
                <c:pt idx="318">
                  <c:v>21.67</c:v>
                </c:pt>
                <c:pt idx="319">
                  <c:v>19.260000000000002</c:v>
                </c:pt>
                <c:pt idx="320">
                  <c:v>16.32</c:v>
                </c:pt>
                <c:pt idx="321">
                  <c:v>12.72</c:v>
                </c:pt>
                <c:pt idx="322">
                  <c:v>9.98</c:v>
                </c:pt>
                <c:pt idx="323">
                  <c:v>8.0500000000000007</c:v>
                </c:pt>
                <c:pt idx="324">
                  <c:v>5.73</c:v>
                </c:pt>
                <c:pt idx="325">
                  <c:v>6.17</c:v>
                </c:pt>
                <c:pt idx="326">
                  <c:v>9.0299999999999994</c:v>
                </c:pt>
                <c:pt idx="327">
                  <c:v>13.53</c:v>
                </c:pt>
                <c:pt idx="328">
                  <c:v>18.46</c:v>
                </c:pt>
                <c:pt idx="329">
                  <c:v>21.65</c:v>
                </c:pt>
                <c:pt idx="330">
                  <c:v>21.65</c:v>
                </c:pt>
                <c:pt idx="331">
                  <c:v>19.22</c:v>
                </c:pt>
                <c:pt idx="332">
                  <c:v>16.239999999999998</c:v>
                </c:pt>
                <c:pt idx="333">
                  <c:v>12.69</c:v>
                </c:pt>
                <c:pt idx="334">
                  <c:v>9.86</c:v>
                </c:pt>
                <c:pt idx="335">
                  <c:v>8.01</c:v>
                </c:pt>
                <c:pt idx="336">
                  <c:v>5.63</c:v>
                </c:pt>
                <c:pt idx="337">
                  <c:v>6.11</c:v>
                </c:pt>
                <c:pt idx="338">
                  <c:v>8.98</c:v>
                </c:pt>
                <c:pt idx="339">
                  <c:v>13.52</c:v>
                </c:pt>
                <c:pt idx="340">
                  <c:v>18.420000000000002</c:v>
                </c:pt>
                <c:pt idx="341">
                  <c:v>21.73</c:v>
                </c:pt>
                <c:pt idx="342">
                  <c:v>21.7</c:v>
                </c:pt>
                <c:pt idx="343">
                  <c:v>19.329999999999998</c:v>
                </c:pt>
                <c:pt idx="344">
                  <c:v>16.25</c:v>
                </c:pt>
                <c:pt idx="345">
                  <c:v>12.68</c:v>
                </c:pt>
                <c:pt idx="346">
                  <c:v>9.93</c:v>
                </c:pt>
                <c:pt idx="347">
                  <c:v>7.96</c:v>
                </c:pt>
                <c:pt idx="348">
                  <c:v>5.73</c:v>
                </c:pt>
                <c:pt idx="349">
                  <c:v>6.22</c:v>
                </c:pt>
                <c:pt idx="350">
                  <c:v>8.9600000000000009</c:v>
                </c:pt>
                <c:pt idx="351">
                  <c:v>13.55</c:v>
                </c:pt>
                <c:pt idx="352">
                  <c:v>18.329999999999998</c:v>
                </c:pt>
                <c:pt idx="353">
                  <c:v>21.61</c:v>
                </c:pt>
                <c:pt idx="354">
                  <c:v>21.72</c:v>
                </c:pt>
                <c:pt idx="355">
                  <c:v>19.329999999999998</c:v>
                </c:pt>
                <c:pt idx="356">
                  <c:v>16.21</c:v>
                </c:pt>
                <c:pt idx="357">
                  <c:v>12.68</c:v>
                </c:pt>
                <c:pt idx="358">
                  <c:v>9.89</c:v>
                </c:pt>
                <c:pt idx="359">
                  <c:v>8.0500000000000007</c:v>
                </c:pt>
                <c:pt idx="360">
                  <c:v>5.67</c:v>
                </c:pt>
                <c:pt idx="361">
                  <c:v>6.22</c:v>
                </c:pt>
                <c:pt idx="362">
                  <c:v>8.92</c:v>
                </c:pt>
                <c:pt idx="363">
                  <c:v>13.53</c:v>
                </c:pt>
                <c:pt idx="364">
                  <c:v>18.239999999999998</c:v>
                </c:pt>
                <c:pt idx="365">
                  <c:v>21.61</c:v>
                </c:pt>
                <c:pt idx="366">
                  <c:v>21.75</c:v>
                </c:pt>
                <c:pt idx="367">
                  <c:v>19.32</c:v>
                </c:pt>
                <c:pt idx="368">
                  <c:v>16.2</c:v>
                </c:pt>
                <c:pt idx="369">
                  <c:v>12.63</c:v>
                </c:pt>
                <c:pt idx="370">
                  <c:v>9.91</c:v>
                </c:pt>
                <c:pt idx="371">
                  <c:v>8.1199999999999992</c:v>
                </c:pt>
                <c:pt idx="372">
                  <c:v>5.69</c:v>
                </c:pt>
                <c:pt idx="373">
                  <c:v>6.23</c:v>
                </c:pt>
                <c:pt idx="374">
                  <c:v>8.91</c:v>
                </c:pt>
                <c:pt idx="375">
                  <c:v>13.54</c:v>
                </c:pt>
                <c:pt idx="376">
                  <c:v>18.23</c:v>
                </c:pt>
                <c:pt idx="377">
                  <c:v>21.66</c:v>
                </c:pt>
                <c:pt idx="378">
                  <c:v>21.87</c:v>
                </c:pt>
                <c:pt idx="379">
                  <c:v>19.420000000000002</c:v>
                </c:pt>
                <c:pt idx="380">
                  <c:v>16.329999999999998</c:v>
                </c:pt>
                <c:pt idx="381">
                  <c:v>12.66</c:v>
                </c:pt>
                <c:pt idx="382">
                  <c:v>9.93</c:v>
                </c:pt>
                <c:pt idx="383">
                  <c:v>8.18</c:v>
                </c:pt>
                <c:pt idx="384">
                  <c:v>5.75</c:v>
                </c:pt>
                <c:pt idx="385">
                  <c:v>6.31</c:v>
                </c:pt>
                <c:pt idx="386">
                  <c:v>8.85</c:v>
                </c:pt>
                <c:pt idx="387">
                  <c:v>13.49</c:v>
                </c:pt>
                <c:pt idx="388">
                  <c:v>18.25</c:v>
                </c:pt>
                <c:pt idx="389">
                  <c:v>21.64</c:v>
                </c:pt>
                <c:pt idx="390">
                  <c:v>21.83</c:v>
                </c:pt>
                <c:pt idx="391">
                  <c:v>19.41</c:v>
                </c:pt>
                <c:pt idx="392">
                  <c:v>16.399999999999999</c:v>
                </c:pt>
                <c:pt idx="393">
                  <c:v>12.65</c:v>
                </c:pt>
                <c:pt idx="394">
                  <c:v>9.89</c:v>
                </c:pt>
                <c:pt idx="395">
                  <c:v>8.0500000000000007</c:v>
                </c:pt>
                <c:pt idx="396">
                  <c:v>5.59</c:v>
                </c:pt>
                <c:pt idx="397">
                  <c:v>6.28</c:v>
                </c:pt>
                <c:pt idx="398">
                  <c:v>8.81</c:v>
                </c:pt>
                <c:pt idx="399">
                  <c:v>13.4</c:v>
                </c:pt>
                <c:pt idx="400">
                  <c:v>18.22</c:v>
                </c:pt>
                <c:pt idx="401">
                  <c:v>21.62</c:v>
                </c:pt>
                <c:pt idx="402">
                  <c:v>21.94</c:v>
                </c:pt>
                <c:pt idx="403">
                  <c:v>19.329999999999998</c:v>
                </c:pt>
                <c:pt idx="404">
                  <c:v>16.48</c:v>
                </c:pt>
                <c:pt idx="405">
                  <c:v>12.73</c:v>
                </c:pt>
                <c:pt idx="406">
                  <c:v>9.7799999999999994</c:v>
                </c:pt>
                <c:pt idx="407">
                  <c:v>7.94</c:v>
                </c:pt>
                <c:pt idx="408">
                  <c:v>5.47</c:v>
                </c:pt>
                <c:pt idx="409">
                  <c:v>6.3</c:v>
                </c:pt>
                <c:pt idx="410">
                  <c:v>8.89</c:v>
                </c:pt>
                <c:pt idx="411">
                  <c:v>13.41</c:v>
                </c:pt>
                <c:pt idx="412">
                  <c:v>18.239999999999998</c:v>
                </c:pt>
                <c:pt idx="413">
                  <c:v>21.59</c:v>
                </c:pt>
                <c:pt idx="414">
                  <c:v>21.77</c:v>
                </c:pt>
                <c:pt idx="415">
                  <c:v>19.29</c:v>
                </c:pt>
                <c:pt idx="416">
                  <c:v>16.41</c:v>
                </c:pt>
                <c:pt idx="417">
                  <c:v>12.71</c:v>
                </c:pt>
                <c:pt idx="418">
                  <c:v>9.6999999999999993</c:v>
                </c:pt>
                <c:pt idx="419">
                  <c:v>7.92</c:v>
                </c:pt>
                <c:pt idx="420">
                  <c:v>5.5</c:v>
                </c:pt>
                <c:pt idx="421">
                  <c:v>6.43</c:v>
                </c:pt>
                <c:pt idx="422">
                  <c:v>8.98</c:v>
                </c:pt>
                <c:pt idx="423">
                  <c:v>13.43</c:v>
                </c:pt>
                <c:pt idx="424">
                  <c:v>18.23</c:v>
                </c:pt>
                <c:pt idx="425">
                  <c:v>21.52</c:v>
                </c:pt>
                <c:pt idx="426">
                  <c:v>21.71</c:v>
                </c:pt>
                <c:pt idx="427">
                  <c:v>19.27</c:v>
                </c:pt>
                <c:pt idx="428">
                  <c:v>16.489999999999998</c:v>
                </c:pt>
                <c:pt idx="429">
                  <c:v>12.66</c:v>
                </c:pt>
                <c:pt idx="430">
                  <c:v>9.6199999999999992</c:v>
                </c:pt>
                <c:pt idx="431">
                  <c:v>7.89</c:v>
                </c:pt>
                <c:pt idx="432">
                  <c:v>5.37</c:v>
                </c:pt>
                <c:pt idx="433">
                  <c:v>6.57</c:v>
                </c:pt>
                <c:pt idx="434">
                  <c:v>9.01</c:v>
                </c:pt>
                <c:pt idx="435">
                  <c:v>13.48</c:v>
                </c:pt>
                <c:pt idx="436">
                  <c:v>18.260000000000002</c:v>
                </c:pt>
                <c:pt idx="437">
                  <c:v>21.51</c:v>
                </c:pt>
                <c:pt idx="438">
                  <c:v>21.78</c:v>
                </c:pt>
                <c:pt idx="439">
                  <c:v>19.239999999999998</c:v>
                </c:pt>
                <c:pt idx="440">
                  <c:v>16.47</c:v>
                </c:pt>
                <c:pt idx="441">
                  <c:v>12.65</c:v>
                </c:pt>
                <c:pt idx="442">
                  <c:v>9.56</c:v>
                </c:pt>
                <c:pt idx="443">
                  <c:v>7.84</c:v>
                </c:pt>
                <c:pt idx="444">
                  <c:v>5.35</c:v>
                </c:pt>
                <c:pt idx="445">
                  <c:v>6.61</c:v>
                </c:pt>
                <c:pt idx="446">
                  <c:v>9.0500000000000007</c:v>
                </c:pt>
                <c:pt idx="447">
                  <c:v>13.54</c:v>
                </c:pt>
                <c:pt idx="448">
                  <c:v>18.29</c:v>
                </c:pt>
                <c:pt idx="449">
                  <c:v>21.55</c:v>
                </c:pt>
                <c:pt idx="450">
                  <c:v>21.84</c:v>
                </c:pt>
                <c:pt idx="451">
                  <c:v>19.13</c:v>
                </c:pt>
                <c:pt idx="452">
                  <c:v>16.47</c:v>
                </c:pt>
                <c:pt idx="453">
                  <c:v>12.69</c:v>
                </c:pt>
                <c:pt idx="454">
                  <c:v>9.5399999999999991</c:v>
                </c:pt>
                <c:pt idx="455">
                  <c:v>7.85</c:v>
                </c:pt>
                <c:pt idx="456">
                  <c:v>5.34</c:v>
                </c:pt>
                <c:pt idx="457">
                  <c:v>6.52</c:v>
                </c:pt>
                <c:pt idx="458">
                  <c:v>8.99</c:v>
                </c:pt>
                <c:pt idx="459">
                  <c:v>13.56</c:v>
                </c:pt>
                <c:pt idx="460">
                  <c:v>18.3</c:v>
                </c:pt>
                <c:pt idx="461">
                  <c:v>21.5</c:v>
                </c:pt>
                <c:pt idx="462">
                  <c:v>21.93</c:v>
                </c:pt>
                <c:pt idx="463">
                  <c:v>19.25</c:v>
                </c:pt>
                <c:pt idx="464">
                  <c:v>16.5</c:v>
                </c:pt>
                <c:pt idx="465">
                  <c:v>12.76</c:v>
                </c:pt>
                <c:pt idx="466">
                  <c:v>9.3699999999999992</c:v>
                </c:pt>
                <c:pt idx="467">
                  <c:v>7.79</c:v>
                </c:pt>
                <c:pt idx="468">
                  <c:v>5.24</c:v>
                </c:pt>
                <c:pt idx="469">
                  <c:v>6.57</c:v>
                </c:pt>
                <c:pt idx="470">
                  <c:v>8.9499999999999993</c:v>
                </c:pt>
                <c:pt idx="471">
                  <c:v>13.47</c:v>
                </c:pt>
                <c:pt idx="472">
                  <c:v>18.350000000000001</c:v>
                </c:pt>
                <c:pt idx="473">
                  <c:v>21.57</c:v>
                </c:pt>
                <c:pt idx="474">
                  <c:v>21.99</c:v>
                </c:pt>
                <c:pt idx="475">
                  <c:v>19.34</c:v>
                </c:pt>
                <c:pt idx="476">
                  <c:v>16.47</c:v>
                </c:pt>
                <c:pt idx="477">
                  <c:v>12.7</c:v>
                </c:pt>
                <c:pt idx="478">
                  <c:v>9.35</c:v>
                </c:pt>
                <c:pt idx="479">
                  <c:v>7.73</c:v>
                </c:pt>
                <c:pt idx="480">
                  <c:v>5.0199999999999996</c:v>
                </c:pt>
                <c:pt idx="481">
                  <c:v>6.45</c:v>
                </c:pt>
                <c:pt idx="482">
                  <c:v>9.06</c:v>
                </c:pt>
                <c:pt idx="483">
                  <c:v>13.42</c:v>
                </c:pt>
                <c:pt idx="484">
                  <c:v>18.36</c:v>
                </c:pt>
                <c:pt idx="485">
                  <c:v>21.54</c:v>
                </c:pt>
                <c:pt idx="486">
                  <c:v>21.95</c:v>
                </c:pt>
                <c:pt idx="487">
                  <c:v>19.32</c:v>
                </c:pt>
                <c:pt idx="488">
                  <c:v>16.5</c:v>
                </c:pt>
                <c:pt idx="489">
                  <c:v>12.71</c:v>
                </c:pt>
                <c:pt idx="490">
                  <c:v>9.3000000000000007</c:v>
                </c:pt>
                <c:pt idx="491">
                  <c:v>7.65</c:v>
                </c:pt>
                <c:pt idx="492">
                  <c:v>4.97</c:v>
                </c:pt>
                <c:pt idx="493">
                  <c:v>6.43</c:v>
                </c:pt>
                <c:pt idx="494">
                  <c:v>9.09</c:v>
                </c:pt>
                <c:pt idx="495">
                  <c:v>13.39</c:v>
                </c:pt>
                <c:pt idx="496">
                  <c:v>18.38</c:v>
                </c:pt>
                <c:pt idx="497">
                  <c:v>21.48</c:v>
                </c:pt>
                <c:pt idx="498">
                  <c:v>21.88</c:v>
                </c:pt>
                <c:pt idx="499">
                  <c:v>19.32</c:v>
                </c:pt>
                <c:pt idx="500">
                  <c:v>16.489999999999998</c:v>
                </c:pt>
                <c:pt idx="501">
                  <c:v>12.67</c:v>
                </c:pt>
                <c:pt idx="502">
                  <c:v>9.25</c:v>
                </c:pt>
                <c:pt idx="503">
                  <c:v>7.54</c:v>
                </c:pt>
                <c:pt idx="504">
                  <c:v>4.99</c:v>
                </c:pt>
                <c:pt idx="505">
                  <c:v>6.48</c:v>
                </c:pt>
                <c:pt idx="506">
                  <c:v>9.08</c:v>
                </c:pt>
                <c:pt idx="507">
                  <c:v>13.42</c:v>
                </c:pt>
                <c:pt idx="508">
                  <c:v>18.47</c:v>
                </c:pt>
                <c:pt idx="509">
                  <c:v>21.43</c:v>
                </c:pt>
                <c:pt idx="510">
                  <c:v>21.94</c:v>
                </c:pt>
                <c:pt idx="511">
                  <c:v>19.34</c:v>
                </c:pt>
                <c:pt idx="512">
                  <c:v>16.61</c:v>
                </c:pt>
                <c:pt idx="513">
                  <c:v>12.69</c:v>
                </c:pt>
                <c:pt idx="514">
                  <c:v>9.32</c:v>
                </c:pt>
                <c:pt idx="515">
                  <c:v>7.48</c:v>
                </c:pt>
                <c:pt idx="516">
                  <c:v>4.9400000000000004</c:v>
                </c:pt>
                <c:pt idx="517">
                  <c:v>6.4</c:v>
                </c:pt>
                <c:pt idx="518">
                  <c:v>9</c:v>
                </c:pt>
                <c:pt idx="519">
                  <c:v>13.38</c:v>
                </c:pt>
                <c:pt idx="520">
                  <c:v>18.47</c:v>
                </c:pt>
                <c:pt idx="521">
                  <c:v>21.5</c:v>
                </c:pt>
                <c:pt idx="522">
                  <c:v>21.97</c:v>
                </c:pt>
                <c:pt idx="523">
                  <c:v>19.38</c:v>
                </c:pt>
                <c:pt idx="524">
                  <c:v>16.72</c:v>
                </c:pt>
                <c:pt idx="525">
                  <c:v>12.66</c:v>
                </c:pt>
                <c:pt idx="526">
                  <c:v>9.39</c:v>
                </c:pt>
                <c:pt idx="527">
                  <c:v>7.49</c:v>
                </c:pt>
                <c:pt idx="528">
                  <c:v>4.93</c:v>
                </c:pt>
                <c:pt idx="529">
                  <c:v>6.42</c:v>
                </c:pt>
                <c:pt idx="530">
                  <c:v>8.9700000000000006</c:v>
                </c:pt>
                <c:pt idx="531">
                  <c:v>13.43</c:v>
                </c:pt>
                <c:pt idx="532">
                  <c:v>18.43</c:v>
                </c:pt>
                <c:pt idx="533">
                  <c:v>21.58</c:v>
                </c:pt>
                <c:pt idx="534">
                  <c:v>21.96</c:v>
                </c:pt>
                <c:pt idx="535">
                  <c:v>19.41</c:v>
                </c:pt>
                <c:pt idx="536">
                  <c:v>16.77</c:v>
                </c:pt>
                <c:pt idx="537">
                  <c:v>12.68</c:v>
                </c:pt>
                <c:pt idx="538">
                  <c:v>9.4</c:v>
                </c:pt>
                <c:pt idx="539">
                  <c:v>7.59</c:v>
                </c:pt>
                <c:pt idx="540">
                  <c:v>5.03</c:v>
                </c:pt>
                <c:pt idx="541">
                  <c:v>6.36</c:v>
                </c:pt>
                <c:pt idx="542">
                  <c:v>9</c:v>
                </c:pt>
                <c:pt idx="543">
                  <c:v>13.44</c:v>
                </c:pt>
                <c:pt idx="544">
                  <c:v>18.39</c:v>
                </c:pt>
                <c:pt idx="545">
                  <c:v>21.57</c:v>
                </c:pt>
                <c:pt idx="546">
                  <c:v>22.06</c:v>
                </c:pt>
                <c:pt idx="547">
                  <c:v>19.46</c:v>
                </c:pt>
                <c:pt idx="548">
                  <c:v>16.84</c:v>
                </c:pt>
                <c:pt idx="549">
                  <c:v>12.74</c:v>
                </c:pt>
                <c:pt idx="550">
                  <c:v>9.4</c:v>
                </c:pt>
                <c:pt idx="551">
                  <c:v>7.6</c:v>
                </c:pt>
                <c:pt idx="552">
                  <c:v>5.07</c:v>
                </c:pt>
                <c:pt idx="553">
                  <c:v>6.31</c:v>
                </c:pt>
                <c:pt idx="554">
                  <c:v>9.11</c:v>
                </c:pt>
                <c:pt idx="555">
                  <c:v>13.5</c:v>
                </c:pt>
                <c:pt idx="556">
                  <c:v>18.399999999999999</c:v>
                </c:pt>
                <c:pt idx="557">
                  <c:v>21.61</c:v>
                </c:pt>
                <c:pt idx="558">
                  <c:v>22.1</c:v>
                </c:pt>
                <c:pt idx="559">
                  <c:v>19.5</c:v>
                </c:pt>
                <c:pt idx="560">
                  <c:v>16.809999999999999</c:v>
                </c:pt>
                <c:pt idx="561">
                  <c:v>12.77</c:v>
                </c:pt>
                <c:pt idx="562">
                  <c:v>9.39</c:v>
                </c:pt>
                <c:pt idx="563">
                  <c:v>7.6</c:v>
                </c:pt>
                <c:pt idx="564">
                  <c:v>4.97</c:v>
                </c:pt>
                <c:pt idx="565">
                  <c:v>6.4</c:v>
                </c:pt>
                <c:pt idx="566">
                  <c:v>9.07</c:v>
                </c:pt>
                <c:pt idx="567">
                  <c:v>13.61</c:v>
                </c:pt>
                <c:pt idx="568">
                  <c:v>18.48</c:v>
                </c:pt>
                <c:pt idx="569">
                  <c:v>21.65</c:v>
                </c:pt>
                <c:pt idx="570">
                  <c:v>22.15</c:v>
                </c:pt>
                <c:pt idx="571">
                  <c:v>19.52</c:v>
                </c:pt>
                <c:pt idx="572">
                  <c:v>16.8</c:v>
                </c:pt>
                <c:pt idx="573">
                  <c:v>12.88</c:v>
                </c:pt>
                <c:pt idx="574">
                  <c:v>9.3800000000000008</c:v>
                </c:pt>
                <c:pt idx="575">
                  <c:v>7.64</c:v>
                </c:pt>
                <c:pt idx="576">
                  <c:v>5.07</c:v>
                </c:pt>
                <c:pt idx="577">
                  <c:v>6.54</c:v>
                </c:pt>
                <c:pt idx="578">
                  <c:v>9.14</c:v>
                </c:pt>
                <c:pt idx="579">
                  <c:v>13.66</c:v>
                </c:pt>
                <c:pt idx="580">
                  <c:v>18.5</c:v>
                </c:pt>
                <c:pt idx="581">
                  <c:v>21.61</c:v>
                </c:pt>
                <c:pt idx="582">
                  <c:v>22.19</c:v>
                </c:pt>
                <c:pt idx="583">
                  <c:v>19.61</c:v>
                </c:pt>
                <c:pt idx="584">
                  <c:v>16.809999999999999</c:v>
                </c:pt>
                <c:pt idx="585">
                  <c:v>12.97</c:v>
                </c:pt>
                <c:pt idx="586">
                  <c:v>9.5399999999999991</c:v>
                </c:pt>
                <c:pt idx="587">
                  <c:v>7.72</c:v>
                </c:pt>
                <c:pt idx="588">
                  <c:v>5.21</c:v>
                </c:pt>
                <c:pt idx="589">
                  <c:v>6.63</c:v>
                </c:pt>
                <c:pt idx="590">
                  <c:v>9.1199999999999992</c:v>
                </c:pt>
                <c:pt idx="591">
                  <c:v>13.75</c:v>
                </c:pt>
                <c:pt idx="592">
                  <c:v>18.59</c:v>
                </c:pt>
                <c:pt idx="593">
                  <c:v>21.64</c:v>
                </c:pt>
                <c:pt idx="594">
                  <c:v>22.2</c:v>
                </c:pt>
                <c:pt idx="595">
                  <c:v>19.62</c:v>
                </c:pt>
                <c:pt idx="596">
                  <c:v>16.89</c:v>
                </c:pt>
                <c:pt idx="597">
                  <c:v>13.08</c:v>
                </c:pt>
                <c:pt idx="598">
                  <c:v>9.58</c:v>
                </c:pt>
                <c:pt idx="599">
                  <c:v>7.72</c:v>
                </c:pt>
                <c:pt idx="600">
                  <c:v>5.26</c:v>
                </c:pt>
                <c:pt idx="601">
                  <c:v>6.69</c:v>
                </c:pt>
                <c:pt idx="602">
                  <c:v>9.2100000000000009</c:v>
                </c:pt>
                <c:pt idx="603">
                  <c:v>13.74</c:v>
                </c:pt>
                <c:pt idx="604">
                  <c:v>18.61</c:v>
                </c:pt>
                <c:pt idx="605">
                  <c:v>21.72</c:v>
                </c:pt>
                <c:pt idx="606">
                  <c:v>22.17</c:v>
                </c:pt>
                <c:pt idx="607">
                  <c:v>19.5</c:v>
                </c:pt>
                <c:pt idx="608">
                  <c:v>16.88</c:v>
                </c:pt>
                <c:pt idx="609">
                  <c:v>13.14</c:v>
                </c:pt>
                <c:pt idx="610">
                  <c:v>9.56</c:v>
                </c:pt>
                <c:pt idx="611">
                  <c:v>7.69</c:v>
                </c:pt>
                <c:pt idx="612">
                  <c:v>5.49</c:v>
                </c:pt>
                <c:pt idx="613">
                  <c:v>6.78</c:v>
                </c:pt>
                <c:pt idx="614">
                  <c:v>9.15</c:v>
                </c:pt>
                <c:pt idx="615">
                  <c:v>13.8</c:v>
                </c:pt>
                <c:pt idx="616">
                  <c:v>18.690000000000001</c:v>
                </c:pt>
                <c:pt idx="617">
                  <c:v>21.75</c:v>
                </c:pt>
                <c:pt idx="618">
                  <c:v>22.17</c:v>
                </c:pt>
                <c:pt idx="619">
                  <c:v>19.55</c:v>
                </c:pt>
                <c:pt idx="620">
                  <c:v>16.88</c:v>
                </c:pt>
                <c:pt idx="621">
                  <c:v>13.19</c:v>
                </c:pt>
                <c:pt idx="622">
                  <c:v>9.5399999999999991</c:v>
                </c:pt>
                <c:pt idx="623">
                  <c:v>7.61</c:v>
                </c:pt>
                <c:pt idx="624">
                  <c:v>5.5</c:v>
                </c:pt>
                <c:pt idx="625">
                  <c:v>6.81</c:v>
                </c:pt>
                <c:pt idx="626">
                  <c:v>9.15</c:v>
                </c:pt>
                <c:pt idx="627">
                  <c:v>13.84</c:v>
                </c:pt>
                <c:pt idx="628">
                  <c:v>18.63</c:v>
                </c:pt>
                <c:pt idx="629">
                  <c:v>21.61</c:v>
                </c:pt>
                <c:pt idx="630">
                  <c:v>22.17</c:v>
                </c:pt>
                <c:pt idx="631">
                  <c:v>19.510000000000002</c:v>
                </c:pt>
                <c:pt idx="632">
                  <c:v>16.88</c:v>
                </c:pt>
                <c:pt idx="633">
                  <c:v>13.21</c:v>
                </c:pt>
                <c:pt idx="634">
                  <c:v>9.6300000000000008</c:v>
                </c:pt>
                <c:pt idx="635">
                  <c:v>7.5</c:v>
                </c:pt>
                <c:pt idx="636">
                  <c:v>5.28</c:v>
                </c:pt>
                <c:pt idx="637">
                  <c:v>6.76</c:v>
                </c:pt>
                <c:pt idx="638">
                  <c:v>9.14</c:v>
                </c:pt>
                <c:pt idx="639">
                  <c:v>13.86</c:v>
                </c:pt>
                <c:pt idx="640">
                  <c:v>18.62</c:v>
                </c:pt>
                <c:pt idx="641">
                  <c:v>21.59</c:v>
                </c:pt>
                <c:pt idx="642">
                  <c:v>22.23</c:v>
                </c:pt>
                <c:pt idx="643">
                  <c:v>19.559999999999999</c:v>
                </c:pt>
                <c:pt idx="644">
                  <c:v>16.91</c:v>
                </c:pt>
                <c:pt idx="645">
                  <c:v>13.21</c:v>
                </c:pt>
                <c:pt idx="646">
                  <c:v>9.61</c:v>
                </c:pt>
                <c:pt idx="647">
                  <c:v>7.48</c:v>
                </c:pt>
                <c:pt idx="648">
                  <c:v>5.26</c:v>
                </c:pt>
                <c:pt idx="649">
                  <c:v>6.79</c:v>
                </c:pt>
                <c:pt idx="650">
                  <c:v>9.1</c:v>
                </c:pt>
                <c:pt idx="651">
                  <c:v>13.84</c:v>
                </c:pt>
                <c:pt idx="652">
                  <c:v>18.66</c:v>
                </c:pt>
                <c:pt idx="653">
                  <c:v>21.6</c:v>
                </c:pt>
                <c:pt idx="654">
                  <c:v>22.2</c:v>
                </c:pt>
                <c:pt idx="655">
                  <c:v>19.55</c:v>
                </c:pt>
                <c:pt idx="656">
                  <c:v>16.98</c:v>
                </c:pt>
                <c:pt idx="657">
                  <c:v>13.22</c:v>
                </c:pt>
                <c:pt idx="658">
                  <c:v>9.6199999999999992</c:v>
                </c:pt>
                <c:pt idx="659">
                  <c:v>7.49</c:v>
                </c:pt>
                <c:pt idx="660">
                  <c:v>5.29</c:v>
                </c:pt>
                <c:pt idx="661">
                  <c:v>6.9</c:v>
                </c:pt>
                <c:pt idx="662">
                  <c:v>9.14</c:v>
                </c:pt>
                <c:pt idx="663">
                  <c:v>13.83</c:v>
                </c:pt>
                <c:pt idx="664">
                  <c:v>18.72</c:v>
                </c:pt>
                <c:pt idx="665">
                  <c:v>21.64</c:v>
                </c:pt>
                <c:pt idx="666">
                  <c:v>22.28</c:v>
                </c:pt>
                <c:pt idx="667">
                  <c:v>19.59</c:v>
                </c:pt>
                <c:pt idx="668">
                  <c:v>17.04</c:v>
                </c:pt>
                <c:pt idx="669">
                  <c:v>13.27</c:v>
                </c:pt>
                <c:pt idx="670">
                  <c:v>9.6300000000000008</c:v>
                </c:pt>
                <c:pt idx="671">
                  <c:v>7.47</c:v>
                </c:pt>
                <c:pt idx="672">
                  <c:v>5.22</c:v>
                </c:pt>
                <c:pt idx="673">
                  <c:v>6.89</c:v>
                </c:pt>
                <c:pt idx="674">
                  <c:v>9.14</c:v>
                </c:pt>
                <c:pt idx="675">
                  <c:v>13.79</c:v>
                </c:pt>
                <c:pt idx="676">
                  <c:v>18.64</c:v>
                </c:pt>
                <c:pt idx="677">
                  <c:v>21.62</c:v>
                </c:pt>
                <c:pt idx="678">
                  <c:v>22.35</c:v>
                </c:pt>
                <c:pt idx="679">
                  <c:v>19.62</c:v>
                </c:pt>
                <c:pt idx="680">
                  <c:v>16.989999999999998</c:v>
                </c:pt>
                <c:pt idx="681">
                  <c:v>13.28</c:v>
                </c:pt>
                <c:pt idx="682">
                  <c:v>9.6199999999999992</c:v>
                </c:pt>
                <c:pt idx="683">
                  <c:v>7.36</c:v>
                </c:pt>
                <c:pt idx="684">
                  <c:v>5.29</c:v>
                </c:pt>
                <c:pt idx="685">
                  <c:v>6.86</c:v>
                </c:pt>
                <c:pt idx="686">
                  <c:v>9.08</c:v>
                </c:pt>
                <c:pt idx="687">
                  <c:v>13.76</c:v>
                </c:pt>
                <c:pt idx="688">
                  <c:v>18.63</c:v>
                </c:pt>
                <c:pt idx="689">
                  <c:v>21.67</c:v>
                </c:pt>
                <c:pt idx="690">
                  <c:v>22.39</c:v>
                </c:pt>
                <c:pt idx="691">
                  <c:v>19.600000000000001</c:v>
                </c:pt>
                <c:pt idx="692">
                  <c:v>17.059999999999999</c:v>
                </c:pt>
                <c:pt idx="693">
                  <c:v>13.26</c:v>
                </c:pt>
                <c:pt idx="694">
                  <c:v>9.66</c:v>
                </c:pt>
                <c:pt idx="695">
                  <c:v>7.31</c:v>
                </c:pt>
                <c:pt idx="696">
                  <c:v>5.27</c:v>
                </c:pt>
                <c:pt idx="697">
                  <c:v>6.89</c:v>
                </c:pt>
                <c:pt idx="698">
                  <c:v>9.11</c:v>
                </c:pt>
                <c:pt idx="699">
                  <c:v>13.81</c:v>
                </c:pt>
                <c:pt idx="700">
                  <c:v>18.66</c:v>
                </c:pt>
                <c:pt idx="701">
                  <c:v>21.58</c:v>
                </c:pt>
                <c:pt idx="702">
                  <c:v>22.35</c:v>
                </c:pt>
                <c:pt idx="703">
                  <c:v>19.53</c:v>
                </c:pt>
                <c:pt idx="704">
                  <c:v>17.079999999999998</c:v>
                </c:pt>
                <c:pt idx="705">
                  <c:v>13.3</c:v>
                </c:pt>
                <c:pt idx="706">
                  <c:v>9.6</c:v>
                </c:pt>
                <c:pt idx="707">
                  <c:v>7.25</c:v>
                </c:pt>
                <c:pt idx="708">
                  <c:v>5.18</c:v>
                </c:pt>
                <c:pt idx="709">
                  <c:v>6.89</c:v>
                </c:pt>
                <c:pt idx="710">
                  <c:v>9.1</c:v>
                </c:pt>
                <c:pt idx="711">
                  <c:v>13.81</c:v>
                </c:pt>
                <c:pt idx="712">
                  <c:v>18.72</c:v>
                </c:pt>
                <c:pt idx="713">
                  <c:v>21.63</c:v>
                </c:pt>
                <c:pt idx="714">
                  <c:v>22.29</c:v>
                </c:pt>
                <c:pt idx="715">
                  <c:v>19.55</c:v>
                </c:pt>
                <c:pt idx="716">
                  <c:v>17.16</c:v>
                </c:pt>
                <c:pt idx="717">
                  <c:v>13.27</c:v>
                </c:pt>
                <c:pt idx="718">
                  <c:v>9.61</c:v>
                </c:pt>
                <c:pt idx="719">
                  <c:v>7.21</c:v>
                </c:pt>
                <c:pt idx="720">
                  <c:v>5.17</c:v>
                </c:pt>
                <c:pt idx="721">
                  <c:v>6.87</c:v>
                </c:pt>
                <c:pt idx="722">
                  <c:v>9.14</c:v>
                </c:pt>
                <c:pt idx="723">
                  <c:v>13.83</c:v>
                </c:pt>
                <c:pt idx="724">
                  <c:v>18.79</c:v>
                </c:pt>
                <c:pt idx="725">
                  <c:v>21.68</c:v>
                </c:pt>
                <c:pt idx="726">
                  <c:v>22.26</c:v>
                </c:pt>
                <c:pt idx="727">
                  <c:v>19.52</c:v>
                </c:pt>
                <c:pt idx="728">
                  <c:v>17.190000000000001</c:v>
                </c:pt>
                <c:pt idx="729">
                  <c:v>13.28</c:v>
                </c:pt>
                <c:pt idx="730">
                  <c:v>9.61</c:v>
                </c:pt>
                <c:pt idx="731">
                  <c:v>7.22</c:v>
                </c:pt>
                <c:pt idx="732">
                  <c:v>5.1100000000000003</c:v>
                </c:pt>
                <c:pt idx="733">
                  <c:v>6.83</c:v>
                </c:pt>
                <c:pt idx="734">
                  <c:v>9.15</c:v>
                </c:pt>
                <c:pt idx="735">
                  <c:v>13.81</c:v>
                </c:pt>
                <c:pt idx="736">
                  <c:v>18.8</c:v>
                </c:pt>
                <c:pt idx="737">
                  <c:v>21.58</c:v>
                </c:pt>
                <c:pt idx="738">
                  <c:v>22.11</c:v>
                </c:pt>
                <c:pt idx="739">
                  <c:v>19.39</c:v>
                </c:pt>
                <c:pt idx="740">
                  <c:v>17.05</c:v>
                </c:pt>
                <c:pt idx="741">
                  <c:v>13.25</c:v>
                </c:pt>
                <c:pt idx="742">
                  <c:v>9.5500000000000007</c:v>
                </c:pt>
                <c:pt idx="743">
                  <c:v>7.08</c:v>
                </c:pt>
                <c:pt idx="744">
                  <c:v>4.9400000000000004</c:v>
                </c:pt>
                <c:pt idx="745">
                  <c:v>6.75</c:v>
                </c:pt>
                <c:pt idx="746">
                  <c:v>9.14</c:v>
                </c:pt>
                <c:pt idx="747">
                  <c:v>13.81</c:v>
                </c:pt>
                <c:pt idx="748">
                  <c:v>18.7</c:v>
                </c:pt>
                <c:pt idx="749">
                  <c:v>21.58</c:v>
                </c:pt>
                <c:pt idx="750">
                  <c:v>22.19</c:v>
                </c:pt>
                <c:pt idx="751">
                  <c:v>19.350000000000001</c:v>
                </c:pt>
                <c:pt idx="752">
                  <c:v>16.95</c:v>
                </c:pt>
                <c:pt idx="753">
                  <c:v>13.22</c:v>
                </c:pt>
                <c:pt idx="754">
                  <c:v>9.52</c:v>
                </c:pt>
                <c:pt idx="755">
                  <c:v>7.14</c:v>
                </c:pt>
                <c:pt idx="756">
                  <c:v>5.08</c:v>
                </c:pt>
                <c:pt idx="757">
                  <c:v>6.75</c:v>
                </c:pt>
                <c:pt idx="758">
                  <c:v>9.2200000000000006</c:v>
                </c:pt>
                <c:pt idx="759">
                  <c:v>13.9</c:v>
                </c:pt>
                <c:pt idx="760">
                  <c:v>18.760000000000002</c:v>
                </c:pt>
                <c:pt idx="761">
                  <c:v>21.54</c:v>
                </c:pt>
                <c:pt idx="762">
                  <c:v>22.13</c:v>
                </c:pt>
                <c:pt idx="763">
                  <c:v>19.45</c:v>
                </c:pt>
                <c:pt idx="764">
                  <c:v>16.850000000000001</c:v>
                </c:pt>
                <c:pt idx="765">
                  <c:v>13.18</c:v>
                </c:pt>
                <c:pt idx="766">
                  <c:v>9.61</c:v>
                </c:pt>
                <c:pt idx="767">
                  <c:v>7.29</c:v>
                </c:pt>
                <c:pt idx="768">
                  <c:v>5.0599999999999996</c:v>
                </c:pt>
                <c:pt idx="769">
                  <c:v>6.85</c:v>
                </c:pt>
                <c:pt idx="770">
                  <c:v>9.41</c:v>
                </c:pt>
                <c:pt idx="771">
                  <c:v>13.96</c:v>
                </c:pt>
                <c:pt idx="772">
                  <c:v>18.809999999999999</c:v>
                </c:pt>
                <c:pt idx="773">
                  <c:v>21.57</c:v>
                </c:pt>
                <c:pt idx="774">
                  <c:v>22.27</c:v>
                </c:pt>
                <c:pt idx="775">
                  <c:v>19.53</c:v>
                </c:pt>
                <c:pt idx="776">
                  <c:v>16.98</c:v>
                </c:pt>
                <c:pt idx="777">
                  <c:v>13.28</c:v>
                </c:pt>
                <c:pt idx="778">
                  <c:v>9.77</c:v>
                </c:pt>
                <c:pt idx="779">
                  <c:v>7.36</c:v>
                </c:pt>
                <c:pt idx="780">
                  <c:v>5.03</c:v>
                </c:pt>
                <c:pt idx="781">
                  <c:v>6.82</c:v>
                </c:pt>
                <c:pt idx="782">
                  <c:v>9.2899999999999991</c:v>
                </c:pt>
                <c:pt idx="783">
                  <c:v>14.02</c:v>
                </c:pt>
                <c:pt idx="784">
                  <c:v>18.88</c:v>
                </c:pt>
                <c:pt idx="785">
                  <c:v>21.68</c:v>
                </c:pt>
                <c:pt idx="786">
                  <c:v>22.4</c:v>
                </c:pt>
                <c:pt idx="787">
                  <c:v>19.64</c:v>
                </c:pt>
                <c:pt idx="788">
                  <c:v>16.97</c:v>
                </c:pt>
                <c:pt idx="789">
                  <c:v>13.4</c:v>
                </c:pt>
                <c:pt idx="790">
                  <c:v>9.82</c:v>
                </c:pt>
                <c:pt idx="791">
                  <c:v>7.32</c:v>
                </c:pt>
                <c:pt idx="792">
                  <c:v>5.14</c:v>
                </c:pt>
                <c:pt idx="793">
                  <c:v>6.74</c:v>
                </c:pt>
                <c:pt idx="794">
                  <c:v>9.1999999999999993</c:v>
                </c:pt>
                <c:pt idx="795">
                  <c:v>14.01</c:v>
                </c:pt>
                <c:pt idx="796">
                  <c:v>18.899999999999999</c:v>
                </c:pt>
                <c:pt idx="797">
                  <c:v>21.68</c:v>
                </c:pt>
                <c:pt idx="798">
                  <c:v>22.39</c:v>
                </c:pt>
                <c:pt idx="799">
                  <c:v>19.739999999999998</c:v>
                </c:pt>
                <c:pt idx="800">
                  <c:v>16.95</c:v>
                </c:pt>
                <c:pt idx="801">
                  <c:v>13.43</c:v>
                </c:pt>
                <c:pt idx="802">
                  <c:v>9.82</c:v>
                </c:pt>
                <c:pt idx="803">
                  <c:v>7.28</c:v>
                </c:pt>
                <c:pt idx="804">
                  <c:v>4.93</c:v>
                </c:pt>
                <c:pt idx="805">
                  <c:v>6.67</c:v>
                </c:pt>
                <c:pt idx="806">
                  <c:v>9.23</c:v>
                </c:pt>
                <c:pt idx="807">
                  <c:v>13.91</c:v>
                </c:pt>
                <c:pt idx="808">
                  <c:v>18.850000000000001</c:v>
                </c:pt>
                <c:pt idx="809">
                  <c:v>21.66</c:v>
                </c:pt>
                <c:pt idx="810">
                  <c:v>22.38</c:v>
                </c:pt>
                <c:pt idx="811">
                  <c:v>19.86</c:v>
                </c:pt>
                <c:pt idx="812">
                  <c:v>16.98</c:v>
                </c:pt>
                <c:pt idx="813">
                  <c:v>13.45</c:v>
                </c:pt>
                <c:pt idx="814">
                  <c:v>9.89</c:v>
                </c:pt>
                <c:pt idx="815">
                  <c:v>7.27</c:v>
                </c:pt>
                <c:pt idx="816">
                  <c:v>4.99</c:v>
                </c:pt>
                <c:pt idx="817">
                  <c:v>6.88</c:v>
                </c:pt>
                <c:pt idx="818">
                  <c:v>9.25</c:v>
                </c:pt>
                <c:pt idx="819">
                  <c:v>13.96</c:v>
                </c:pt>
                <c:pt idx="820">
                  <c:v>18.829999999999998</c:v>
                </c:pt>
                <c:pt idx="821">
                  <c:v>21.67</c:v>
                </c:pt>
                <c:pt idx="822">
                  <c:v>22.31</c:v>
                </c:pt>
                <c:pt idx="823">
                  <c:v>19.78</c:v>
                </c:pt>
                <c:pt idx="824">
                  <c:v>16.989999999999998</c:v>
                </c:pt>
                <c:pt idx="825">
                  <c:v>13.39</c:v>
                </c:pt>
                <c:pt idx="826">
                  <c:v>10.130000000000001</c:v>
                </c:pt>
                <c:pt idx="827">
                  <c:v>7.32</c:v>
                </c:pt>
                <c:pt idx="828">
                  <c:v>4.99</c:v>
                </c:pt>
                <c:pt idx="829">
                  <c:v>6.74</c:v>
                </c:pt>
                <c:pt idx="830">
                  <c:v>9.2899999999999991</c:v>
                </c:pt>
                <c:pt idx="831">
                  <c:v>14.08</c:v>
                </c:pt>
                <c:pt idx="832">
                  <c:v>18.82</c:v>
                </c:pt>
                <c:pt idx="833">
                  <c:v>21.59</c:v>
                </c:pt>
                <c:pt idx="834">
                  <c:v>22.31</c:v>
                </c:pt>
                <c:pt idx="835">
                  <c:v>19.72</c:v>
                </c:pt>
                <c:pt idx="836">
                  <c:v>17.14</c:v>
                </c:pt>
                <c:pt idx="837">
                  <c:v>13.46</c:v>
                </c:pt>
                <c:pt idx="838">
                  <c:v>10.27</c:v>
                </c:pt>
                <c:pt idx="839">
                  <c:v>7.38</c:v>
                </c:pt>
                <c:pt idx="840">
                  <c:v>5.6</c:v>
                </c:pt>
                <c:pt idx="841">
                  <c:v>6.88</c:v>
                </c:pt>
                <c:pt idx="842">
                  <c:v>9.06</c:v>
                </c:pt>
                <c:pt idx="843">
                  <c:v>14.23</c:v>
                </c:pt>
                <c:pt idx="844">
                  <c:v>18.73</c:v>
                </c:pt>
                <c:pt idx="845">
                  <c:v>21.64</c:v>
                </c:pt>
                <c:pt idx="846">
                  <c:v>22.37</c:v>
                </c:pt>
                <c:pt idx="847">
                  <c:v>19.75</c:v>
                </c:pt>
                <c:pt idx="848">
                  <c:v>17.07</c:v>
                </c:pt>
                <c:pt idx="849">
                  <c:v>13.47</c:v>
                </c:pt>
                <c:pt idx="850">
                  <c:v>10.3</c:v>
                </c:pt>
                <c:pt idx="851">
                  <c:v>7.62</c:v>
                </c:pt>
                <c:pt idx="852">
                  <c:v>5.88</c:v>
                </c:pt>
                <c:pt idx="853">
                  <c:v>7.12</c:v>
                </c:pt>
                <c:pt idx="854">
                  <c:v>9.1300000000000008</c:v>
                </c:pt>
                <c:pt idx="855">
                  <c:v>14.29</c:v>
                </c:pt>
                <c:pt idx="856">
                  <c:v>18.850000000000001</c:v>
                </c:pt>
                <c:pt idx="857">
                  <c:v>21.79</c:v>
                </c:pt>
                <c:pt idx="858">
                  <c:v>22.48</c:v>
                </c:pt>
                <c:pt idx="859">
                  <c:v>19.670000000000002</c:v>
                </c:pt>
                <c:pt idx="860">
                  <c:v>17.2</c:v>
                </c:pt>
                <c:pt idx="861">
                  <c:v>13.63</c:v>
                </c:pt>
                <c:pt idx="862">
                  <c:v>10.39</c:v>
                </c:pt>
                <c:pt idx="863">
                  <c:v>7.8</c:v>
                </c:pt>
                <c:pt idx="864">
                  <c:v>5.85</c:v>
                </c:pt>
                <c:pt idx="865">
                  <c:v>7.09</c:v>
                </c:pt>
                <c:pt idx="866">
                  <c:v>9.25</c:v>
                </c:pt>
                <c:pt idx="867">
                  <c:v>14.31</c:v>
                </c:pt>
                <c:pt idx="868">
                  <c:v>18.809999999999999</c:v>
                </c:pt>
                <c:pt idx="869">
                  <c:v>21.79</c:v>
                </c:pt>
                <c:pt idx="870">
                  <c:v>22.47</c:v>
                </c:pt>
                <c:pt idx="871">
                  <c:v>19.62</c:v>
                </c:pt>
                <c:pt idx="872">
                  <c:v>17.05</c:v>
                </c:pt>
                <c:pt idx="873">
                  <c:v>13.55</c:v>
                </c:pt>
                <c:pt idx="874">
                  <c:v>10.3</c:v>
                </c:pt>
                <c:pt idx="875">
                  <c:v>7.75</c:v>
                </c:pt>
                <c:pt idx="876">
                  <c:v>6.07</c:v>
                </c:pt>
                <c:pt idx="877">
                  <c:v>7.26</c:v>
                </c:pt>
                <c:pt idx="878">
                  <c:v>9.4600000000000009</c:v>
                </c:pt>
                <c:pt idx="879">
                  <c:v>14.52</c:v>
                </c:pt>
                <c:pt idx="880">
                  <c:v>18.809999999999999</c:v>
                </c:pt>
                <c:pt idx="881">
                  <c:v>21.82</c:v>
                </c:pt>
                <c:pt idx="882">
                  <c:v>22.53</c:v>
                </c:pt>
                <c:pt idx="883">
                  <c:v>19.690000000000001</c:v>
                </c:pt>
                <c:pt idx="884">
                  <c:v>16.850000000000001</c:v>
                </c:pt>
                <c:pt idx="885">
                  <c:v>13.69</c:v>
                </c:pt>
                <c:pt idx="886">
                  <c:v>10.38</c:v>
                </c:pt>
                <c:pt idx="887">
                  <c:v>7.76</c:v>
                </c:pt>
                <c:pt idx="888">
                  <c:v>6</c:v>
                </c:pt>
                <c:pt idx="889">
                  <c:v>7.31</c:v>
                </c:pt>
                <c:pt idx="890">
                  <c:v>9.65</c:v>
                </c:pt>
                <c:pt idx="891">
                  <c:v>14.56</c:v>
                </c:pt>
                <c:pt idx="892">
                  <c:v>18.97</c:v>
                </c:pt>
                <c:pt idx="893">
                  <c:v>21.81</c:v>
                </c:pt>
                <c:pt idx="894">
                  <c:v>22.48</c:v>
                </c:pt>
                <c:pt idx="895">
                  <c:v>19.73</c:v>
                </c:pt>
                <c:pt idx="896">
                  <c:v>16.739999999999998</c:v>
                </c:pt>
                <c:pt idx="897">
                  <c:v>13.94</c:v>
                </c:pt>
                <c:pt idx="898">
                  <c:v>10.54</c:v>
                </c:pt>
                <c:pt idx="899">
                  <c:v>7.66</c:v>
                </c:pt>
                <c:pt idx="900">
                  <c:v>5.77</c:v>
                </c:pt>
                <c:pt idx="901">
                  <c:v>7.52</c:v>
                </c:pt>
                <c:pt idx="902">
                  <c:v>9.6</c:v>
                </c:pt>
                <c:pt idx="903">
                  <c:v>14.52</c:v>
                </c:pt>
                <c:pt idx="904">
                  <c:v>18.8</c:v>
                </c:pt>
                <c:pt idx="905">
                  <c:v>21.87</c:v>
                </c:pt>
                <c:pt idx="906">
                  <c:v>22.43</c:v>
                </c:pt>
                <c:pt idx="907">
                  <c:v>19.690000000000001</c:v>
                </c:pt>
                <c:pt idx="908">
                  <c:v>16.760000000000002</c:v>
                </c:pt>
                <c:pt idx="909">
                  <c:v>13.91</c:v>
                </c:pt>
                <c:pt idx="910">
                  <c:v>10.69</c:v>
                </c:pt>
                <c:pt idx="911">
                  <c:v>7.67</c:v>
                </c:pt>
                <c:pt idx="912">
                  <c:v>5.57</c:v>
                </c:pt>
                <c:pt idx="913">
                  <c:v>7.72</c:v>
                </c:pt>
                <c:pt idx="914">
                  <c:v>9.4700000000000006</c:v>
                </c:pt>
                <c:pt idx="915">
                  <c:v>14.52</c:v>
                </c:pt>
                <c:pt idx="916">
                  <c:v>18.690000000000001</c:v>
                </c:pt>
                <c:pt idx="917">
                  <c:v>21.93</c:v>
                </c:pt>
                <c:pt idx="918">
                  <c:v>22.45</c:v>
                </c:pt>
                <c:pt idx="919">
                  <c:v>19.71</c:v>
                </c:pt>
                <c:pt idx="920">
                  <c:v>16.91</c:v>
                </c:pt>
                <c:pt idx="921">
                  <c:v>13.9</c:v>
                </c:pt>
                <c:pt idx="922">
                  <c:v>10.92</c:v>
                </c:pt>
                <c:pt idx="923">
                  <c:v>7.54</c:v>
                </c:pt>
                <c:pt idx="924">
                  <c:v>6.1</c:v>
                </c:pt>
                <c:pt idx="925">
                  <c:v>7.83</c:v>
                </c:pt>
                <c:pt idx="926">
                  <c:v>9.7100000000000009</c:v>
                </c:pt>
                <c:pt idx="927">
                  <c:v>14.39</c:v>
                </c:pt>
                <c:pt idx="928">
                  <c:v>18.690000000000001</c:v>
                </c:pt>
                <c:pt idx="929">
                  <c:v>21.63</c:v>
                </c:pt>
                <c:pt idx="930">
                  <c:v>22.31</c:v>
                </c:pt>
                <c:pt idx="931">
                  <c:v>19.850000000000001</c:v>
                </c:pt>
                <c:pt idx="932">
                  <c:v>16.97</c:v>
                </c:pt>
                <c:pt idx="933">
                  <c:v>13.89</c:v>
                </c:pt>
                <c:pt idx="934">
                  <c:v>11.16</c:v>
                </c:pt>
                <c:pt idx="935">
                  <c:v>7.39</c:v>
                </c:pt>
                <c:pt idx="936">
                  <c:v>6.07</c:v>
                </c:pt>
                <c:pt idx="937">
                  <c:v>7.93</c:v>
                </c:pt>
                <c:pt idx="938">
                  <c:v>9.43</c:v>
                </c:pt>
                <c:pt idx="939">
                  <c:v>14.56</c:v>
                </c:pt>
                <c:pt idx="940">
                  <c:v>19.079999999999998</c:v>
                </c:pt>
                <c:pt idx="941">
                  <c:v>21.63</c:v>
                </c:pt>
                <c:pt idx="942">
                  <c:v>22.06</c:v>
                </c:pt>
                <c:pt idx="943">
                  <c:v>19.920000000000002</c:v>
                </c:pt>
                <c:pt idx="944">
                  <c:v>17.190000000000001</c:v>
                </c:pt>
                <c:pt idx="945">
                  <c:v>13.6</c:v>
                </c:pt>
                <c:pt idx="946">
                  <c:v>10.75</c:v>
                </c:pt>
                <c:pt idx="947">
                  <c:v>6.84</c:v>
                </c:pt>
                <c:pt idx="948">
                  <c:v>5.41</c:v>
                </c:pt>
                <c:pt idx="949">
                  <c:v>7.92</c:v>
                </c:pt>
                <c:pt idx="950">
                  <c:v>9.9499999999999993</c:v>
                </c:pt>
                <c:pt idx="951">
                  <c:v>14.36</c:v>
                </c:pt>
                <c:pt idx="952">
                  <c:v>18.79</c:v>
                </c:pt>
                <c:pt idx="953">
                  <c:v>21.45</c:v>
                </c:pt>
                <c:pt idx="954">
                  <c:v>22.09</c:v>
                </c:pt>
                <c:pt idx="955">
                  <c:v>19.54</c:v>
                </c:pt>
                <c:pt idx="956">
                  <c:v>16.87</c:v>
                </c:pt>
                <c:pt idx="957">
                  <c:v>13.14</c:v>
                </c:pt>
                <c:pt idx="958">
                  <c:v>10.44</c:v>
                </c:pt>
                <c:pt idx="959">
                  <c:v>6.19</c:v>
                </c:pt>
                <c:pt idx="960">
                  <c:v>4.76</c:v>
                </c:pt>
                <c:pt idx="961">
                  <c:v>6.99</c:v>
                </c:pt>
                <c:pt idx="962">
                  <c:v>8.9600000000000009</c:v>
                </c:pt>
                <c:pt idx="963">
                  <c:v>14.91</c:v>
                </c:pt>
                <c:pt idx="964">
                  <c:v>19.18</c:v>
                </c:pt>
                <c:pt idx="965">
                  <c:v>20.97</c:v>
                </c:pt>
                <c:pt idx="966">
                  <c:v>22.64</c:v>
                </c:pt>
                <c:pt idx="967">
                  <c:v>20.440000000000001</c:v>
                </c:pt>
                <c:pt idx="968">
                  <c:v>16.649999999999999</c:v>
                </c:pt>
                <c:pt idx="969">
                  <c:v>12.86</c:v>
                </c:pt>
                <c:pt idx="970">
                  <c:v>10.85</c:v>
                </c:pt>
                <c:pt idx="971">
                  <c:v>6.48</c:v>
                </c:pt>
                <c:pt idx="972">
                  <c:v>3.66</c:v>
                </c:pt>
                <c:pt idx="973">
                  <c:v>7.29</c:v>
                </c:pt>
                <c:pt idx="974">
                  <c:v>9.69</c:v>
                </c:pt>
                <c:pt idx="975">
                  <c:v>15.18</c:v>
                </c:pt>
                <c:pt idx="976">
                  <c:v>18.829999999999998</c:v>
                </c:pt>
                <c:pt idx="977">
                  <c:v>20.54</c:v>
                </c:pt>
                <c:pt idx="978">
                  <c:v>22.52</c:v>
                </c:pt>
                <c:pt idx="979">
                  <c:v>20.09</c:v>
                </c:pt>
                <c:pt idx="980">
                  <c:v>16.32</c:v>
                </c:pt>
                <c:pt idx="981">
                  <c:v>11.95</c:v>
                </c:pt>
                <c:pt idx="982">
                  <c:v>11.7</c:v>
                </c:pt>
                <c:pt idx="983">
                  <c:v>5.17</c:v>
                </c:pt>
                <c:pt idx="984">
                  <c:v>0.59</c:v>
                </c:pt>
              </c:numCache>
            </c:numRef>
          </c:val>
          <c:smooth val="0"/>
          <c:extLst>
            <c:ext xmlns:c16="http://schemas.microsoft.com/office/drawing/2014/chart" uri="{C3380CC4-5D6E-409C-BE32-E72D297353CC}">
              <c16:uniqueId val="{00000001-87CC-924D-AD33-DA4EF593CF8D}"/>
            </c:ext>
          </c:extLst>
        </c:ser>
        <c:dLbls>
          <c:showLegendKey val="0"/>
          <c:showVal val="0"/>
          <c:showCatName val="0"/>
          <c:showSerName val="0"/>
          <c:showPercent val="0"/>
          <c:showBubbleSize val="0"/>
        </c:dLbls>
        <c:smooth val="0"/>
        <c:axId val="924880815"/>
        <c:axId val="999545999"/>
      </c:lineChart>
      <c:catAx>
        <c:axId val="92488081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9545999"/>
        <c:crosses val="autoZero"/>
        <c:auto val="1"/>
        <c:lblAlgn val="ctr"/>
        <c:lblOffset val="100"/>
        <c:noMultiLvlLbl val="0"/>
      </c:catAx>
      <c:valAx>
        <c:axId val="9995459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48808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Monthly</a:t>
            </a:r>
            <a:r>
              <a:rPr lang="en-US" baseline="0"/>
              <a:t> Max Temperatures (2020 ---&gt; 1938)</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12700" cap="rnd">
              <a:solidFill>
                <a:schemeClr val="accent1"/>
              </a:solidFill>
              <a:round/>
            </a:ln>
            <a:effectLst/>
          </c:spPr>
          <c:marker>
            <c:symbol val="none"/>
          </c:marker>
          <c:trendline>
            <c:spPr>
              <a:ln w="66675" cap="rnd">
                <a:solidFill>
                  <a:schemeClr val="accent1"/>
                </a:solidFill>
                <a:prstDash val="sysDot"/>
              </a:ln>
              <a:effectLst/>
            </c:spPr>
            <c:trendlineType val="linear"/>
            <c:dispRSqr val="0"/>
            <c:dispEq val="1"/>
            <c:trendlineLbl>
              <c:layout>
                <c:manualLayout>
                  <c:x val="-0.10778879393124639"/>
                  <c:y val="0.37351986140072402"/>
                </c:manualLayout>
              </c:layout>
              <c:numFmt formatCode="#,##0.00000"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val>
            <c:numRef>
              <c:f>Sheet1!$D$4:$D$987</c:f>
              <c:numCache>
                <c:formatCode>General</c:formatCode>
                <c:ptCount val="984"/>
                <c:pt idx="0">
                  <c:v>6.86</c:v>
                </c:pt>
                <c:pt idx="1">
                  <c:v>6.44</c:v>
                </c:pt>
                <c:pt idx="2">
                  <c:v>9.3800000000000008</c:v>
                </c:pt>
                <c:pt idx="3">
                  <c:v>13.62</c:v>
                </c:pt>
                <c:pt idx="4">
                  <c:v>19.04</c:v>
                </c:pt>
                <c:pt idx="5">
                  <c:v>22.39</c:v>
                </c:pt>
                <c:pt idx="6">
                  <c:v>22.45</c:v>
                </c:pt>
                <c:pt idx="7">
                  <c:v>19.71</c:v>
                </c:pt>
                <c:pt idx="8">
                  <c:v>16.98</c:v>
                </c:pt>
                <c:pt idx="9">
                  <c:v>13.26</c:v>
                </c:pt>
                <c:pt idx="10">
                  <c:v>10.19</c:v>
                </c:pt>
                <c:pt idx="11">
                  <c:v>7.98</c:v>
                </c:pt>
                <c:pt idx="12">
                  <c:v>6.8</c:v>
                </c:pt>
                <c:pt idx="13">
                  <c:v>6.43</c:v>
                </c:pt>
                <c:pt idx="14">
                  <c:v>9.34</c:v>
                </c:pt>
                <c:pt idx="15">
                  <c:v>13.63</c:v>
                </c:pt>
                <c:pt idx="16">
                  <c:v>19.059999999999999</c:v>
                </c:pt>
                <c:pt idx="17">
                  <c:v>22.36</c:v>
                </c:pt>
                <c:pt idx="18">
                  <c:v>22.39</c:v>
                </c:pt>
                <c:pt idx="19">
                  <c:v>19.690000000000001</c:v>
                </c:pt>
                <c:pt idx="20">
                  <c:v>16.88</c:v>
                </c:pt>
                <c:pt idx="21">
                  <c:v>13.27</c:v>
                </c:pt>
                <c:pt idx="22">
                  <c:v>10.210000000000001</c:v>
                </c:pt>
                <c:pt idx="23">
                  <c:v>8.06</c:v>
                </c:pt>
                <c:pt idx="24">
                  <c:v>6.77</c:v>
                </c:pt>
                <c:pt idx="25">
                  <c:v>6.47</c:v>
                </c:pt>
                <c:pt idx="26">
                  <c:v>9.4</c:v>
                </c:pt>
                <c:pt idx="27">
                  <c:v>13.69</c:v>
                </c:pt>
                <c:pt idx="28">
                  <c:v>19.059999999999999</c:v>
                </c:pt>
                <c:pt idx="29">
                  <c:v>22.33</c:v>
                </c:pt>
                <c:pt idx="30">
                  <c:v>22.34</c:v>
                </c:pt>
                <c:pt idx="31">
                  <c:v>19.72</c:v>
                </c:pt>
                <c:pt idx="32">
                  <c:v>16.89</c:v>
                </c:pt>
                <c:pt idx="33">
                  <c:v>13.33</c:v>
                </c:pt>
                <c:pt idx="34">
                  <c:v>10.28</c:v>
                </c:pt>
                <c:pt idx="35">
                  <c:v>8.19</c:v>
                </c:pt>
                <c:pt idx="36">
                  <c:v>6.84</c:v>
                </c:pt>
                <c:pt idx="37">
                  <c:v>6.59</c:v>
                </c:pt>
                <c:pt idx="38">
                  <c:v>9.3000000000000007</c:v>
                </c:pt>
                <c:pt idx="39">
                  <c:v>13.73</c:v>
                </c:pt>
                <c:pt idx="40">
                  <c:v>19.079999999999998</c:v>
                </c:pt>
                <c:pt idx="41">
                  <c:v>22.35</c:v>
                </c:pt>
                <c:pt idx="42">
                  <c:v>22.28</c:v>
                </c:pt>
                <c:pt idx="43">
                  <c:v>19.71</c:v>
                </c:pt>
                <c:pt idx="44">
                  <c:v>16.809999999999999</c:v>
                </c:pt>
                <c:pt idx="45">
                  <c:v>13.19</c:v>
                </c:pt>
                <c:pt idx="46">
                  <c:v>10.27</c:v>
                </c:pt>
                <c:pt idx="47">
                  <c:v>8.09</c:v>
                </c:pt>
                <c:pt idx="48">
                  <c:v>6.88</c:v>
                </c:pt>
                <c:pt idx="49">
                  <c:v>6.48</c:v>
                </c:pt>
                <c:pt idx="50">
                  <c:v>9.1300000000000008</c:v>
                </c:pt>
                <c:pt idx="51">
                  <c:v>13.65</c:v>
                </c:pt>
                <c:pt idx="52">
                  <c:v>19.059999999999999</c:v>
                </c:pt>
                <c:pt idx="53">
                  <c:v>22.33</c:v>
                </c:pt>
                <c:pt idx="54">
                  <c:v>22.32</c:v>
                </c:pt>
                <c:pt idx="55">
                  <c:v>19.600000000000001</c:v>
                </c:pt>
                <c:pt idx="56">
                  <c:v>16.73</c:v>
                </c:pt>
                <c:pt idx="57">
                  <c:v>13.14</c:v>
                </c:pt>
                <c:pt idx="58">
                  <c:v>10.17</c:v>
                </c:pt>
                <c:pt idx="59">
                  <c:v>7.96</c:v>
                </c:pt>
                <c:pt idx="60">
                  <c:v>6.76</c:v>
                </c:pt>
                <c:pt idx="61">
                  <c:v>6.34</c:v>
                </c:pt>
                <c:pt idx="62">
                  <c:v>9.11</c:v>
                </c:pt>
                <c:pt idx="63">
                  <c:v>13.52</c:v>
                </c:pt>
                <c:pt idx="64">
                  <c:v>19</c:v>
                </c:pt>
                <c:pt idx="65">
                  <c:v>22.29</c:v>
                </c:pt>
                <c:pt idx="66">
                  <c:v>22.27</c:v>
                </c:pt>
                <c:pt idx="67">
                  <c:v>19.559999999999999</c:v>
                </c:pt>
                <c:pt idx="68">
                  <c:v>16.64</c:v>
                </c:pt>
                <c:pt idx="69">
                  <c:v>13.11</c:v>
                </c:pt>
                <c:pt idx="70">
                  <c:v>10.220000000000001</c:v>
                </c:pt>
                <c:pt idx="71">
                  <c:v>8.08</c:v>
                </c:pt>
                <c:pt idx="72">
                  <c:v>6.77</c:v>
                </c:pt>
                <c:pt idx="73">
                  <c:v>6.3</c:v>
                </c:pt>
                <c:pt idx="74">
                  <c:v>9.14</c:v>
                </c:pt>
                <c:pt idx="75">
                  <c:v>13.55</c:v>
                </c:pt>
                <c:pt idx="76">
                  <c:v>18.96</c:v>
                </c:pt>
                <c:pt idx="77">
                  <c:v>22.26</c:v>
                </c:pt>
                <c:pt idx="78">
                  <c:v>22.2</c:v>
                </c:pt>
                <c:pt idx="79">
                  <c:v>19.52</c:v>
                </c:pt>
                <c:pt idx="80">
                  <c:v>16.670000000000002</c:v>
                </c:pt>
                <c:pt idx="81">
                  <c:v>13.14</c:v>
                </c:pt>
                <c:pt idx="82">
                  <c:v>10.27</c:v>
                </c:pt>
                <c:pt idx="83">
                  <c:v>8.14</c:v>
                </c:pt>
                <c:pt idx="84">
                  <c:v>6.89</c:v>
                </c:pt>
                <c:pt idx="85">
                  <c:v>6.32</c:v>
                </c:pt>
                <c:pt idx="86">
                  <c:v>9.06</c:v>
                </c:pt>
                <c:pt idx="87">
                  <c:v>13.56</c:v>
                </c:pt>
                <c:pt idx="88">
                  <c:v>18.93</c:v>
                </c:pt>
                <c:pt idx="89">
                  <c:v>22.17</c:v>
                </c:pt>
                <c:pt idx="90">
                  <c:v>22.17</c:v>
                </c:pt>
                <c:pt idx="91">
                  <c:v>19.64</c:v>
                </c:pt>
                <c:pt idx="92">
                  <c:v>16.68</c:v>
                </c:pt>
                <c:pt idx="93">
                  <c:v>13.09</c:v>
                </c:pt>
                <c:pt idx="94">
                  <c:v>10.28</c:v>
                </c:pt>
                <c:pt idx="95">
                  <c:v>8.1199999999999992</c:v>
                </c:pt>
                <c:pt idx="96">
                  <c:v>6.83</c:v>
                </c:pt>
                <c:pt idx="97">
                  <c:v>6.31</c:v>
                </c:pt>
                <c:pt idx="98">
                  <c:v>9.15</c:v>
                </c:pt>
                <c:pt idx="99">
                  <c:v>13.54</c:v>
                </c:pt>
                <c:pt idx="100">
                  <c:v>18.89</c:v>
                </c:pt>
                <c:pt idx="101">
                  <c:v>22.19</c:v>
                </c:pt>
                <c:pt idx="102">
                  <c:v>22.15</c:v>
                </c:pt>
                <c:pt idx="103">
                  <c:v>19.59</c:v>
                </c:pt>
                <c:pt idx="104">
                  <c:v>16.72</c:v>
                </c:pt>
                <c:pt idx="105">
                  <c:v>13.15</c:v>
                </c:pt>
                <c:pt idx="106">
                  <c:v>10.34</c:v>
                </c:pt>
                <c:pt idx="107">
                  <c:v>8.19</c:v>
                </c:pt>
                <c:pt idx="108">
                  <c:v>6.87</c:v>
                </c:pt>
                <c:pt idx="109">
                  <c:v>6.3</c:v>
                </c:pt>
                <c:pt idx="110">
                  <c:v>9.2100000000000009</c:v>
                </c:pt>
                <c:pt idx="111">
                  <c:v>13.56</c:v>
                </c:pt>
                <c:pt idx="112">
                  <c:v>18.850000000000001</c:v>
                </c:pt>
                <c:pt idx="113">
                  <c:v>22.12</c:v>
                </c:pt>
                <c:pt idx="114">
                  <c:v>22.09</c:v>
                </c:pt>
                <c:pt idx="115">
                  <c:v>19.57</c:v>
                </c:pt>
                <c:pt idx="116">
                  <c:v>16.72</c:v>
                </c:pt>
                <c:pt idx="117">
                  <c:v>13.19</c:v>
                </c:pt>
                <c:pt idx="118">
                  <c:v>10.26</c:v>
                </c:pt>
                <c:pt idx="119">
                  <c:v>8.1199999999999992</c:v>
                </c:pt>
                <c:pt idx="120">
                  <c:v>6.66</c:v>
                </c:pt>
                <c:pt idx="121">
                  <c:v>6.42</c:v>
                </c:pt>
                <c:pt idx="122">
                  <c:v>9.18</c:v>
                </c:pt>
                <c:pt idx="123">
                  <c:v>13.58</c:v>
                </c:pt>
                <c:pt idx="124">
                  <c:v>18.84</c:v>
                </c:pt>
                <c:pt idx="125">
                  <c:v>22.12</c:v>
                </c:pt>
                <c:pt idx="126">
                  <c:v>22.04</c:v>
                </c:pt>
                <c:pt idx="127">
                  <c:v>19.510000000000002</c:v>
                </c:pt>
                <c:pt idx="128">
                  <c:v>16.72</c:v>
                </c:pt>
                <c:pt idx="129">
                  <c:v>13.19</c:v>
                </c:pt>
                <c:pt idx="130">
                  <c:v>10.36</c:v>
                </c:pt>
                <c:pt idx="131">
                  <c:v>8.1</c:v>
                </c:pt>
                <c:pt idx="132">
                  <c:v>6.64</c:v>
                </c:pt>
                <c:pt idx="133">
                  <c:v>6.46</c:v>
                </c:pt>
                <c:pt idx="134">
                  <c:v>9.07</c:v>
                </c:pt>
                <c:pt idx="135">
                  <c:v>13.61</c:v>
                </c:pt>
                <c:pt idx="136">
                  <c:v>18.8</c:v>
                </c:pt>
                <c:pt idx="137">
                  <c:v>22.12</c:v>
                </c:pt>
                <c:pt idx="138">
                  <c:v>22.07</c:v>
                </c:pt>
                <c:pt idx="139">
                  <c:v>19.600000000000001</c:v>
                </c:pt>
                <c:pt idx="140">
                  <c:v>16.7</c:v>
                </c:pt>
                <c:pt idx="141">
                  <c:v>13.24</c:v>
                </c:pt>
                <c:pt idx="142">
                  <c:v>10.42</c:v>
                </c:pt>
                <c:pt idx="143">
                  <c:v>8.11</c:v>
                </c:pt>
                <c:pt idx="144">
                  <c:v>6.65</c:v>
                </c:pt>
                <c:pt idx="145">
                  <c:v>6.47</c:v>
                </c:pt>
                <c:pt idx="146">
                  <c:v>9.0500000000000007</c:v>
                </c:pt>
                <c:pt idx="147">
                  <c:v>13.64</c:v>
                </c:pt>
                <c:pt idx="148">
                  <c:v>18.760000000000002</c:v>
                </c:pt>
                <c:pt idx="149">
                  <c:v>22.17</c:v>
                </c:pt>
                <c:pt idx="150">
                  <c:v>22.01</c:v>
                </c:pt>
                <c:pt idx="151">
                  <c:v>19.62</c:v>
                </c:pt>
                <c:pt idx="152">
                  <c:v>16.649999999999999</c:v>
                </c:pt>
                <c:pt idx="153">
                  <c:v>13.29</c:v>
                </c:pt>
                <c:pt idx="154">
                  <c:v>10.39</c:v>
                </c:pt>
                <c:pt idx="155">
                  <c:v>8.17</c:v>
                </c:pt>
                <c:pt idx="156">
                  <c:v>6.63</c:v>
                </c:pt>
                <c:pt idx="157">
                  <c:v>6.5</c:v>
                </c:pt>
                <c:pt idx="158">
                  <c:v>9.09</c:v>
                </c:pt>
                <c:pt idx="159">
                  <c:v>13.65</c:v>
                </c:pt>
                <c:pt idx="160">
                  <c:v>18.739999999999998</c:v>
                </c:pt>
                <c:pt idx="161">
                  <c:v>22.09</c:v>
                </c:pt>
                <c:pt idx="162">
                  <c:v>21.94</c:v>
                </c:pt>
                <c:pt idx="163">
                  <c:v>19.52</c:v>
                </c:pt>
                <c:pt idx="164">
                  <c:v>16.600000000000001</c:v>
                </c:pt>
                <c:pt idx="165">
                  <c:v>13.3</c:v>
                </c:pt>
                <c:pt idx="166">
                  <c:v>10.3</c:v>
                </c:pt>
                <c:pt idx="167">
                  <c:v>8.15</c:v>
                </c:pt>
                <c:pt idx="168">
                  <c:v>6.57</c:v>
                </c:pt>
                <c:pt idx="169">
                  <c:v>6.46</c:v>
                </c:pt>
                <c:pt idx="170">
                  <c:v>9.1199999999999992</c:v>
                </c:pt>
                <c:pt idx="171">
                  <c:v>13.6</c:v>
                </c:pt>
                <c:pt idx="172">
                  <c:v>18.75</c:v>
                </c:pt>
                <c:pt idx="173">
                  <c:v>21.96</c:v>
                </c:pt>
                <c:pt idx="174">
                  <c:v>21.97</c:v>
                </c:pt>
                <c:pt idx="175">
                  <c:v>19.510000000000002</c:v>
                </c:pt>
                <c:pt idx="176">
                  <c:v>16.53</c:v>
                </c:pt>
                <c:pt idx="177">
                  <c:v>13.21</c:v>
                </c:pt>
                <c:pt idx="178">
                  <c:v>10.19</c:v>
                </c:pt>
                <c:pt idx="179">
                  <c:v>8.0500000000000007</c:v>
                </c:pt>
                <c:pt idx="180">
                  <c:v>6.52</c:v>
                </c:pt>
                <c:pt idx="181">
                  <c:v>6.46</c:v>
                </c:pt>
                <c:pt idx="182">
                  <c:v>9.1199999999999992</c:v>
                </c:pt>
                <c:pt idx="183">
                  <c:v>13.62</c:v>
                </c:pt>
                <c:pt idx="184">
                  <c:v>18.86</c:v>
                </c:pt>
                <c:pt idx="185">
                  <c:v>21.9</c:v>
                </c:pt>
                <c:pt idx="186">
                  <c:v>21.82</c:v>
                </c:pt>
                <c:pt idx="187">
                  <c:v>19.39</c:v>
                </c:pt>
                <c:pt idx="188">
                  <c:v>16.41</c:v>
                </c:pt>
                <c:pt idx="189">
                  <c:v>13.1</c:v>
                </c:pt>
                <c:pt idx="190">
                  <c:v>10.119999999999999</c:v>
                </c:pt>
                <c:pt idx="191">
                  <c:v>8</c:v>
                </c:pt>
                <c:pt idx="192">
                  <c:v>6.49</c:v>
                </c:pt>
                <c:pt idx="193">
                  <c:v>6.47</c:v>
                </c:pt>
                <c:pt idx="194">
                  <c:v>9.09</c:v>
                </c:pt>
                <c:pt idx="195">
                  <c:v>13.57</c:v>
                </c:pt>
                <c:pt idx="196">
                  <c:v>18.84</c:v>
                </c:pt>
                <c:pt idx="197">
                  <c:v>21.8</c:v>
                </c:pt>
                <c:pt idx="198">
                  <c:v>21.74</c:v>
                </c:pt>
                <c:pt idx="199">
                  <c:v>19.309999999999999</c:v>
                </c:pt>
                <c:pt idx="200">
                  <c:v>16.420000000000002</c:v>
                </c:pt>
                <c:pt idx="201">
                  <c:v>13.11</c:v>
                </c:pt>
                <c:pt idx="202">
                  <c:v>10.1</c:v>
                </c:pt>
                <c:pt idx="203">
                  <c:v>8.02</c:v>
                </c:pt>
                <c:pt idx="204">
                  <c:v>6.36</c:v>
                </c:pt>
                <c:pt idx="205">
                  <c:v>6.36</c:v>
                </c:pt>
                <c:pt idx="206">
                  <c:v>9.0299999999999994</c:v>
                </c:pt>
                <c:pt idx="207">
                  <c:v>13.54</c:v>
                </c:pt>
                <c:pt idx="208">
                  <c:v>18.739999999999998</c:v>
                </c:pt>
                <c:pt idx="209">
                  <c:v>21.8</c:v>
                </c:pt>
                <c:pt idx="210">
                  <c:v>21.71</c:v>
                </c:pt>
                <c:pt idx="211">
                  <c:v>19.22</c:v>
                </c:pt>
                <c:pt idx="212">
                  <c:v>16.47</c:v>
                </c:pt>
                <c:pt idx="213">
                  <c:v>13.05</c:v>
                </c:pt>
                <c:pt idx="214">
                  <c:v>10.19</c:v>
                </c:pt>
                <c:pt idx="215">
                  <c:v>8</c:v>
                </c:pt>
                <c:pt idx="216">
                  <c:v>6.25</c:v>
                </c:pt>
                <c:pt idx="217">
                  <c:v>6.23</c:v>
                </c:pt>
                <c:pt idx="218">
                  <c:v>8.98</c:v>
                </c:pt>
                <c:pt idx="219">
                  <c:v>13.52</c:v>
                </c:pt>
                <c:pt idx="220">
                  <c:v>18.7</c:v>
                </c:pt>
                <c:pt idx="221">
                  <c:v>21.86</c:v>
                </c:pt>
                <c:pt idx="222">
                  <c:v>21.74</c:v>
                </c:pt>
                <c:pt idx="223">
                  <c:v>19.170000000000002</c:v>
                </c:pt>
                <c:pt idx="224">
                  <c:v>16.46</c:v>
                </c:pt>
                <c:pt idx="225">
                  <c:v>13.05</c:v>
                </c:pt>
                <c:pt idx="226">
                  <c:v>10.119999999999999</c:v>
                </c:pt>
                <c:pt idx="227">
                  <c:v>7.98</c:v>
                </c:pt>
                <c:pt idx="228">
                  <c:v>6.13</c:v>
                </c:pt>
                <c:pt idx="229">
                  <c:v>6.19</c:v>
                </c:pt>
                <c:pt idx="230">
                  <c:v>8.9700000000000006</c:v>
                </c:pt>
                <c:pt idx="231">
                  <c:v>13.47</c:v>
                </c:pt>
                <c:pt idx="232">
                  <c:v>18.64</c:v>
                </c:pt>
                <c:pt idx="233">
                  <c:v>21.86</c:v>
                </c:pt>
                <c:pt idx="234">
                  <c:v>21.75</c:v>
                </c:pt>
                <c:pt idx="235">
                  <c:v>19.21</c:v>
                </c:pt>
                <c:pt idx="236">
                  <c:v>16.48</c:v>
                </c:pt>
                <c:pt idx="237">
                  <c:v>12.98</c:v>
                </c:pt>
                <c:pt idx="238">
                  <c:v>10.14</c:v>
                </c:pt>
                <c:pt idx="239">
                  <c:v>8</c:v>
                </c:pt>
                <c:pt idx="240">
                  <c:v>6.12</c:v>
                </c:pt>
                <c:pt idx="241">
                  <c:v>6.22</c:v>
                </c:pt>
                <c:pt idx="242">
                  <c:v>8.94</c:v>
                </c:pt>
                <c:pt idx="243">
                  <c:v>13.48</c:v>
                </c:pt>
                <c:pt idx="244">
                  <c:v>18.59</c:v>
                </c:pt>
                <c:pt idx="245">
                  <c:v>21.79</c:v>
                </c:pt>
                <c:pt idx="246">
                  <c:v>21.79</c:v>
                </c:pt>
                <c:pt idx="247">
                  <c:v>19.32</c:v>
                </c:pt>
                <c:pt idx="248">
                  <c:v>16.57</c:v>
                </c:pt>
                <c:pt idx="249">
                  <c:v>12.94</c:v>
                </c:pt>
                <c:pt idx="250">
                  <c:v>10.15</c:v>
                </c:pt>
                <c:pt idx="251">
                  <c:v>7.94</c:v>
                </c:pt>
                <c:pt idx="252">
                  <c:v>5.88</c:v>
                </c:pt>
                <c:pt idx="253">
                  <c:v>6.15</c:v>
                </c:pt>
                <c:pt idx="254">
                  <c:v>8.93</c:v>
                </c:pt>
                <c:pt idx="255">
                  <c:v>13.44</c:v>
                </c:pt>
                <c:pt idx="256">
                  <c:v>18.5</c:v>
                </c:pt>
                <c:pt idx="257">
                  <c:v>21.68</c:v>
                </c:pt>
                <c:pt idx="258">
                  <c:v>21.77</c:v>
                </c:pt>
                <c:pt idx="259">
                  <c:v>19.3</c:v>
                </c:pt>
                <c:pt idx="260">
                  <c:v>16.57</c:v>
                </c:pt>
                <c:pt idx="261">
                  <c:v>12.9</c:v>
                </c:pt>
                <c:pt idx="262">
                  <c:v>10.15</c:v>
                </c:pt>
                <c:pt idx="263">
                  <c:v>7.94</c:v>
                </c:pt>
                <c:pt idx="264">
                  <c:v>5.86</c:v>
                </c:pt>
                <c:pt idx="265">
                  <c:v>6.1</c:v>
                </c:pt>
                <c:pt idx="266">
                  <c:v>8.9</c:v>
                </c:pt>
                <c:pt idx="267">
                  <c:v>13.47</c:v>
                </c:pt>
                <c:pt idx="268">
                  <c:v>18.52</c:v>
                </c:pt>
                <c:pt idx="269">
                  <c:v>21.73</c:v>
                </c:pt>
                <c:pt idx="270">
                  <c:v>21.81</c:v>
                </c:pt>
                <c:pt idx="271">
                  <c:v>19.37</c:v>
                </c:pt>
                <c:pt idx="272">
                  <c:v>16.510000000000002</c:v>
                </c:pt>
                <c:pt idx="273">
                  <c:v>12.84</c:v>
                </c:pt>
                <c:pt idx="274">
                  <c:v>10.130000000000001</c:v>
                </c:pt>
                <c:pt idx="275">
                  <c:v>7.96</c:v>
                </c:pt>
                <c:pt idx="276">
                  <c:v>5.87</c:v>
                </c:pt>
                <c:pt idx="277">
                  <c:v>6.24</c:v>
                </c:pt>
                <c:pt idx="278">
                  <c:v>8.9700000000000006</c:v>
                </c:pt>
                <c:pt idx="279">
                  <c:v>13.48</c:v>
                </c:pt>
                <c:pt idx="280">
                  <c:v>18.579999999999998</c:v>
                </c:pt>
                <c:pt idx="281">
                  <c:v>21.72</c:v>
                </c:pt>
                <c:pt idx="282">
                  <c:v>21.74</c:v>
                </c:pt>
                <c:pt idx="283">
                  <c:v>19.34</c:v>
                </c:pt>
                <c:pt idx="284">
                  <c:v>16.54</c:v>
                </c:pt>
                <c:pt idx="285">
                  <c:v>12.82</c:v>
                </c:pt>
                <c:pt idx="286">
                  <c:v>10.119999999999999</c:v>
                </c:pt>
                <c:pt idx="287">
                  <c:v>7.96</c:v>
                </c:pt>
                <c:pt idx="288">
                  <c:v>5.89</c:v>
                </c:pt>
                <c:pt idx="289">
                  <c:v>6.19</c:v>
                </c:pt>
                <c:pt idx="290">
                  <c:v>8.93</c:v>
                </c:pt>
                <c:pt idx="291">
                  <c:v>13.52</c:v>
                </c:pt>
                <c:pt idx="292">
                  <c:v>18.47</c:v>
                </c:pt>
                <c:pt idx="293">
                  <c:v>21.76</c:v>
                </c:pt>
                <c:pt idx="294">
                  <c:v>21.76</c:v>
                </c:pt>
                <c:pt idx="295">
                  <c:v>19.3</c:v>
                </c:pt>
                <c:pt idx="296">
                  <c:v>16.420000000000002</c:v>
                </c:pt>
                <c:pt idx="297">
                  <c:v>12.81</c:v>
                </c:pt>
                <c:pt idx="298">
                  <c:v>10.08</c:v>
                </c:pt>
                <c:pt idx="299">
                  <c:v>7.91</c:v>
                </c:pt>
                <c:pt idx="300">
                  <c:v>5.78</c:v>
                </c:pt>
                <c:pt idx="301">
                  <c:v>6.08</c:v>
                </c:pt>
                <c:pt idx="302">
                  <c:v>8.94</c:v>
                </c:pt>
                <c:pt idx="303">
                  <c:v>13.53</c:v>
                </c:pt>
                <c:pt idx="304">
                  <c:v>18.38</c:v>
                </c:pt>
                <c:pt idx="305">
                  <c:v>21.68</c:v>
                </c:pt>
                <c:pt idx="306">
                  <c:v>21.65</c:v>
                </c:pt>
                <c:pt idx="307">
                  <c:v>19.28</c:v>
                </c:pt>
                <c:pt idx="308">
                  <c:v>16.329999999999998</c:v>
                </c:pt>
                <c:pt idx="309">
                  <c:v>12.73</c:v>
                </c:pt>
                <c:pt idx="310">
                  <c:v>10.02</c:v>
                </c:pt>
                <c:pt idx="311">
                  <c:v>7.97</c:v>
                </c:pt>
                <c:pt idx="312">
                  <c:v>5.72</c:v>
                </c:pt>
                <c:pt idx="313">
                  <c:v>6.07</c:v>
                </c:pt>
                <c:pt idx="314">
                  <c:v>8.98</c:v>
                </c:pt>
                <c:pt idx="315">
                  <c:v>13.53</c:v>
                </c:pt>
                <c:pt idx="316">
                  <c:v>18.420000000000002</c:v>
                </c:pt>
                <c:pt idx="317">
                  <c:v>21.7</c:v>
                </c:pt>
                <c:pt idx="318">
                  <c:v>21.67</c:v>
                </c:pt>
                <c:pt idx="319">
                  <c:v>19.260000000000002</c:v>
                </c:pt>
                <c:pt idx="320">
                  <c:v>16.32</c:v>
                </c:pt>
                <c:pt idx="321">
                  <c:v>12.72</c:v>
                </c:pt>
                <c:pt idx="322">
                  <c:v>9.98</c:v>
                </c:pt>
                <c:pt idx="323">
                  <c:v>8.0500000000000007</c:v>
                </c:pt>
                <c:pt idx="324">
                  <c:v>5.73</c:v>
                </c:pt>
                <c:pt idx="325">
                  <c:v>6.17</c:v>
                </c:pt>
                <c:pt idx="326">
                  <c:v>9.0299999999999994</c:v>
                </c:pt>
                <c:pt idx="327">
                  <c:v>13.53</c:v>
                </c:pt>
                <c:pt idx="328">
                  <c:v>18.46</c:v>
                </c:pt>
                <c:pt idx="329">
                  <c:v>21.65</c:v>
                </c:pt>
                <c:pt idx="330">
                  <c:v>21.65</c:v>
                </c:pt>
                <c:pt idx="331">
                  <c:v>19.22</c:v>
                </c:pt>
                <c:pt idx="332">
                  <c:v>16.239999999999998</c:v>
                </c:pt>
                <c:pt idx="333">
                  <c:v>12.69</c:v>
                </c:pt>
                <c:pt idx="334">
                  <c:v>9.86</c:v>
                </c:pt>
                <c:pt idx="335">
                  <c:v>8.01</c:v>
                </c:pt>
                <c:pt idx="336">
                  <c:v>5.63</c:v>
                </c:pt>
                <c:pt idx="337">
                  <c:v>6.11</c:v>
                </c:pt>
                <c:pt idx="338">
                  <c:v>8.98</c:v>
                </c:pt>
                <c:pt idx="339">
                  <c:v>13.52</c:v>
                </c:pt>
                <c:pt idx="340">
                  <c:v>18.420000000000002</c:v>
                </c:pt>
                <c:pt idx="341">
                  <c:v>21.73</c:v>
                </c:pt>
                <c:pt idx="342">
                  <c:v>21.7</c:v>
                </c:pt>
                <c:pt idx="343">
                  <c:v>19.329999999999998</c:v>
                </c:pt>
                <c:pt idx="344">
                  <c:v>16.25</c:v>
                </c:pt>
                <c:pt idx="345">
                  <c:v>12.68</c:v>
                </c:pt>
                <c:pt idx="346">
                  <c:v>9.93</c:v>
                </c:pt>
                <c:pt idx="347">
                  <c:v>7.96</c:v>
                </c:pt>
                <c:pt idx="348">
                  <c:v>5.73</c:v>
                </c:pt>
                <c:pt idx="349">
                  <c:v>6.22</c:v>
                </c:pt>
                <c:pt idx="350">
                  <c:v>8.9600000000000009</c:v>
                </c:pt>
                <c:pt idx="351">
                  <c:v>13.55</c:v>
                </c:pt>
                <c:pt idx="352">
                  <c:v>18.329999999999998</c:v>
                </c:pt>
                <c:pt idx="353">
                  <c:v>21.61</c:v>
                </c:pt>
                <c:pt idx="354">
                  <c:v>21.72</c:v>
                </c:pt>
                <c:pt idx="355">
                  <c:v>19.329999999999998</c:v>
                </c:pt>
                <c:pt idx="356">
                  <c:v>16.21</c:v>
                </c:pt>
                <c:pt idx="357">
                  <c:v>12.68</c:v>
                </c:pt>
                <c:pt idx="358">
                  <c:v>9.89</c:v>
                </c:pt>
                <c:pt idx="359">
                  <c:v>8.0500000000000007</c:v>
                </c:pt>
                <c:pt idx="360">
                  <c:v>5.67</c:v>
                </c:pt>
                <c:pt idx="361">
                  <c:v>6.22</c:v>
                </c:pt>
                <c:pt idx="362">
                  <c:v>8.92</c:v>
                </c:pt>
                <c:pt idx="363">
                  <c:v>13.53</c:v>
                </c:pt>
                <c:pt idx="364">
                  <c:v>18.239999999999998</c:v>
                </c:pt>
                <c:pt idx="365">
                  <c:v>21.61</c:v>
                </c:pt>
                <c:pt idx="366">
                  <c:v>21.75</c:v>
                </c:pt>
                <c:pt idx="367">
                  <c:v>19.32</c:v>
                </c:pt>
                <c:pt idx="368">
                  <c:v>16.2</c:v>
                </c:pt>
                <c:pt idx="369">
                  <c:v>12.63</c:v>
                </c:pt>
                <c:pt idx="370">
                  <c:v>9.91</c:v>
                </c:pt>
                <c:pt idx="371">
                  <c:v>8.1199999999999992</c:v>
                </c:pt>
                <c:pt idx="372">
                  <c:v>5.69</c:v>
                </c:pt>
                <c:pt idx="373">
                  <c:v>6.23</c:v>
                </c:pt>
                <c:pt idx="374">
                  <c:v>8.91</c:v>
                </c:pt>
                <c:pt idx="375">
                  <c:v>13.54</c:v>
                </c:pt>
                <c:pt idx="376">
                  <c:v>18.23</c:v>
                </c:pt>
                <c:pt idx="377">
                  <c:v>21.66</c:v>
                </c:pt>
                <c:pt idx="378">
                  <c:v>21.87</c:v>
                </c:pt>
                <c:pt idx="379">
                  <c:v>19.420000000000002</c:v>
                </c:pt>
                <c:pt idx="380">
                  <c:v>16.329999999999998</c:v>
                </c:pt>
                <c:pt idx="381">
                  <c:v>12.66</c:v>
                </c:pt>
                <c:pt idx="382">
                  <c:v>9.93</c:v>
                </c:pt>
                <c:pt idx="383">
                  <c:v>8.18</c:v>
                </c:pt>
                <c:pt idx="384">
                  <c:v>5.75</c:v>
                </c:pt>
                <c:pt idx="385">
                  <c:v>6.31</c:v>
                </c:pt>
                <c:pt idx="386">
                  <c:v>8.85</c:v>
                </c:pt>
                <c:pt idx="387">
                  <c:v>13.49</c:v>
                </c:pt>
                <c:pt idx="388">
                  <c:v>18.25</c:v>
                </c:pt>
                <c:pt idx="389">
                  <c:v>21.64</c:v>
                </c:pt>
                <c:pt idx="390">
                  <c:v>21.83</c:v>
                </c:pt>
                <c:pt idx="391">
                  <c:v>19.41</c:v>
                </c:pt>
                <c:pt idx="392">
                  <c:v>16.399999999999999</c:v>
                </c:pt>
                <c:pt idx="393">
                  <c:v>12.65</c:v>
                </c:pt>
                <c:pt idx="394">
                  <c:v>9.89</c:v>
                </c:pt>
                <c:pt idx="395">
                  <c:v>8.0500000000000007</c:v>
                </c:pt>
                <c:pt idx="396">
                  <c:v>5.59</c:v>
                </c:pt>
                <c:pt idx="397">
                  <c:v>6.28</c:v>
                </c:pt>
                <c:pt idx="398">
                  <c:v>8.81</c:v>
                </c:pt>
                <c:pt idx="399">
                  <c:v>13.4</c:v>
                </c:pt>
                <c:pt idx="400">
                  <c:v>18.22</c:v>
                </c:pt>
                <c:pt idx="401">
                  <c:v>21.62</c:v>
                </c:pt>
                <c:pt idx="402">
                  <c:v>21.94</c:v>
                </c:pt>
                <c:pt idx="403">
                  <c:v>19.329999999999998</c:v>
                </c:pt>
                <c:pt idx="404">
                  <c:v>16.48</c:v>
                </c:pt>
                <c:pt idx="405">
                  <c:v>12.73</c:v>
                </c:pt>
                <c:pt idx="406">
                  <c:v>9.7799999999999994</c:v>
                </c:pt>
                <c:pt idx="407">
                  <c:v>7.94</c:v>
                </c:pt>
                <c:pt idx="408">
                  <c:v>5.47</c:v>
                </c:pt>
                <c:pt idx="409">
                  <c:v>6.3</c:v>
                </c:pt>
                <c:pt idx="410">
                  <c:v>8.89</c:v>
                </c:pt>
                <c:pt idx="411">
                  <c:v>13.41</c:v>
                </c:pt>
                <c:pt idx="412">
                  <c:v>18.239999999999998</c:v>
                </c:pt>
                <c:pt idx="413">
                  <c:v>21.59</c:v>
                </c:pt>
                <c:pt idx="414">
                  <c:v>21.77</c:v>
                </c:pt>
                <c:pt idx="415">
                  <c:v>19.29</c:v>
                </c:pt>
                <c:pt idx="416">
                  <c:v>16.41</c:v>
                </c:pt>
                <c:pt idx="417">
                  <c:v>12.71</c:v>
                </c:pt>
                <c:pt idx="418">
                  <c:v>9.6999999999999993</c:v>
                </c:pt>
                <c:pt idx="419">
                  <c:v>7.92</c:v>
                </c:pt>
                <c:pt idx="420">
                  <c:v>5.5</c:v>
                </c:pt>
                <c:pt idx="421">
                  <c:v>6.43</c:v>
                </c:pt>
                <c:pt idx="422">
                  <c:v>8.98</c:v>
                </c:pt>
                <c:pt idx="423">
                  <c:v>13.43</c:v>
                </c:pt>
                <c:pt idx="424">
                  <c:v>18.23</c:v>
                </c:pt>
                <c:pt idx="425">
                  <c:v>21.52</c:v>
                </c:pt>
                <c:pt idx="426">
                  <c:v>21.71</c:v>
                </c:pt>
                <c:pt idx="427">
                  <c:v>19.27</c:v>
                </c:pt>
                <c:pt idx="428">
                  <c:v>16.489999999999998</c:v>
                </c:pt>
                <c:pt idx="429">
                  <c:v>12.66</c:v>
                </c:pt>
                <c:pt idx="430">
                  <c:v>9.6199999999999992</c:v>
                </c:pt>
                <c:pt idx="431">
                  <c:v>7.89</c:v>
                </c:pt>
                <c:pt idx="432">
                  <c:v>5.37</c:v>
                </c:pt>
                <c:pt idx="433">
                  <c:v>6.57</c:v>
                </c:pt>
                <c:pt idx="434">
                  <c:v>9.01</c:v>
                </c:pt>
                <c:pt idx="435">
                  <c:v>13.48</c:v>
                </c:pt>
                <c:pt idx="436">
                  <c:v>18.260000000000002</c:v>
                </c:pt>
                <c:pt idx="437">
                  <c:v>21.51</c:v>
                </c:pt>
                <c:pt idx="438">
                  <c:v>21.78</c:v>
                </c:pt>
                <c:pt idx="439">
                  <c:v>19.239999999999998</c:v>
                </c:pt>
                <c:pt idx="440">
                  <c:v>16.47</c:v>
                </c:pt>
                <c:pt idx="441">
                  <c:v>12.65</c:v>
                </c:pt>
                <c:pt idx="442">
                  <c:v>9.56</c:v>
                </c:pt>
                <c:pt idx="443">
                  <c:v>7.84</c:v>
                </c:pt>
                <c:pt idx="444">
                  <c:v>5.35</c:v>
                </c:pt>
                <c:pt idx="445">
                  <c:v>6.61</c:v>
                </c:pt>
                <c:pt idx="446">
                  <c:v>9.0500000000000007</c:v>
                </c:pt>
                <c:pt idx="447">
                  <c:v>13.54</c:v>
                </c:pt>
                <c:pt idx="448">
                  <c:v>18.29</c:v>
                </c:pt>
                <c:pt idx="449">
                  <c:v>21.55</c:v>
                </c:pt>
                <c:pt idx="450">
                  <c:v>21.84</c:v>
                </c:pt>
                <c:pt idx="451">
                  <c:v>19.13</c:v>
                </c:pt>
                <c:pt idx="452">
                  <c:v>16.47</c:v>
                </c:pt>
                <c:pt idx="453">
                  <c:v>12.69</c:v>
                </c:pt>
                <c:pt idx="454">
                  <c:v>9.5399999999999991</c:v>
                </c:pt>
                <c:pt idx="455">
                  <c:v>7.85</c:v>
                </c:pt>
                <c:pt idx="456">
                  <c:v>5.34</c:v>
                </c:pt>
                <c:pt idx="457">
                  <c:v>6.52</c:v>
                </c:pt>
                <c:pt idx="458">
                  <c:v>8.99</c:v>
                </c:pt>
                <c:pt idx="459">
                  <c:v>13.56</c:v>
                </c:pt>
                <c:pt idx="460">
                  <c:v>18.3</c:v>
                </c:pt>
                <c:pt idx="461">
                  <c:v>21.5</c:v>
                </c:pt>
                <c:pt idx="462">
                  <c:v>21.93</c:v>
                </c:pt>
                <c:pt idx="463">
                  <c:v>19.25</c:v>
                </c:pt>
                <c:pt idx="464">
                  <c:v>16.5</c:v>
                </c:pt>
                <c:pt idx="465">
                  <c:v>12.76</c:v>
                </c:pt>
                <c:pt idx="466">
                  <c:v>9.3699999999999992</c:v>
                </c:pt>
                <c:pt idx="467">
                  <c:v>7.79</c:v>
                </c:pt>
                <c:pt idx="468">
                  <c:v>5.24</c:v>
                </c:pt>
                <c:pt idx="469">
                  <c:v>6.57</c:v>
                </c:pt>
                <c:pt idx="470">
                  <c:v>8.9499999999999993</c:v>
                </c:pt>
                <c:pt idx="471">
                  <c:v>13.47</c:v>
                </c:pt>
                <c:pt idx="472">
                  <c:v>18.350000000000001</c:v>
                </c:pt>
                <c:pt idx="473">
                  <c:v>21.57</c:v>
                </c:pt>
                <c:pt idx="474">
                  <c:v>21.99</c:v>
                </c:pt>
                <c:pt idx="475">
                  <c:v>19.34</c:v>
                </c:pt>
                <c:pt idx="476">
                  <c:v>16.47</c:v>
                </c:pt>
                <c:pt idx="477">
                  <c:v>12.7</c:v>
                </c:pt>
                <c:pt idx="478">
                  <c:v>9.35</c:v>
                </c:pt>
                <c:pt idx="479">
                  <c:v>7.73</c:v>
                </c:pt>
                <c:pt idx="480">
                  <c:v>5.0199999999999996</c:v>
                </c:pt>
                <c:pt idx="481">
                  <c:v>6.45</c:v>
                </c:pt>
                <c:pt idx="482">
                  <c:v>9.06</c:v>
                </c:pt>
                <c:pt idx="483">
                  <c:v>13.42</c:v>
                </c:pt>
                <c:pt idx="484">
                  <c:v>18.36</c:v>
                </c:pt>
                <c:pt idx="485">
                  <c:v>21.54</c:v>
                </c:pt>
                <c:pt idx="486">
                  <c:v>21.95</c:v>
                </c:pt>
                <c:pt idx="487">
                  <c:v>19.32</c:v>
                </c:pt>
                <c:pt idx="488">
                  <c:v>16.5</c:v>
                </c:pt>
                <c:pt idx="489">
                  <c:v>12.71</c:v>
                </c:pt>
                <c:pt idx="490">
                  <c:v>9.3000000000000007</c:v>
                </c:pt>
                <c:pt idx="491">
                  <c:v>7.65</c:v>
                </c:pt>
                <c:pt idx="492">
                  <c:v>4.97</c:v>
                </c:pt>
                <c:pt idx="493">
                  <c:v>6.43</c:v>
                </c:pt>
                <c:pt idx="494">
                  <c:v>9.09</c:v>
                </c:pt>
                <c:pt idx="495">
                  <c:v>13.39</c:v>
                </c:pt>
                <c:pt idx="496">
                  <c:v>18.38</c:v>
                </c:pt>
                <c:pt idx="497">
                  <c:v>21.48</c:v>
                </c:pt>
                <c:pt idx="498">
                  <c:v>21.88</c:v>
                </c:pt>
                <c:pt idx="499">
                  <c:v>19.32</c:v>
                </c:pt>
                <c:pt idx="500">
                  <c:v>16.489999999999998</c:v>
                </c:pt>
                <c:pt idx="501">
                  <c:v>12.67</c:v>
                </c:pt>
                <c:pt idx="502">
                  <c:v>9.25</c:v>
                </c:pt>
                <c:pt idx="503">
                  <c:v>7.54</c:v>
                </c:pt>
                <c:pt idx="504">
                  <c:v>4.99</c:v>
                </c:pt>
                <c:pt idx="505">
                  <c:v>6.48</c:v>
                </c:pt>
                <c:pt idx="506">
                  <c:v>9.08</c:v>
                </c:pt>
                <c:pt idx="507">
                  <c:v>13.42</c:v>
                </c:pt>
                <c:pt idx="508">
                  <c:v>18.47</c:v>
                </c:pt>
                <c:pt idx="509">
                  <c:v>21.43</c:v>
                </c:pt>
                <c:pt idx="510">
                  <c:v>21.94</c:v>
                </c:pt>
                <c:pt idx="511">
                  <c:v>19.34</c:v>
                </c:pt>
                <c:pt idx="512">
                  <c:v>16.61</c:v>
                </c:pt>
                <c:pt idx="513">
                  <c:v>12.69</c:v>
                </c:pt>
                <c:pt idx="514">
                  <c:v>9.32</c:v>
                </c:pt>
                <c:pt idx="515">
                  <c:v>7.48</c:v>
                </c:pt>
                <c:pt idx="516">
                  <c:v>4.9400000000000004</c:v>
                </c:pt>
                <c:pt idx="517">
                  <c:v>6.4</c:v>
                </c:pt>
                <c:pt idx="518">
                  <c:v>9</c:v>
                </c:pt>
                <c:pt idx="519">
                  <c:v>13.38</c:v>
                </c:pt>
                <c:pt idx="520">
                  <c:v>18.47</c:v>
                </c:pt>
                <c:pt idx="521">
                  <c:v>21.5</c:v>
                </c:pt>
                <c:pt idx="522">
                  <c:v>21.97</c:v>
                </c:pt>
                <c:pt idx="523">
                  <c:v>19.38</c:v>
                </c:pt>
                <c:pt idx="524">
                  <c:v>16.72</c:v>
                </c:pt>
                <c:pt idx="525">
                  <c:v>12.66</c:v>
                </c:pt>
                <c:pt idx="526">
                  <c:v>9.39</c:v>
                </c:pt>
                <c:pt idx="527">
                  <c:v>7.49</c:v>
                </c:pt>
                <c:pt idx="528">
                  <c:v>4.93</c:v>
                </c:pt>
                <c:pt idx="529">
                  <c:v>6.42</c:v>
                </c:pt>
                <c:pt idx="530">
                  <c:v>8.9700000000000006</c:v>
                </c:pt>
                <c:pt idx="531">
                  <c:v>13.43</c:v>
                </c:pt>
                <c:pt idx="532">
                  <c:v>18.43</c:v>
                </c:pt>
                <c:pt idx="533">
                  <c:v>21.58</c:v>
                </c:pt>
                <c:pt idx="534">
                  <c:v>21.96</c:v>
                </c:pt>
                <c:pt idx="535">
                  <c:v>19.41</c:v>
                </c:pt>
                <c:pt idx="536">
                  <c:v>16.77</c:v>
                </c:pt>
                <c:pt idx="537">
                  <c:v>12.68</c:v>
                </c:pt>
                <c:pt idx="538">
                  <c:v>9.4</c:v>
                </c:pt>
                <c:pt idx="539">
                  <c:v>7.59</c:v>
                </c:pt>
                <c:pt idx="540">
                  <c:v>5.03</c:v>
                </c:pt>
                <c:pt idx="541">
                  <c:v>6.36</c:v>
                </c:pt>
                <c:pt idx="542">
                  <c:v>9</c:v>
                </c:pt>
                <c:pt idx="543">
                  <c:v>13.44</c:v>
                </c:pt>
                <c:pt idx="544">
                  <c:v>18.39</c:v>
                </c:pt>
                <c:pt idx="545">
                  <c:v>21.57</c:v>
                </c:pt>
                <c:pt idx="546">
                  <c:v>22.06</c:v>
                </c:pt>
                <c:pt idx="547">
                  <c:v>19.46</c:v>
                </c:pt>
                <c:pt idx="548">
                  <c:v>16.84</c:v>
                </c:pt>
                <c:pt idx="549">
                  <c:v>12.74</c:v>
                </c:pt>
                <c:pt idx="550">
                  <c:v>9.4</c:v>
                </c:pt>
                <c:pt idx="551">
                  <c:v>7.6</c:v>
                </c:pt>
                <c:pt idx="552">
                  <c:v>5.07</c:v>
                </c:pt>
                <c:pt idx="553">
                  <c:v>6.31</c:v>
                </c:pt>
                <c:pt idx="554">
                  <c:v>9.11</c:v>
                </c:pt>
                <c:pt idx="555">
                  <c:v>13.5</c:v>
                </c:pt>
                <c:pt idx="556">
                  <c:v>18.399999999999999</c:v>
                </c:pt>
                <c:pt idx="557">
                  <c:v>21.61</c:v>
                </c:pt>
                <c:pt idx="558">
                  <c:v>22.1</c:v>
                </c:pt>
                <c:pt idx="559">
                  <c:v>19.5</c:v>
                </c:pt>
                <c:pt idx="560">
                  <c:v>16.809999999999999</c:v>
                </c:pt>
                <c:pt idx="561">
                  <c:v>12.77</c:v>
                </c:pt>
                <c:pt idx="562">
                  <c:v>9.39</c:v>
                </c:pt>
                <c:pt idx="563">
                  <c:v>7.6</c:v>
                </c:pt>
                <c:pt idx="564">
                  <c:v>4.97</c:v>
                </c:pt>
                <c:pt idx="565">
                  <c:v>6.4</c:v>
                </c:pt>
                <c:pt idx="566">
                  <c:v>9.07</c:v>
                </c:pt>
                <c:pt idx="567">
                  <c:v>13.61</c:v>
                </c:pt>
                <c:pt idx="568">
                  <c:v>18.48</c:v>
                </c:pt>
                <c:pt idx="569">
                  <c:v>21.65</c:v>
                </c:pt>
                <c:pt idx="570">
                  <c:v>22.15</c:v>
                </c:pt>
                <c:pt idx="571">
                  <c:v>19.52</c:v>
                </c:pt>
                <c:pt idx="572">
                  <c:v>16.8</c:v>
                </c:pt>
                <c:pt idx="573">
                  <c:v>12.88</c:v>
                </c:pt>
                <c:pt idx="574">
                  <c:v>9.3800000000000008</c:v>
                </c:pt>
                <c:pt idx="575">
                  <c:v>7.64</c:v>
                </c:pt>
                <c:pt idx="576">
                  <c:v>5.07</c:v>
                </c:pt>
                <c:pt idx="577">
                  <c:v>6.54</c:v>
                </c:pt>
                <c:pt idx="578">
                  <c:v>9.14</c:v>
                </c:pt>
                <c:pt idx="579">
                  <c:v>13.66</c:v>
                </c:pt>
                <c:pt idx="580">
                  <c:v>18.5</c:v>
                </c:pt>
                <c:pt idx="581">
                  <c:v>21.61</c:v>
                </c:pt>
                <c:pt idx="582">
                  <c:v>22.19</c:v>
                </c:pt>
                <c:pt idx="583">
                  <c:v>19.61</c:v>
                </c:pt>
                <c:pt idx="584">
                  <c:v>16.809999999999999</c:v>
                </c:pt>
                <c:pt idx="585">
                  <c:v>12.97</c:v>
                </c:pt>
                <c:pt idx="586">
                  <c:v>9.5399999999999991</c:v>
                </c:pt>
                <c:pt idx="587">
                  <c:v>7.72</c:v>
                </c:pt>
                <c:pt idx="588">
                  <c:v>5.21</c:v>
                </c:pt>
                <c:pt idx="589">
                  <c:v>6.63</c:v>
                </c:pt>
                <c:pt idx="590">
                  <c:v>9.1199999999999992</c:v>
                </c:pt>
                <c:pt idx="591">
                  <c:v>13.75</c:v>
                </c:pt>
                <c:pt idx="592">
                  <c:v>18.59</c:v>
                </c:pt>
                <c:pt idx="593">
                  <c:v>21.64</c:v>
                </c:pt>
                <c:pt idx="594">
                  <c:v>22.2</c:v>
                </c:pt>
                <c:pt idx="595">
                  <c:v>19.62</c:v>
                </c:pt>
                <c:pt idx="596">
                  <c:v>16.89</c:v>
                </c:pt>
                <c:pt idx="597">
                  <c:v>13.08</c:v>
                </c:pt>
                <c:pt idx="598">
                  <c:v>9.58</c:v>
                </c:pt>
                <c:pt idx="599">
                  <c:v>7.72</c:v>
                </c:pt>
                <c:pt idx="600">
                  <c:v>5.26</c:v>
                </c:pt>
                <c:pt idx="601">
                  <c:v>6.69</c:v>
                </c:pt>
                <c:pt idx="602">
                  <c:v>9.2100000000000009</c:v>
                </c:pt>
                <c:pt idx="603">
                  <c:v>13.74</c:v>
                </c:pt>
                <c:pt idx="604">
                  <c:v>18.61</c:v>
                </c:pt>
                <c:pt idx="605">
                  <c:v>21.72</c:v>
                </c:pt>
                <c:pt idx="606">
                  <c:v>22.17</c:v>
                </c:pt>
                <c:pt idx="607">
                  <c:v>19.5</c:v>
                </c:pt>
                <c:pt idx="608">
                  <c:v>16.88</c:v>
                </c:pt>
                <c:pt idx="609">
                  <c:v>13.14</c:v>
                </c:pt>
                <c:pt idx="610">
                  <c:v>9.56</c:v>
                </c:pt>
                <c:pt idx="611">
                  <c:v>7.69</c:v>
                </c:pt>
                <c:pt idx="612">
                  <c:v>5.49</c:v>
                </c:pt>
                <c:pt idx="613">
                  <c:v>6.78</c:v>
                </c:pt>
                <c:pt idx="614">
                  <c:v>9.15</c:v>
                </c:pt>
                <c:pt idx="615">
                  <c:v>13.8</c:v>
                </c:pt>
                <c:pt idx="616">
                  <c:v>18.690000000000001</c:v>
                </c:pt>
                <c:pt idx="617">
                  <c:v>21.75</c:v>
                </c:pt>
                <c:pt idx="618">
                  <c:v>22.17</c:v>
                </c:pt>
                <c:pt idx="619">
                  <c:v>19.55</c:v>
                </c:pt>
                <c:pt idx="620">
                  <c:v>16.88</c:v>
                </c:pt>
                <c:pt idx="621">
                  <c:v>13.19</c:v>
                </c:pt>
                <c:pt idx="622">
                  <c:v>9.5399999999999991</c:v>
                </c:pt>
                <c:pt idx="623">
                  <c:v>7.61</c:v>
                </c:pt>
                <c:pt idx="624">
                  <c:v>5.5</c:v>
                </c:pt>
                <c:pt idx="625">
                  <c:v>6.81</c:v>
                </c:pt>
                <c:pt idx="626">
                  <c:v>9.15</c:v>
                </c:pt>
                <c:pt idx="627">
                  <c:v>13.84</c:v>
                </c:pt>
                <c:pt idx="628">
                  <c:v>18.63</c:v>
                </c:pt>
                <c:pt idx="629">
                  <c:v>21.61</c:v>
                </c:pt>
                <c:pt idx="630">
                  <c:v>22.17</c:v>
                </c:pt>
                <c:pt idx="631">
                  <c:v>19.510000000000002</c:v>
                </c:pt>
                <c:pt idx="632">
                  <c:v>16.88</c:v>
                </c:pt>
                <c:pt idx="633">
                  <c:v>13.21</c:v>
                </c:pt>
                <c:pt idx="634">
                  <c:v>9.6300000000000008</c:v>
                </c:pt>
                <c:pt idx="635">
                  <c:v>7.5</c:v>
                </c:pt>
                <c:pt idx="636">
                  <c:v>5.28</c:v>
                </c:pt>
                <c:pt idx="637">
                  <c:v>6.76</c:v>
                </c:pt>
                <c:pt idx="638">
                  <c:v>9.14</c:v>
                </c:pt>
                <c:pt idx="639">
                  <c:v>13.86</c:v>
                </c:pt>
                <c:pt idx="640">
                  <c:v>18.62</c:v>
                </c:pt>
                <c:pt idx="641">
                  <c:v>21.59</c:v>
                </c:pt>
                <c:pt idx="642">
                  <c:v>22.23</c:v>
                </c:pt>
                <c:pt idx="643">
                  <c:v>19.559999999999999</c:v>
                </c:pt>
                <c:pt idx="644">
                  <c:v>16.91</c:v>
                </c:pt>
                <c:pt idx="645">
                  <c:v>13.21</c:v>
                </c:pt>
                <c:pt idx="646">
                  <c:v>9.61</c:v>
                </c:pt>
                <c:pt idx="647">
                  <c:v>7.48</c:v>
                </c:pt>
                <c:pt idx="648">
                  <c:v>5.26</c:v>
                </c:pt>
                <c:pt idx="649">
                  <c:v>6.79</c:v>
                </c:pt>
                <c:pt idx="650">
                  <c:v>9.1</c:v>
                </c:pt>
                <c:pt idx="651">
                  <c:v>13.84</c:v>
                </c:pt>
                <c:pt idx="652">
                  <c:v>18.66</c:v>
                </c:pt>
                <c:pt idx="653">
                  <c:v>21.6</c:v>
                </c:pt>
                <c:pt idx="654">
                  <c:v>22.2</c:v>
                </c:pt>
                <c:pt idx="655">
                  <c:v>19.55</c:v>
                </c:pt>
                <c:pt idx="656">
                  <c:v>16.98</c:v>
                </c:pt>
                <c:pt idx="657">
                  <c:v>13.22</c:v>
                </c:pt>
                <c:pt idx="658">
                  <c:v>9.6199999999999992</c:v>
                </c:pt>
                <c:pt idx="659">
                  <c:v>7.49</c:v>
                </c:pt>
                <c:pt idx="660">
                  <c:v>5.29</c:v>
                </c:pt>
                <c:pt idx="661">
                  <c:v>6.9</c:v>
                </c:pt>
                <c:pt idx="662">
                  <c:v>9.14</c:v>
                </c:pt>
                <c:pt idx="663">
                  <c:v>13.83</c:v>
                </c:pt>
                <c:pt idx="664">
                  <c:v>18.72</c:v>
                </c:pt>
                <c:pt idx="665">
                  <c:v>21.64</c:v>
                </c:pt>
                <c:pt idx="666">
                  <c:v>22.28</c:v>
                </c:pt>
                <c:pt idx="667">
                  <c:v>19.59</c:v>
                </c:pt>
                <c:pt idx="668">
                  <c:v>17.04</c:v>
                </c:pt>
                <c:pt idx="669">
                  <c:v>13.27</c:v>
                </c:pt>
                <c:pt idx="670">
                  <c:v>9.6300000000000008</c:v>
                </c:pt>
                <c:pt idx="671">
                  <c:v>7.47</c:v>
                </c:pt>
                <c:pt idx="672">
                  <c:v>5.22</c:v>
                </c:pt>
                <c:pt idx="673">
                  <c:v>6.89</c:v>
                </c:pt>
                <c:pt idx="674">
                  <c:v>9.14</c:v>
                </c:pt>
                <c:pt idx="675">
                  <c:v>13.79</c:v>
                </c:pt>
                <c:pt idx="676">
                  <c:v>18.64</c:v>
                </c:pt>
                <c:pt idx="677">
                  <c:v>21.62</c:v>
                </c:pt>
                <c:pt idx="678">
                  <c:v>22.35</c:v>
                </c:pt>
                <c:pt idx="679">
                  <c:v>19.62</c:v>
                </c:pt>
                <c:pt idx="680">
                  <c:v>16.989999999999998</c:v>
                </c:pt>
                <c:pt idx="681">
                  <c:v>13.28</c:v>
                </c:pt>
                <c:pt idx="682">
                  <c:v>9.6199999999999992</c:v>
                </c:pt>
                <c:pt idx="683">
                  <c:v>7.36</c:v>
                </c:pt>
                <c:pt idx="684">
                  <c:v>5.29</c:v>
                </c:pt>
                <c:pt idx="685">
                  <c:v>6.86</c:v>
                </c:pt>
                <c:pt idx="686">
                  <c:v>9.08</c:v>
                </c:pt>
                <c:pt idx="687">
                  <c:v>13.76</c:v>
                </c:pt>
                <c:pt idx="688">
                  <c:v>18.63</c:v>
                </c:pt>
                <c:pt idx="689">
                  <c:v>21.67</c:v>
                </c:pt>
                <c:pt idx="690">
                  <c:v>22.39</c:v>
                </c:pt>
                <c:pt idx="691">
                  <c:v>19.600000000000001</c:v>
                </c:pt>
                <c:pt idx="692">
                  <c:v>17.059999999999999</c:v>
                </c:pt>
                <c:pt idx="693">
                  <c:v>13.26</c:v>
                </c:pt>
                <c:pt idx="694">
                  <c:v>9.66</c:v>
                </c:pt>
                <c:pt idx="695">
                  <c:v>7.31</c:v>
                </c:pt>
                <c:pt idx="696">
                  <c:v>5.27</c:v>
                </c:pt>
                <c:pt idx="697">
                  <c:v>6.89</c:v>
                </c:pt>
                <c:pt idx="698">
                  <c:v>9.11</c:v>
                </c:pt>
                <c:pt idx="699">
                  <c:v>13.81</c:v>
                </c:pt>
                <c:pt idx="700">
                  <c:v>18.66</c:v>
                </c:pt>
                <c:pt idx="701">
                  <c:v>21.58</c:v>
                </c:pt>
                <c:pt idx="702">
                  <c:v>22.35</c:v>
                </c:pt>
                <c:pt idx="703">
                  <c:v>19.53</c:v>
                </c:pt>
                <c:pt idx="704">
                  <c:v>17.079999999999998</c:v>
                </c:pt>
                <c:pt idx="705">
                  <c:v>13.3</c:v>
                </c:pt>
                <c:pt idx="706">
                  <c:v>9.6</c:v>
                </c:pt>
                <c:pt idx="707">
                  <c:v>7.25</c:v>
                </c:pt>
                <c:pt idx="708">
                  <c:v>5.18</c:v>
                </c:pt>
                <c:pt idx="709">
                  <c:v>6.89</c:v>
                </c:pt>
                <c:pt idx="710">
                  <c:v>9.1</c:v>
                </c:pt>
                <c:pt idx="711">
                  <c:v>13.81</c:v>
                </c:pt>
                <c:pt idx="712">
                  <c:v>18.72</c:v>
                </c:pt>
                <c:pt idx="713">
                  <c:v>21.63</c:v>
                </c:pt>
                <c:pt idx="714">
                  <c:v>22.29</c:v>
                </c:pt>
                <c:pt idx="715">
                  <c:v>19.55</c:v>
                </c:pt>
                <c:pt idx="716">
                  <c:v>17.16</c:v>
                </c:pt>
                <c:pt idx="717">
                  <c:v>13.27</c:v>
                </c:pt>
                <c:pt idx="718">
                  <c:v>9.61</c:v>
                </c:pt>
                <c:pt idx="719">
                  <c:v>7.21</c:v>
                </c:pt>
                <c:pt idx="720">
                  <c:v>5.17</c:v>
                </c:pt>
                <c:pt idx="721">
                  <c:v>6.87</c:v>
                </c:pt>
                <c:pt idx="722">
                  <c:v>9.14</c:v>
                </c:pt>
                <c:pt idx="723">
                  <c:v>13.83</c:v>
                </c:pt>
                <c:pt idx="724">
                  <c:v>18.79</c:v>
                </c:pt>
                <c:pt idx="725">
                  <c:v>21.68</c:v>
                </c:pt>
                <c:pt idx="726">
                  <c:v>22.26</c:v>
                </c:pt>
                <c:pt idx="727">
                  <c:v>19.52</c:v>
                </c:pt>
                <c:pt idx="728">
                  <c:v>17.190000000000001</c:v>
                </c:pt>
                <c:pt idx="729">
                  <c:v>13.28</c:v>
                </c:pt>
                <c:pt idx="730">
                  <c:v>9.61</c:v>
                </c:pt>
                <c:pt idx="731">
                  <c:v>7.22</c:v>
                </c:pt>
                <c:pt idx="732">
                  <c:v>5.1100000000000003</c:v>
                </c:pt>
                <c:pt idx="733">
                  <c:v>6.83</c:v>
                </c:pt>
                <c:pt idx="734">
                  <c:v>9.15</c:v>
                </c:pt>
                <c:pt idx="735">
                  <c:v>13.81</c:v>
                </c:pt>
                <c:pt idx="736">
                  <c:v>18.8</c:v>
                </c:pt>
                <c:pt idx="737">
                  <c:v>21.58</c:v>
                </c:pt>
                <c:pt idx="738">
                  <c:v>22.11</c:v>
                </c:pt>
                <c:pt idx="739">
                  <c:v>19.39</c:v>
                </c:pt>
                <c:pt idx="740">
                  <c:v>17.05</c:v>
                </c:pt>
                <c:pt idx="741">
                  <c:v>13.25</c:v>
                </c:pt>
                <c:pt idx="742">
                  <c:v>9.5500000000000007</c:v>
                </c:pt>
                <c:pt idx="743">
                  <c:v>7.08</c:v>
                </c:pt>
                <c:pt idx="744">
                  <c:v>4.9400000000000004</c:v>
                </c:pt>
                <c:pt idx="745">
                  <c:v>6.75</c:v>
                </c:pt>
                <c:pt idx="746">
                  <c:v>9.14</c:v>
                </c:pt>
                <c:pt idx="747">
                  <c:v>13.81</c:v>
                </c:pt>
                <c:pt idx="748">
                  <c:v>18.7</c:v>
                </c:pt>
                <c:pt idx="749">
                  <c:v>21.58</c:v>
                </c:pt>
                <c:pt idx="750">
                  <c:v>22.19</c:v>
                </c:pt>
                <c:pt idx="751">
                  <c:v>19.350000000000001</c:v>
                </c:pt>
                <c:pt idx="752">
                  <c:v>16.95</c:v>
                </c:pt>
                <c:pt idx="753">
                  <c:v>13.22</c:v>
                </c:pt>
                <c:pt idx="754">
                  <c:v>9.52</c:v>
                </c:pt>
                <c:pt idx="755">
                  <c:v>7.14</c:v>
                </c:pt>
                <c:pt idx="756">
                  <c:v>5.08</c:v>
                </c:pt>
                <c:pt idx="757">
                  <c:v>6.75</c:v>
                </c:pt>
                <c:pt idx="758">
                  <c:v>9.2200000000000006</c:v>
                </c:pt>
                <c:pt idx="759">
                  <c:v>13.9</c:v>
                </c:pt>
                <c:pt idx="760">
                  <c:v>18.760000000000002</c:v>
                </c:pt>
                <c:pt idx="761">
                  <c:v>21.54</c:v>
                </c:pt>
                <c:pt idx="762">
                  <c:v>22.13</c:v>
                </c:pt>
                <c:pt idx="763">
                  <c:v>19.45</c:v>
                </c:pt>
                <c:pt idx="764">
                  <c:v>16.850000000000001</c:v>
                </c:pt>
                <c:pt idx="765">
                  <c:v>13.18</c:v>
                </c:pt>
                <c:pt idx="766">
                  <c:v>9.61</c:v>
                </c:pt>
                <c:pt idx="767">
                  <c:v>7.29</c:v>
                </c:pt>
                <c:pt idx="768">
                  <c:v>5.0599999999999996</c:v>
                </c:pt>
                <c:pt idx="769">
                  <c:v>6.85</c:v>
                </c:pt>
                <c:pt idx="770">
                  <c:v>9.41</c:v>
                </c:pt>
                <c:pt idx="771">
                  <c:v>13.96</c:v>
                </c:pt>
                <c:pt idx="772">
                  <c:v>18.809999999999999</c:v>
                </c:pt>
                <c:pt idx="773">
                  <c:v>21.57</c:v>
                </c:pt>
                <c:pt idx="774">
                  <c:v>22.27</c:v>
                </c:pt>
                <c:pt idx="775">
                  <c:v>19.53</c:v>
                </c:pt>
                <c:pt idx="776">
                  <c:v>16.98</c:v>
                </c:pt>
                <c:pt idx="777">
                  <c:v>13.28</c:v>
                </c:pt>
                <c:pt idx="778">
                  <c:v>9.77</c:v>
                </c:pt>
                <c:pt idx="779">
                  <c:v>7.36</c:v>
                </c:pt>
                <c:pt idx="780">
                  <c:v>5.03</c:v>
                </c:pt>
                <c:pt idx="781">
                  <c:v>6.82</c:v>
                </c:pt>
                <c:pt idx="782">
                  <c:v>9.2899999999999991</c:v>
                </c:pt>
                <c:pt idx="783">
                  <c:v>14.02</c:v>
                </c:pt>
                <c:pt idx="784">
                  <c:v>18.88</c:v>
                </c:pt>
                <c:pt idx="785">
                  <c:v>21.68</c:v>
                </c:pt>
                <c:pt idx="786">
                  <c:v>22.4</c:v>
                </c:pt>
                <c:pt idx="787">
                  <c:v>19.64</c:v>
                </c:pt>
                <c:pt idx="788">
                  <c:v>16.97</c:v>
                </c:pt>
                <c:pt idx="789">
                  <c:v>13.4</c:v>
                </c:pt>
                <c:pt idx="790">
                  <c:v>9.82</c:v>
                </c:pt>
                <c:pt idx="791">
                  <c:v>7.32</c:v>
                </c:pt>
                <c:pt idx="792">
                  <c:v>5.14</c:v>
                </c:pt>
                <c:pt idx="793">
                  <c:v>6.74</c:v>
                </c:pt>
                <c:pt idx="794">
                  <c:v>9.1999999999999993</c:v>
                </c:pt>
                <c:pt idx="795">
                  <c:v>14.01</c:v>
                </c:pt>
                <c:pt idx="796">
                  <c:v>18.899999999999999</c:v>
                </c:pt>
                <c:pt idx="797">
                  <c:v>21.68</c:v>
                </c:pt>
                <c:pt idx="798">
                  <c:v>22.39</c:v>
                </c:pt>
                <c:pt idx="799">
                  <c:v>19.739999999999998</c:v>
                </c:pt>
                <c:pt idx="800">
                  <c:v>16.95</c:v>
                </c:pt>
                <c:pt idx="801">
                  <c:v>13.43</c:v>
                </c:pt>
                <c:pt idx="802">
                  <c:v>9.82</c:v>
                </c:pt>
                <c:pt idx="803">
                  <c:v>7.28</c:v>
                </c:pt>
                <c:pt idx="804">
                  <c:v>4.93</c:v>
                </c:pt>
                <c:pt idx="805">
                  <c:v>6.67</c:v>
                </c:pt>
                <c:pt idx="806">
                  <c:v>9.23</c:v>
                </c:pt>
                <c:pt idx="807">
                  <c:v>13.91</c:v>
                </c:pt>
                <c:pt idx="808">
                  <c:v>18.850000000000001</c:v>
                </c:pt>
                <c:pt idx="809">
                  <c:v>21.66</c:v>
                </c:pt>
                <c:pt idx="810">
                  <c:v>22.38</c:v>
                </c:pt>
                <c:pt idx="811">
                  <c:v>19.86</c:v>
                </c:pt>
                <c:pt idx="812">
                  <c:v>16.98</c:v>
                </c:pt>
                <c:pt idx="813">
                  <c:v>13.45</c:v>
                </c:pt>
                <c:pt idx="814">
                  <c:v>9.89</c:v>
                </c:pt>
                <c:pt idx="815">
                  <c:v>7.27</c:v>
                </c:pt>
                <c:pt idx="816">
                  <c:v>4.99</c:v>
                </c:pt>
                <c:pt idx="817">
                  <c:v>6.88</c:v>
                </c:pt>
                <c:pt idx="818">
                  <c:v>9.25</c:v>
                </c:pt>
                <c:pt idx="819">
                  <c:v>13.96</c:v>
                </c:pt>
                <c:pt idx="820">
                  <c:v>18.829999999999998</c:v>
                </c:pt>
                <c:pt idx="821">
                  <c:v>21.67</c:v>
                </c:pt>
                <c:pt idx="822">
                  <c:v>22.31</c:v>
                </c:pt>
                <c:pt idx="823">
                  <c:v>19.78</c:v>
                </c:pt>
                <c:pt idx="824">
                  <c:v>16.989999999999998</c:v>
                </c:pt>
                <c:pt idx="825">
                  <c:v>13.39</c:v>
                </c:pt>
                <c:pt idx="826">
                  <c:v>10.130000000000001</c:v>
                </c:pt>
                <c:pt idx="827">
                  <c:v>7.32</c:v>
                </c:pt>
                <c:pt idx="828">
                  <c:v>4.99</c:v>
                </c:pt>
                <c:pt idx="829">
                  <c:v>6.74</c:v>
                </c:pt>
                <c:pt idx="830">
                  <c:v>9.2899999999999991</c:v>
                </c:pt>
                <c:pt idx="831">
                  <c:v>14.08</c:v>
                </c:pt>
                <c:pt idx="832">
                  <c:v>18.82</c:v>
                </c:pt>
                <c:pt idx="833">
                  <c:v>21.59</c:v>
                </c:pt>
                <c:pt idx="834">
                  <c:v>22.31</c:v>
                </c:pt>
                <c:pt idx="835">
                  <c:v>19.72</c:v>
                </c:pt>
                <c:pt idx="836">
                  <c:v>17.14</c:v>
                </c:pt>
                <c:pt idx="837">
                  <c:v>13.46</c:v>
                </c:pt>
                <c:pt idx="838">
                  <c:v>10.27</c:v>
                </c:pt>
                <c:pt idx="839">
                  <c:v>7.38</c:v>
                </c:pt>
                <c:pt idx="840">
                  <c:v>5.6</c:v>
                </c:pt>
                <c:pt idx="841">
                  <c:v>6.88</c:v>
                </c:pt>
                <c:pt idx="842">
                  <c:v>9.06</c:v>
                </c:pt>
                <c:pt idx="843">
                  <c:v>14.23</c:v>
                </c:pt>
                <c:pt idx="844">
                  <c:v>18.73</c:v>
                </c:pt>
                <c:pt idx="845">
                  <c:v>21.64</c:v>
                </c:pt>
                <c:pt idx="846">
                  <c:v>22.37</c:v>
                </c:pt>
                <c:pt idx="847">
                  <c:v>19.75</c:v>
                </c:pt>
                <c:pt idx="848">
                  <c:v>17.07</c:v>
                </c:pt>
                <c:pt idx="849">
                  <c:v>13.47</c:v>
                </c:pt>
                <c:pt idx="850">
                  <c:v>10.3</c:v>
                </c:pt>
                <c:pt idx="851">
                  <c:v>7.62</c:v>
                </c:pt>
                <c:pt idx="852">
                  <c:v>5.88</c:v>
                </c:pt>
                <c:pt idx="853">
                  <c:v>7.12</c:v>
                </c:pt>
                <c:pt idx="854">
                  <c:v>9.1300000000000008</c:v>
                </c:pt>
                <c:pt idx="855">
                  <c:v>14.29</c:v>
                </c:pt>
                <c:pt idx="856">
                  <c:v>18.850000000000001</c:v>
                </c:pt>
                <c:pt idx="857">
                  <c:v>21.79</c:v>
                </c:pt>
                <c:pt idx="858">
                  <c:v>22.48</c:v>
                </c:pt>
                <c:pt idx="859">
                  <c:v>19.670000000000002</c:v>
                </c:pt>
                <c:pt idx="860">
                  <c:v>17.2</c:v>
                </c:pt>
                <c:pt idx="861">
                  <c:v>13.63</c:v>
                </c:pt>
                <c:pt idx="862">
                  <c:v>10.39</c:v>
                </c:pt>
                <c:pt idx="863">
                  <c:v>7.8</c:v>
                </c:pt>
                <c:pt idx="864">
                  <c:v>5.85</c:v>
                </c:pt>
                <c:pt idx="865">
                  <c:v>7.09</c:v>
                </c:pt>
                <c:pt idx="866">
                  <c:v>9.25</c:v>
                </c:pt>
                <c:pt idx="867">
                  <c:v>14.31</c:v>
                </c:pt>
                <c:pt idx="868">
                  <c:v>18.809999999999999</c:v>
                </c:pt>
                <c:pt idx="869">
                  <c:v>21.79</c:v>
                </c:pt>
                <c:pt idx="870">
                  <c:v>22.47</c:v>
                </c:pt>
                <c:pt idx="871">
                  <c:v>19.62</c:v>
                </c:pt>
                <c:pt idx="872">
                  <c:v>17.05</c:v>
                </c:pt>
                <c:pt idx="873">
                  <c:v>13.55</c:v>
                </c:pt>
                <c:pt idx="874">
                  <c:v>10.3</c:v>
                </c:pt>
                <c:pt idx="875">
                  <c:v>7.75</c:v>
                </c:pt>
                <c:pt idx="876">
                  <c:v>6.07</c:v>
                </c:pt>
                <c:pt idx="877">
                  <c:v>7.26</c:v>
                </c:pt>
                <c:pt idx="878">
                  <c:v>9.4600000000000009</c:v>
                </c:pt>
                <c:pt idx="879">
                  <c:v>14.52</c:v>
                </c:pt>
                <c:pt idx="880">
                  <c:v>18.809999999999999</c:v>
                </c:pt>
                <c:pt idx="881">
                  <c:v>21.82</c:v>
                </c:pt>
                <c:pt idx="882">
                  <c:v>22.53</c:v>
                </c:pt>
                <c:pt idx="883">
                  <c:v>19.690000000000001</c:v>
                </c:pt>
                <c:pt idx="884">
                  <c:v>16.850000000000001</c:v>
                </c:pt>
                <c:pt idx="885">
                  <c:v>13.69</c:v>
                </c:pt>
                <c:pt idx="886">
                  <c:v>10.38</c:v>
                </c:pt>
                <c:pt idx="887">
                  <c:v>7.76</c:v>
                </c:pt>
                <c:pt idx="888">
                  <c:v>6</c:v>
                </c:pt>
                <c:pt idx="889">
                  <c:v>7.31</c:v>
                </c:pt>
                <c:pt idx="890">
                  <c:v>9.65</c:v>
                </c:pt>
                <c:pt idx="891">
                  <c:v>14.56</c:v>
                </c:pt>
                <c:pt idx="892">
                  <c:v>18.97</c:v>
                </c:pt>
                <c:pt idx="893">
                  <c:v>21.81</c:v>
                </c:pt>
                <c:pt idx="894">
                  <c:v>22.48</c:v>
                </c:pt>
                <c:pt idx="895">
                  <c:v>19.73</c:v>
                </c:pt>
                <c:pt idx="896">
                  <c:v>16.739999999999998</c:v>
                </c:pt>
                <c:pt idx="897">
                  <c:v>13.94</c:v>
                </c:pt>
                <c:pt idx="898">
                  <c:v>10.54</c:v>
                </c:pt>
                <c:pt idx="899">
                  <c:v>7.66</c:v>
                </c:pt>
                <c:pt idx="900">
                  <c:v>5.77</c:v>
                </c:pt>
                <c:pt idx="901">
                  <c:v>7.52</c:v>
                </c:pt>
                <c:pt idx="902">
                  <c:v>9.6</c:v>
                </c:pt>
                <c:pt idx="903">
                  <c:v>14.52</c:v>
                </c:pt>
                <c:pt idx="904">
                  <c:v>18.8</c:v>
                </c:pt>
                <c:pt idx="905">
                  <c:v>21.87</c:v>
                </c:pt>
                <c:pt idx="906">
                  <c:v>22.43</c:v>
                </c:pt>
                <c:pt idx="907">
                  <c:v>19.690000000000001</c:v>
                </c:pt>
                <c:pt idx="908">
                  <c:v>16.760000000000002</c:v>
                </c:pt>
                <c:pt idx="909">
                  <c:v>13.91</c:v>
                </c:pt>
                <c:pt idx="910">
                  <c:v>10.69</c:v>
                </c:pt>
                <c:pt idx="911">
                  <c:v>7.67</c:v>
                </c:pt>
                <c:pt idx="912">
                  <c:v>5.57</c:v>
                </c:pt>
                <c:pt idx="913">
                  <c:v>7.72</c:v>
                </c:pt>
                <c:pt idx="914">
                  <c:v>9.4700000000000006</c:v>
                </c:pt>
                <c:pt idx="915">
                  <c:v>14.52</c:v>
                </c:pt>
                <c:pt idx="916">
                  <c:v>18.690000000000001</c:v>
                </c:pt>
                <c:pt idx="917">
                  <c:v>21.93</c:v>
                </c:pt>
                <c:pt idx="918">
                  <c:v>22.45</c:v>
                </c:pt>
                <c:pt idx="919">
                  <c:v>19.71</c:v>
                </c:pt>
                <c:pt idx="920">
                  <c:v>16.91</c:v>
                </c:pt>
                <c:pt idx="921">
                  <c:v>13.9</c:v>
                </c:pt>
                <c:pt idx="922">
                  <c:v>10.92</c:v>
                </c:pt>
                <c:pt idx="923">
                  <c:v>7.54</c:v>
                </c:pt>
                <c:pt idx="924">
                  <c:v>6.1</c:v>
                </c:pt>
                <c:pt idx="925">
                  <c:v>7.83</c:v>
                </c:pt>
                <c:pt idx="926">
                  <c:v>9.7100000000000009</c:v>
                </c:pt>
                <c:pt idx="927">
                  <c:v>14.39</c:v>
                </c:pt>
                <c:pt idx="928">
                  <c:v>18.690000000000001</c:v>
                </c:pt>
                <c:pt idx="929">
                  <c:v>21.63</c:v>
                </c:pt>
                <c:pt idx="930">
                  <c:v>22.31</c:v>
                </c:pt>
                <c:pt idx="931">
                  <c:v>19.850000000000001</c:v>
                </c:pt>
                <c:pt idx="932">
                  <c:v>16.97</c:v>
                </c:pt>
                <c:pt idx="933">
                  <c:v>13.89</c:v>
                </c:pt>
                <c:pt idx="934">
                  <c:v>11.16</c:v>
                </c:pt>
                <c:pt idx="935">
                  <c:v>7.39</c:v>
                </c:pt>
                <c:pt idx="936">
                  <c:v>6.07</c:v>
                </c:pt>
                <c:pt idx="937">
                  <c:v>7.93</c:v>
                </c:pt>
                <c:pt idx="938">
                  <c:v>9.43</c:v>
                </c:pt>
                <c:pt idx="939">
                  <c:v>14.56</c:v>
                </c:pt>
                <c:pt idx="940">
                  <c:v>19.079999999999998</c:v>
                </c:pt>
                <c:pt idx="941">
                  <c:v>21.63</c:v>
                </c:pt>
                <c:pt idx="942">
                  <c:v>22.06</c:v>
                </c:pt>
                <c:pt idx="943">
                  <c:v>19.920000000000002</c:v>
                </c:pt>
                <c:pt idx="944">
                  <c:v>17.190000000000001</c:v>
                </c:pt>
                <c:pt idx="945">
                  <c:v>13.6</c:v>
                </c:pt>
                <c:pt idx="946">
                  <c:v>10.75</c:v>
                </c:pt>
                <c:pt idx="947">
                  <c:v>6.84</c:v>
                </c:pt>
                <c:pt idx="948">
                  <c:v>5.41</c:v>
                </c:pt>
                <c:pt idx="949">
                  <c:v>7.92</c:v>
                </c:pt>
                <c:pt idx="950">
                  <c:v>9.9499999999999993</c:v>
                </c:pt>
                <c:pt idx="951">
                  <c:v>14.36</c:v>
                </c:pt>
                <c:pt idx="952">
                  <c:v>18.79</c:v>
                </c:pt>
                <c:pt idx="953">
                  <c:v>21.45</c:v>
                </c:pt>
                <c:pt idx="954">
                  <c:v>22.09</c:v>
                </c:pt>
                <c:pt idx="955">
                  <c:v>19.54</c:v>
                </c:pt>
                <c:pt idx="956">
                  <c:v>16.87</c:v>
                </c:pt>
                <c:pt idx="957">
                  <c:v>13.14</c:v>
                </c:pt>
                <c:pt idx="958">
                  <c:v>10.44</c:v>
                </c:pt>
                <c:pt idx="959">
                  <c:v>6.19</c:v>
                </c:pt>
                <c:pt idx="960">
                  <c:v>4.76</c:v>
                </c:pt>
                <c:pt idx="961">
                  <c:v>6.99</c:v>
                </c:pt>
                <c:pt idx="962">
                  <c:v>8.9600000000000009</c:v>
                </c:pt>
                <c:pt idx="963">
                  <c:v>14.91</c:v>
                </c:pt>
                <c:pt idx="964">
                  <c:v>19.18</c:v>
                </c:pt>
                <c:pt idx="965">
                  <c:v>20.97</c:v>
                </c:pt>
                <c:pt idx="966">
                  <c:v>22.64</c:v>
                </c:pt>
                <c:pt idx="967">
                  <c:v>20.440000000000001</c:v>
                </c:pt>
                <c:pt idx="968">
                  <c:v>16.649999999999999</c:v>
                </c:pt>
                <c:pt idx="969">
                  <c:v>12.86</c:v>
                </c:pt>
                <c:pt idx="970">
                  <c:v>10.85</c:v>
                </c:pt>
                <c:pt idx="971">
                  <c:v>6.48</c:v>
                </c:pt>
                <c:pt idx="972">
                  <c:v>3.66</c:v>
                </c:pt>
                <c:pt idx="973">
                  <c:v>7.29</c:v>
                </c:pt>
                <c:pt idx="974">
                  <c:v>9.69</c:v>
                </c:pt>
                <c:pt idx="975">
                  <c:v>15.18</c:v>
                </c:pt>
                <c:pt idx="976">
                  <c:v>18.829999999999998</c:v>
                </c:pt>
                <c:pt idx="977">
                  <c:v>20.54</c:v>
                </c:pt>
                <c:pt idx="978">
                  <c:v>22.52</c:v>
                </c:pt>
                <c:pt idx="979">
                  <c:v>20.09</c:v>
                </c:pt>
                <c:pt idx="980">
                  <c:v>16.32</c:v>
                </c:pt>
                <c:pt idx="981">
                  <c:v>11.95</c:v>
                </c:pt>
                <c:pt idx="982">
                  <c:v>11.7</c:v>
                </c:pt>
                <c:pt idx="983">
                  <c:v>5.17</c:v>
                </c:pt>
              </c:numCache>
            </c:numRef>
          </c:val>
          <c:smooth val="0"/>
          <c:extLst>
            <c:ext xmlns:c16="http://schemas.microsoft.com/office/drawing/2014/chart" uri="{C3380CC4-5D6E-409C-BE32-E72D297353CC}">
              <c16:uniqueId val="{00000001-732F-FE40-A6F3-15F00DFBD943}"/>
            </c:ext>
          </c:extLst>
        </c:ser>
        <c:dLbls>
          <c:showLegendKey val="0"/>
          <c:showVal val="0"/>
          <c:showCatName val="0"/>
          <c:showSerName val="0"/>
          <c:showPercent val="0"/>
          <c:showBubbleSize val="0"/>
        </c:dLbls>
        <c:smooth val="0"/>
        <c:axId val="979868815"/>
        <c:axId val="974138575"/>
      </c:lineChart>
      <c:catAx>
        <c:axId val="97986881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4138575"/>
        <c:crosses val="autoZero"/>
        <c:auto val="1"/>
        <c:lblAlgn val="ctr"/>
        <c:lblOffset val="100"/>
        <c:noMultiLvlLbl val="0"/>
      </c:catAx>
      <c:valAx>
        <c:axId val="9741385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98688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A0534-F75D-BA48-8AA3-A42C72DD3B4A}" type="datetimeFigureOut">
              <a:rPr lang="en-US" smtClean="0"/>
              <a:t>1/17/20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17FF2-86EE-AF4D-B3F4-40AF6E988585}" type="slidenum">
              <a:rPr lang="en-US" smtClean="0"/>
              <a:t>‹#›</a:t>
            </a:fld>
            <a:endParaRPr lang="en-US"/>
          </a:p>
        </p:txBody>
      </p:sp>
    </p:spTree>
    <p:extLst>
      <p:ext uri="{BB962C8B-B14F-4D97-AF65-F5344CB8AC3E}">
        <p14:creationId xmlns:p14="http://schemas.microsoft.com/office/powerpoint/2010/main" val="15768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vancouver.weatherstats.ca/charts/temperature-wyearly.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https://vancouver.weatherstats.ca/charts/temperature-wyearly.html</a:t>
            </a:r>
            <a:r>
              <a:rPr lang="en-CA" dirty="0"/>
              <a:t>. It is not clear that we can see any trends here.</a:t>
            </a:r>
            <a:endParaRPr lang="en-US" dirty="0"/>
          </a:p>
        </p:txBody>
      </p:sp>
      <p:sp>
        <p:nvSpPr>
          <p:cNvPr id="4" name="Slide Number Placeholder 3"/>
          <p:cNvSpPr>
            <a:spLocks noGrp="1"/>
          </p:cNvSpPr>
          <p:nvPr>
            <p:ph type="sldNum" sz="quarter" idx="5"/>
          </p:nvPr>
        </p:nvSpPr>
        <p:spPr/>
        <p:txBody>
          <a:bodyPr/>
          <a:lstStyle/>
          <a:p>
            <a:fld id="{46717FF2-86EE-AF4D-B3F4-40AF6E988585}" type="slidenum">
              <a:rPr lang="en-US" smtClean="0"/>
              <a:t>4</a:t>
            </a:fld>
            <a:endParaRPr lang="en-US"/>
          </a:p>
        </p:txBody>
      </p:sp>
    </p:spTree>
    <p:extLst>
      <p:ext uri="{BB962C8B-B14F-4D97-AF65-F5344CB8AC3E}">
        <p14:creationId xmlns:p14="http://schemas.microsoft.com/office/powerpoint/2010/main" val="118256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Dive deeper into the data. Grab values that are available over the internet. In this case, monthly max and min temperatures going back to 1936</a:t>
            </a:r>
          </a:p>
        </p:txBody>
      </p:sp>
      <p:sp>
        <p:nvSpPr>
          <p:cNvPr id="4" name="Slide Number Placeholder 3"/>
          <p:cNvSpPr>
            <a:spLocks noGrp="1"/>
          </p:cNvSpPr>
          <p:nvPr>
            <p:ph type="sldNum" sz="quarter" idx="5"/>
          </p:nvPr>
        </p:nvSpPr>
        <p:spPr/>
        <p:txBody>
          <a:bodyPr/>
          <a:lstStyle/>
          <a:p>
            <a:fld id="{46717FF2-86EE-AF4D-B3F4-40AF6E988585}" type="slidenum">
              <a:rPr lang="en-US" smtClean="0"/>
              <a:t>5</a:t>
            </a:fld>
            <a:endParaRPr lang="en-US"/>
          </a:p>
        </p:txBody>
      </p:sp>
    </p:spTree>
    <p:extLst>
      <p:ext uri="{BB962C8B-B14F-4D97-AF65-F5344CB8AC3E}">
        <p14:creationId xmlns:p14="http://schemas.microsoft.com/office/powerpoint/2010/main" val="2905159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Minimum temperature shows a downward trend. Except I charted this backwards, with year 2020 on the left. So it is actually an increasing trend!</a:t>
            </a:r>
          </a:p>
          <a:p>
            <a:endParaRPr lang="en-US" dirty="0"/>
          </a:p>
        </p:txBody>
      </p:sp>
      <p:sp>
        <p:nvSpPr>
          <p:cNvPr id="4" name="Slide Number Placeholder 3"/>
          <p:cNvSpPr>
            <a:spLocks noGrp="1"/>
          </p:cNvSpPr>
          <p:nvPr>
            <p:ph type="sldNum" sz="quarter" idx="5"/>
          </p:nvPr>
        </p:nvSpPr>
        <p:spPr/>
        <p:txBody>
          <a:bodyPr/>
          <a:lstStyle/>
          <a:p>
            <a:fld id="{46717FF2-86EE-AF4D-B3F4-40AF6E988585}" type="slidenum">
              <a:rPr lang="en-US" smtClean="0"/>
              <a:t>6</a:t>
            </a:fld>
            <a:endParaRPr lang="en-US"/>
          </a:p>
        </p:txBody>
      </p:sp>
    </p:spTree>
    <p:extLst>
      <p:ext uri="{BB962C8B-B14F-4D97-AF65-F5344CB8AC3E}">
        <p14:creationId xmlns:p14="http://schemas.microsoft.com/office/powerpoint/2010/main" val="1081703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Excel gives us the trend line, using linear regression. The coefficient 0.00123 tells us the slope, or the number of degrees increase per month, on average. Convert this to degrees increase per century, and we see the worrisome number of 1.5 degrees </a:t>
            </a:r>
            <a:r>
              <a:rPr lang="en-US" dirty="0" err="1"/>
              <a:t>Celcius</a:t>
            </a:r>
            <a:r>
              <a:rPr lang="en-US" dirty="0"/>
              <a:t> per century. </a:t>
            </a:r>
          </a:p>
        </p:txBody>
      </p:sp>
      <p:sp>
        <p:nvSpPr>
          <p:cNvPr id="4" name="Slide Number Placeholder 3"/>
          <p:cNvSpPr>
            <a:spLocks noGrp="1"/>
          </p:cNvSpPr>
          <p:nvPr>
            <p:ph type="sldNum" sz="quarter" idx="5"/>
          </p:nvPr>
        </p:nvSpPr>
        <p:spPr/>
        <p:txBody>
          <a:bodyPr/>
          <a:lstStyle/>
          <a:p>
            <a:fld id="{46717FF2-86EE-AF4D-B3F4-40AF6E988585}" type="slidenum">
              <a:rPr lang="en-US" smtClean="0"/>
              <a:t>7</a:t>
            </a:fld>
            <a:endParaRPr lang="en-US"/>
          </a:p>
        </p:txBody>
      </p:sp>
    </p:spTree>
    <p:extLst>
      <p:ext uri="{BB962C8B-B14F-4D97-AF65-F5344CB8AC3E}">
        <p14:creationId xmlns:p14="http://schemas.microsoft.com/office/powerpoint/2010/main" val="3325186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Quadratic fit shows increasing trend, so perhaps we do have to worry.</a:t>
            </a:r>
          </a:p>
          <a:p>
            <a:endParaRPr lang="en-US" dirty="0"/>
          </a:p>
        </p:txBody>
      </p:sp>
      <p:sp>
        <p:nvSpPr>
          <p:cNvPr id="4" name="Slide Number Placeholder 3"/>
          <p:cNvSpPr>
            <a:spLocks noGrp="1"/>
          </p:cNvSpPr>
          <p:nvPr>
            <p:ph type="sldNum" sz="quarter" idx="5"/>
          </p:nvPr>
        </p:nvSpPr>
        <p:spPr/>
        <p:txBody>
          <a:bodyPr/>
          <a:lstStyle/>
          <a:p>
            <a:fld id="{46717FF2-86EE-AF4D-B3F4-40AF6E988585}" type="slidenum">
              <a:rPr lang="en-US" smtClean="0"/>
              <a:t>12</a:t>
            </a:fld>
            <a:endParaRPr lang="en-US"/>
          </a:p>
        </p:txBody>
      </p:sp>
    </p:spTree>
    <p:extLst>
      <p:ext uri="{BB962C8B-B14F-4D97-AF65-F5344CB8AC3E}">
        <p14:creationId xmlns:p14="http://schemas.microsoft.com/office/powerpoint/2010/main" val="2320705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monthly Max temperature, the trend is not so clear. Hmm, think about this.</a:t>
            </a:r>
          </a:p>
          <a:p>
            <a:endParaRPr lang="en-US" dirty="0"/>
          </a:p>
        </p:txBody>
      </p:sp>
      <p:sp>
        <p:nvSpPr>
          <p:cNvPr id="4" name="Slide Number Placeholder 3"/>
          <p:cNvSpPr>
            <a:spLocks noGrp="1"/>
          </p:cNvSpPr>
          <p:nvPr>
            <p:ph type="sldNum" sz="quarter" idx="5"/>
          </p:nvPr>
        </p:nvSpPr>
        <p:spPr/>
        <p:txBody>
          <a:bodyPr/>
          <a:lstStyle/>
          <a:p>
            <a:fld id="{46717FF2-86EE-AF4D-B3F4-40AF6E988585}" type="slidenum">
              <a:rPr lang="en-US" smtClean="0"/>
              <a:t>13</a:t>
            </a:fld>
            <a:endParaRPr lang="en-US"/>
          </a:p>
        </p:txBody>
      </p:sp>
    </p:spTree>
    <p:extLst>
      <p:ext uri="{BB962C8B-B14F-4D97-AF65-F5344CB8AC3E}">
        <p14:creationId xmlns:p14="http://schemas.microsoft.com/office/powerpoint/2010/main" val="1209159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F43241-BE01-DC40-B256-393A5FD67C73}" type="datetimeFigureOut">
              <a:rPr lang="en-US" smtClean="0"/>
              <a:t>1/17/20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C0D4210-3D20-6E46-B34B-021295D12C31}" type="slidenum">
              <a:rPr lang="en-US" smtClean="0"/>
              <a:t>‹#›</a:t>
            </a:fld>
            <a:endParaRPr lang="en-US"/>
          </a:p>
        </p:txBody>
      </p:sp>
    </p:spTree>
    <p:extLst>
      <p:ext uri="{BB962C8B-B14F-4D97-AF65-F5344CB8AC3E}">
        <p14:creationId xmlns:p14="http://schemas.microsoft.com/office/powerpoint/2010/main" val="339619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F43241-BE01-DC40-B256-393A5FD67C73}" type="datetimeFigureOut">
              <a:rPr lang="en-US" smtClean="0"/>
              <a:t>1/17/20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0D4210-3D20-6E46-B34B-021295D12C31}" type="slidenum">
              <a:rPr lang="en-US" smtClean="0"/>
              <a:t>‹#›</a:t>
            </a:fld>
            <a:endParaRPr lang="en-US"/>
          </a:p>
        </p:txBody>
      </p:sp>
    </p:spTree>
    <p:extLst>
      <p:ext uri="{BB962C8B-B14F-4D97-AF65-F5344CB8AC3E}">
        <p14:creationId xmlns:p14="http://schemas.microsoft.com/office/powerpoint/2010/main" val="1279369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F43241-BE01-DC40-B256-393A5FD67C73}" type="datetimeFigureOut">
              <a:rPr lang="en-US" smtClean="0"/>
              <a:t>1/17/20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0D4210-3D20-6E46-B34B-021295D12C3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5197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1F43241-BE01-DC40-B256-393A5FD67C73}" type="datetimeFigureOut">
              <a:rPr lang="en-US" smtClean="0"/>
              <a:t>1/17/20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0D4210-3D20-6E46-B34B-021295D12C31}" type="slidenum">
              <a:rPr lang="en-US" smtClean="0"/>
              <a:t>‹#›</a:t>
            </a:fld>
            <a:endParaRPr lang="en-US"/>
          </a:p>
        </p:txBody>
      </p:sp>
    </p:spTree>
    <p:extLst>
      <p:ext uri="{BB962C8B-B14F-4D97-AF65-F5344CB8AC3E}">
        <p14:creationId xmlns:p14="http://schemas.microsoft.com/office/powerpoint/2010/main" val="2947624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1F43241-BE01-DC40-B256-393A5FD67C73}" type="datetimeFigureOut">
              <a:rPr lang="en-US" smtClean="0"/>
              <a:t>1/17/20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0D4210-3D20-6E46-B34B-021295D12C3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5447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1F43241-BE01-DC40-B256-393A5FD67C73}" type="datetimeFigureOut">
              <a:rPr lang="en-US" smtClean="0"/>
              <a:t>1/17/20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0D4210-3D20-6E46-B34B-021295D12C31}" type="slidenum">
              <a:rPr lang="en-US" smtClean="0"/>
              <a:t>‹#›</a:t>
            </a:fld>
            <a:endParaRPr lang="en-US"/>
          </a:p>
        </p:txBody>
      </p:sp>
    </p:spTree>
    <p:extLst>
      <p:ext uri="{BB962C8B-B14F-4D97-AF65-F5344CB8AC3E}">
        <p14:creationId xmlns:p14="http://schemas.microsoft.com/office/powerpoint/2010/main" val="2945552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43241-BE01-DC40-B256-393A5FD67C73}" type="datetimeFigureOut">
              <a:rPr lang="en-US" smtClean="0"/>
              <a:t>1/17/20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0D4210-3D20-6E46-B34B-021295D12C31}" type="slidenum">
              <a:rPr lang="en-US" smtClean="0"/>
              <a:t>‹#›</a:t>
            </a:fld>
            <a:endParaRPr lang="en-US"/>
          </a:p>
        </p:txBody>
      </p:sp>
    </p:spTree>
    <p:extLst>
      <p:ext uri="{BB962C8B-B14F-4D97-AF65-F5344CB8AC3E}">
        <p14:creationId xmlns:p14="http://schemas.microsoft.com/office/powerpoint/2010/main" val="4172840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43241-BE01-DC40-B256-393A5FD67C73}" type="datetimeFigureOut">
              <a:rPr lang="en-US" smtClean="0"/>
              <a:t>1/17/20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0D4210-3D20-6E46-B34B-021295D12C31}" type="slidenum">
              <a:rPr lang="en-US" smtClean="0"/>
              <a:t>‹#›</a:t>
            </a:fld>
            <a:endParaRPr lang="en-US"/>
          </a:p>
        </p:txBody>
      </p:sp>
    </p:spTree>
    <p:extLst>
      <p:ext uri="{BB962C8B-B14F-4D97-AF65-F5344CB8AC3E}">
        <p14:creationId xmlns:p14="http://schemas.microsoft.com/office/powerpoint/2010/main" val="2130448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43241-BE01-DC40-B256-393A5FD67C73}" type="datetimeFigureOut">
              <a:rPr lang="en-US" smtClean="0"/>
              <a:t>1/17/20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0D4210-3D20-6E46-B34B-021295D12C31}" type="slidenum">
              <a:rPr lang="en-US" smtClean="0"/>
              <a:t>‹#›</a:t>
            </a:fld>
            <a:endParaRPr lang="en-US"/>
          </a:p>
        </p:txBody>
      </p:sp>
    </p:spTree>
    <p:extLst>
      <p:ext uri="{BB962C8B-B14F-4D97-AF65-F5344CB8AC3E}">
        <p14:creationId xmlns:p14="http://schemas.microsoft.com/office/powerpoint/2010/main" val="439184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F43241-BE01-DC40-B256-393A5FD67C73}" type="datetimeFigureOut">
              <a:rPr lang="en-US" smtClean="0"/>
              <a:t>1/17/20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0D4210-3D20-6E46-B34B-021295D12C31}" type="slidenum">
              <a:rPr lang="en-US" smtClean="0"/>
              <a:t>‹#›</a:t>
            </a:fld>
            <a:endParaRPr lang="en-US"/>
          </a:p>
        </p:txBody>
      </p:sp>
    </p:spTree>
    <p:extLst>
      <p:ext uri="{BB962C8B-B14F-4D97-AF65-F5344CB8AC3E}">
        <p14:creationId xmlns:p14="http://schemas.microsoft.com/office/powerpoint/2010/main" val="257732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F43241-BE01-DC40-B256-393A5FD67C73}" type="datetimeFigureOut">
              <a:rPr lang="en-US" smtClean="0"/>
              <a:t>1/17/20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C0D4210-3D20-6E46-B34B-021295D12C31}" type="slidenum">
              <a:rPr lang="en-US" smtClean="0"/>
              <a:t>‹#›</a:t>
            </a:fld>
            <a:endParaRPr lang="en-US"/>
          </a:p>
        </p:txBody>
      </p:sp>
    </p:spTree>
    <p:extLst>
      <p:ext uri="{BB962C8B-B14F-4D97-AF65-F5344CB8AC3E}">
        <p14:creationId xmlns:p14="http://schemas.microsoft.com/office/powerpoint/2010/main" val="2907613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F43241-BE01-DC40-B256-393A5FD67C73}" type="datetimeFigureOut">
              <a:rPr lang="en-US" smtClean="0"/>
              <a:t>1/17/20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C0D4210-3D20-6E46-B34B-021295D12C31}" type="slidenum">
              <a:rPr lang="en-US" smtClean="0"/>
              <a:t>‹#›</a:t>
            </a:fld>
            <a:endParaRPr lang="en-US"/>
          </a:p>
        </p:txBody>
      </p:sp>
    </p:spTree>
    <p:extLst>
      <p:ext uri="{BB962C8B-B14F-4D97-AF65-F5344CB8AC3E}">
        <p14:creationId xmlns:p14="http://schemas.microsoft.com/office/powerpoint/2010/main" val="1121895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F43241-BE01-DC40-B256-393A5FD67C73}" type="datetimeFigureOut">
              <a:rPr lang="en-US" smtClean="0"/>
              <a:t>1/17/20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C0D4210-3D20-6E46-B34B-021295D12C31}" type="slidenum">
              <a:rPr lang="en-US" smtClean="0"/>
              <a:t>‹#›</a:t>
            </a:fld>
            <a:endParaRPr lang="en-US"/>
          </a:p>
        </p:txBody>
      </p:sp>
    </p:spTree>
    <p:extLst>
      <p:ext uri="{BB962C8B-B14F-4D97-AF65-F5344CB8AC3E}">
        <p14:creationId xmlns:p14="http://schemas.microsoft.com/office/powerpoint/2010/main" val="382380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F43241-BE01-DC40-B256-393A5FD67C73}" type="datetimeFigureOut">
              <a:rPr lang="en-US" smtClean="0"/>
              <a:t>1/17/20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C0D4210-3D20-6E46-B34B-021295D12C31}" type="slidenum">
              <a:rPr lang="en-US" smtClean="0"/>
              <a:t>‹#›</a:t>
            </a:fld>
            <a:endParaRPr lang="en-US"/>
          </a:p>
        </p:txBody>
      </p:sp>
    </p:spTree>
    <p:extLst>
      <p:ext uri="{BB962C8B-B14F-4D97-AF65-F5344CB8AC3E}">
        <p14:creationId xmlns:p14="http://schemas.microsoft.com/office/powerpoint/2010/main" val="1192596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1F43241-BE01-DC40-B256-393A5FD67C73}" type="datetimeFigureOut">
              <a:rPr lang="en-US" smtClean="0"/>
              <a:t>1/17/20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C0D4210-3D20-6E46-B34B-021295D12C31}" type="slidenum">
              <a:rPr lang="en-US" smtClean="0"/>
              <a:t>‹#›</a:t>
            </a:fld>
            <a:endParaRPr lang="en-US"/>
          </a:p>
        </p:txBody>
      </p:sp>
    </p:spTree>
    <p:extLst>
      <p:ext uri="{BB962C8B-B14F-4D97-AF65-F5344CB8AC3E}">
        <p14:creationId xmlns:p14="http://schemas.microsoft.com/office/powerpoint/2010/main" val="954599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1F43241-BE01-DC40-B256-393A5FD67C73}" type="datetimeFigureOut">
              <a:rPr lang="en-US" smtClean="0"/>
              <a:t>1/17/20</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0D4210-3D20-6E46-B34B-021295D12C31}" type="slidenum">
              <a:rPr lang="en-US" smtClean="0"/>
              <a:t>‹#›</a:t>
            </a:fld>
            <a:endParaRPr lang="en-US"/>
          </a:p>
        </p:txBody>
      </p:sp>
    </p:spTree>
    <p:extLst>
      <p:ext uri="{BB962C8B-B14F-4D97-AF65-F5344CB8AC3E}">
        <p14:creationId xmlns:p14="http://schemas.microsoft.com/office/powerpoint/2010/main" val="4110270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1F43241-BE01-DC40-B256-393A5FD67C73}" type="datetimeFigureOut">
              <a:rPr lang="en-US" smtClean="0"/>
              <a:t>1/17/20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C0D4210-3D20-6E46-B34B-021295D12C31}" type="slidenum">
              <a:rPr lang="en-US" smtClean="0"/>
              <a:t>‹#›</a:t>
            </a:fld>
            <a:endParaRPr lang="en-US"/>
          </a:p>
        </p:txBody>
      </p:sp>
    </p:spTree>
    <p:extLst>
      <p:ext uri="{BB962C8B-B14F-4D97-AF65-F5344CB8AC3E}">
        <p14:creationId xmlns:p14="http://schemas.microsoft.com/office/powerpoint/2010/main" val="297836812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Excel_Worksheet.xlsx"/></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88CB-F757-824E-B111-D80FE58CEBD0}"/>
              </a:ext>
            </a:extLst>
          </p:cNvPr>
          <p:cNvSpPr>
            <a:spLocks noGrp="1"/>
          </p:cNvSpPr>
          <p:nvPr>
            <p:ph type="ctrTitle"/>
          </p:nvPr>
        </p:nvSpPr>
        <p:spPr/>
        <p:txBody>
          <a:bodyPr/>
          <a:lstStyle/>
          <a:p>
            <a:r>
              <a:rPr lang="en-US" dirty="0"/>
              <a:t>Computational Thinking</a:t>
            </a:r>
          </a:p>
        </p:txBody>
      </p:sp>
      <p:sp>
        <p:nvSpPr>
          <p:cNvPr id="3" name="Subtitle 2">
            <a:extLst>
              <a:ext uri="{FF2B5EF4-FFF2-40B4-BE49-F238E27FC236}">
                <a16:creationId xmlns:a16="http://schemas.microsoft.com/office/drawing/2014/main" id="{E5A6EF00-9DB9-EF44-8ACB-DE77B7CEC7FE}"/>
              </a:ext>
            </a:extLst>
          </p:cNvPr>
          <p:cNvSpPr>
            <a:spLocks noGrp="1"/>
          </p:cNvSpPr>
          <p:nvPr>
            <p:ph type="subTitle" idx="1"/>
          </p:nvPr>
        </p:nvSpPr>
        <p:spPr/>
        <p:txBody>
          <a:bodyPr>
            <a:normAutofit lnSpcReduction="10000"/>
          </a:bodyPr>
          <a:lstStyle/>
          <a:p>
            <a:r>
              <a:rPr lang="en-US" dirty="0"/>
              <a:t>Laura Gutierrez Funderburk</a:t>
            </a:r>
          </a:p>
          <a:p>
            <a:r>
              <a:rPr lang="en-US" dirty="0"/>
              <a:t>Richard Hoshino</a:t>
            </a:r>
          </a:p>
          <a:p>
            <a:r>
              <a:rPr lang="en-US" dirty="0"/>
              <a:t>Michael Lamoureux</a:t>
            </a:r>
          </a:p>
        </p:txBody>
      </p:sp>
    </p:spTree>
    <p:extLst>
      <p:ext uri="{BB962C8B-B14F-4D97-AF65-F5344CB8AC3E}">
        <p14:creationId xmlns:p14="http://schemas.microsoft.com/office/powerpoint/2010/main" val="3745786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2242-E571-2B4D-B2B4-7B9C5ADC662C}"/>
              </a:ext>
            </a:extLst>
          </p:cNvPr>
          <p:cNvSpPr>
            <a:spLocks noGrp="1"/>
          </p:cNvSpPr>
          <p:nvPr>
            <p:ph type="title"/>
          </p:nvPr>
        </p:nvSpPr>
        <p:spPr/>
        <p:txBody>
          <a:bodyPr/>
          <a:lstStyle/>
          <a:p>
            <a:r>
              <a:rPr lang="en-US" dirty="0"/>
              <a:t>Thank you !</a:t>
            </a:r>
          </a:p>
        </p:txBody>
      </p:sp>
      <p:sp>
        <p:nvSpPr>
          <p:cNvPr id="3" name="Content Placeholder 2">
            <a:extLst>
              <a:ext uri="{FF2B5EF4-FFF2-40B4-BE49-F238E27FC236}">
                <a16:creationId xmlns:a16="http://schemas.microsoft.com/office/drawing/2014/main" id="{354AD71F-97E7-A248-A8CA-8E1A40E3C8A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619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79C8F-BCED-8149-8187-E70D06C047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1C4718-320C-E74D-8BCB-2F1EFC6DA3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70906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90CCA-1EBB-B140-B007-EC38D6667ADD}"/>
              </a:ext>
            </a:extLst>
          </p:cNvPr>
          <p:cNvSpPr>
            <a:spLocks noGrp="1"/>
          </p:cNvSpPr>
          <p:nvPr>
            <p:ph type="title"/>
          </p:nvPr>
        </p:nvSpPr>
        <p:spPr/>
        <p:txBody>
          <a:bodyPr/>
          <a:lstStyle/>
          <a:p>
            <a:r>
              <a:rPr lang="en-US" dirty="0"/>
              <a:t>Quadratic trend show the increase</a:t>
            </a:r>
          </a:p>
        </p:txBody>
      </p:sp>
      <p:graphicFrame>
        <p:nvGraphicFramePr>
          <p:cNvPr id="6" name="Content Placeholder 5">
            <a:extLst>
              <a:ext uri="{FF2B5EF4-FFF2-40B4-BE49-F238E27FC236}">
                <a16:creationId xmlns:a16="http://schemas.microsoft.com/office/drawing/2014/main" id="{4F34C083-3834-ED49-B9F0-B2E142897F59}"/>
              </a:ext>
            </a:extLst>
          </p:cNvPr>
          <p:cNvGraphicFramePr>
            <a:graphicFrameLocks noGrp="1"/>
          </p:cNvGraphicFramePr>
          <p:nvPr>
            <p:ph idx="1"/>
            <p:extLst>
              <p:ext uri="{D42A27DB-BD31-4B8C-83A1-F6EECF244321}">
                <p14:modId xmlns:p14="http://schemas.microsoft.com/office/powerpoint/2010/main" val="4042788346"/>
              </p:ext>
            </p:extLst>
          </p:nvPr>
        </p:nvGraphicFramePr>
        <p:xfrm>
          <a:off x="838200" y="1409252"/>
          <a:ext cx="11100758" cy="54487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50286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D748-E41C-8C42-AB23-81DD255E02F6}"/>
              </a:ext>
            </a:extLst>
          </p:cNvPr>
          <p:cNvSpPr>
            <a:spLocks noGrp="1"/>
          </p:cNvSpPr>
          <p:nvPr>
            <p:ph type="title"/>
          </p:nvPr>
        </p:nvSpPr>
        <p:spPr/>
        <p:txBody>
          <a:bodyPr/>
          <a:lstStyle/>
          <a:p>
            <a:r>
              <a:rPr lang="en-US" dirty="0"/>
              <a:t>Trends in Monthly Max temperatures</a:t>
            </a:r>
          </a:p>
        </p:txBody>
      </p:sp>
      <p:graphicFrame>
        <p:nvGraphicFramePr>
          <p:cNvPr id="5" name="Content Placeholder 4">
            <a:extLst>
              <a:ext uri="{FF2B5EF4-FFF2-40B4-BE49-F238E27FC236}">
                <a16:creationId xmlns:a16="http://schemas.microsoft.com/office/drawing/2014/main" id="{6308369E-EE08-3140-A03F-E852E8A2B57E}"/>
              </a:ext>
            </a:extLst>
          </p:cNvPr>
          <p:cNvGraphicFramePr>
            <a:graphicFrameLocks noGrp="1"/>
          </p:cNvGraphicFramePr>
          <p:nvPr>
            <p:ph idx="1"/>
            <p:extLst>
              <p:ext uri="{D42A27DB-BD31-4B8C-83A1-F6EECF244321}">
                <p14:modId xmlns:p14="http://schemas.microsoft.com/office/powerpoint/2010/main" val="3372240438"/>
              </p:ext>
            </p:extLst>
          </p:nvPr>
        </p:nvGraphicFramePr>
        <p:xfrm>
          <a:off x="1043492" y="1527586"/>
          <a:ext cx="10461121" cy="43842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80235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23EA-B63F-8F4B-B9F8-91007FA48D1C}"/>
              </a:ext>
            </a:extLst>
          </p:cNvPr>
          <p:cNvSpPr>
            <a:spLocks noGrp="1"/>
          </p:cNvSpPr>
          <p:nvPr>
            <p:ph type="title"/>
          </p:nvPr>
        </p:nvSpPr>
        <p:spPr/>
        <p:txBody>
          <a:bodyPr/>
          <a:lstStyle/>
          <a:p>
            <a:r>
              <a:rPr lang="en-US" dirty="0"/>
              <a:t>What is computational thinking?</a:t>
            </a:r>
          </a:p>
        </p:txBody>
      </p:sp>
      <p:sp>
        <p:nvSpPr>
          <p:cNvPr id="3" name="Content Placeholder 2">
            <a:extLst>
              <a:ext uri="{FF2B5EF4-FFF2-40B4-BE49-F238E27FC236}">
                <a16:creationId xmlns:a16="http://schemas.microsoft.com/office/drawing/2014/main" id="{18DCCF04-0EBC-034B-B847-404F29ACF486}"/>
              </a:ext>
            </a:extLst>
          </p:cNvPr>
          <p:cNvSpPr>
            <a:spLocks noGrp="1"/>
          </p:cNvSpPr>
          <p:nvPr>
            <p:ph idx="1"/>
          </p:nvPr>
        </p:nvSpPr>
        <p:spPr>
          <a:xfrm>
            <a:off x="2589211" y="2133600"/>
            <a:ext cx="9276473" cy="3777622"/>
          </a:xfrm>
        </p:spPr>
        <p:txBody>
          <a:bodyPr>
            <a:normAutofit/>
          </a:bodyPr>
          <a:lstStyle/>
          <a:p>
            <a:r>
              <a:rPr lang="en-US" sz="2400" dirty="0"/>
              <a:t>Formulating a problem so that the solution can be obtained by computational means</a:t>
            </a:r>
            <a:br>
              <a:rPr lang="en-US" sz="2400" dirty="0"/>
            </a:br>
            <a:endParaRPr lang="en-US" sz="2400" dirty="0"/>
          </a:p>
          <a:p>
            <a:r>
              <a:rPr lang="en-US" sz="2400" dirty="0"/>
              <a:t>Often accesses data (a large amount) as input to the solution</a:t>
            </a:r>
            <a:br>
              <a:rPr lang="en-US" sz="2400" dirty="0"/>
            </a:br>
            <a:endParaRPr lang="en-US" sz="2400" dirty="0"/>
          </a:p>
          <a:p>
            <a:r>
              <a:rPr lang="en-US" sz="2400" dirty="0"/>
              <a:t>Choice and design of algorithms for a solution is important</a:t>
            </a:r>
          </a:p>
        </p:txBody>
      </p:sp>
    </p:spTree>
    <p:extLst>
      <p:ext uri="{BB962C8B-B14F-4D97-AF65-F5344CB8AC3E}">
        <p14:creationId xmlns:p14="http://schemas.microsoft.com/office/powerpoint/2010/main" val="3149016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25C8E-49D4-D24F-939B-EE9D99BA8FEA}"/>
              </a:ext>
            </a:extLst>
          </p:cNvPr>
          <p:cNvSpPr>
            <a:spLocks noGrp="1"/>
          </p:cNvSpPr>
          <p:nvPr>
            <p:ph type="title"/>
          </p:nvPr>
        </p:nvSpPr>
        <p:spPr/>
        <p:txBody>
          <a:bodyPr/>
          <a:lstStyle/>
          <a:p>
            <a:r>
              <a:rPr lang="en-US" dirty="0"/>
              <a:t>Example – </a:t>
            </a:r>
            <a:br>
              <a:rPr lang="en-US" dirty="0"/>
            </a:br>
            <a:r>
              <a:rPr lang="en-US" dirty="0"/>
              <a:t>      Can we see global warming?</a:t>
            </a:r>
          </a:p>
        </p:txBody>
      </p:sp>
      <p:sp>
        <p:nvSpPr>
          <p:cNvPr id="3" name="Content Placeholder 2">
            <a:extLst>
              <a:ext uri="{FF2B5EF4-FFF2-40B4-BE49-F238E27FC236}">
                <a16:creationId xmlns:a16="http://schemas.microsoft.com/office/drawing/2014/main" id="{292F20E6-DE2D-5742-9394-992D02E002CB}"/>
              </a:ext>
            </a:extLst>
          </p:cNvPr>
          <p:cNvSpPr>
            <a:spLocks noGrp="1"/>
          </p:cNvSpPr>
          <p:nvPr>
            <p:ph idx="1"/>
          </p:nvPr>
        </p:nvSpPr>
        <p:spPr/>
        <p:txBody>
          <a:bodyPr>
            <a:normAutofit/>
          </a:bodyPr>
          <a:lstStyle/>
          <a:p>
            <a:r>
              <a:rPr lang="en-US" sz="2400" dirty="0"/>
              <a:t>Access some data: Vancouver weather records</a:t>
            </a:r>
            <a:br>
              <a:rPr lang="en-US" sz="2400" dirty="0"/>
            </a:br>
            <a:endParaRPr lang="en-US" sz="2400" dirty="0"/>
          </a:p>
          <a:p>
            <a:r>
              <a:rPr lang="en-US" sz="2400" dirty="0"/>
              <a:t>Plot it, do we see the evidence?</a:t>
            </a:r>
            <a:br>
              <a:rPr lang="en-US" sz="2400" dirty="0"/>
            </a:br>
            <a:endParaRPr lang="en-US" sz="2400" dirty="0"/>
          </a:p>
          <a:p>
            <a:r>
              <a:rPr lang="en-US" sz="2400" dirty="0"/>
              <a:t>Dive deeper, use computational methods to see trends</a:t>
            </a:r>
          </a:p>
        </p:txBody>
      </p:sp>
    </p:spTree>
    <p:extLst>
      <p:ext uri="{BB962C8B-B14F-4D97-AF65-F5344CB8AC3E}">
        <p14:creationId xmlns:p14="http://schemas.microsoft.com/office/powerpoint/2010/main" val="4177817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91A09-684B-8042-B2EC-AD91CEE76B02}"/>
              </a:ext>
            </a:extLst>
          </p:cNvPr>
          <p:cNvSpPr>
            <a:spLocks noGrp="1"/>
          </p:cNvSpPr>
          <p:nvPr>
            <p:ph type="title"/>
          </p:nvPr>
        </p:nvSpPr>
        <p:spPr/>
        <p:txBody>
          <a:bodyPr/>
          <a:lstStyle/>
          <a:p>
            <a:r>
              <a:rPr lang="en-US" dirty="0"/>
              <a:t>Vancouver temperatures: 1935 - 2020</a:t>
            </a:r>
          </a:p>
        </p:txBody>
      </p:sp>
      <p:pic>
        <p:nvPicPr>
          <p:cNvPr id="4" name="Content Placeholder 3">
            <a:extLst>
              <a:ext uri="{FF2B5EF4-FFF2-40B4-BE49-F238E27FC236}">
                <a16:creationId xmlns:a16="http://schemas.microsoft.com/office/drawing/2014/main" id="{93848879-C3B3-864F-A260-EC528E6CCA17}"/>
              </a:ext>
            </a:extLst>
          </p:cNvPr>
          <p:cNvPicPr>
            <a:picLocks noGrp="1" noChangeAspect="1"/>
          </p:cNvPicPr>
          <p:nvPr>
            <p:ph idx="1"/>
          </p:nvPr>
        </p:nvPicPr>
        <p:blipFill>
          <a:blip r:embed="rId3"/>
          <a:stretch>
            <a:fillRect/>
          </a:stretch>
        </p:blipFill>
        <p:spPr>
          <a:xfrm>
            <a:off x="546771" y="2571077"/>
            <a:ext cx="11086934" cy="2463763"/>
          </a:xfrm>
          <a:prstGeom prst="rect">
            <a:avLst/>
          </a:prstGeom>
        </p:spPr>
      </p:pic>
    </p:spTree>
    <p:extLst>
      <p:ext uri="{BB962C8B-B14F-4D97-AF65-F5344CB8AC3E}">
        <p14:creationId xmlns:p14="http://schemas.microsoft.com/office/powerpoint/2010/main" val="434144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B8C2-3414-3145-AD0B-A5A67750B2D9}"/>
              </a:ext>
            </a:extLst>
          </p:cNvPr>
          <p:cNvSpPr>
            <a:spLocks noGrp="1"/>
          </p:cNvSpPr>
          <p:nvPr>
            <p:ph type="title"/>
          </p:nvPr>
        </p:nvSpPr>
        <p:spPr/>
        <p:txBody>
          <a:bodyPr/>
          <a:lstStyle/>
          <a:p>
            <a:r>
              <a:rPr lang="en-US" dirty="0"/>
              <a:t>Grab the numbers, and analyze</a:t>
            </a:r>
          </a:p>
        </p:txBody>
      </p:sp>
      <p:sp>
        <p:nvSpPr>
          <p:cNvPr id="8" name="Content Placeholder 7">
            <a:extLst>
              <a:ext uri="{FF2B5EF4-FFF2-40B4-BE49-F238E27FC236}">
                <a16:creationId xmlns:a16="http://schemas.microsoft.com/office/drawing/2014/main" id="{4C8CCB2A-F1D7-1E44-B376-B94EB289C910}"/>
              </a:ext>
            </a:extLst>
          </p:cNvPr>
          <p:cNvSpPr>
            <a:spLocks noGrp="1"/>
          </p:cNvSpPr>
          <p:nvPr>
            <p:ph idx="1"/>
          </p:nvPr>
        </p:nvSpPr>
        <p:spPr/>
        <p:txBody>
          <a:bodyPr/>
          <a:lstStyle/>
          <a:p>
            <a:pPr marL="0" indent="0">
              <a:buNone/>
            </a:pPr>
            <a:r>
              <a:rPr lang="en-US" dirty="0"/>
              <a:t>  </a:t>
            </a:r>
          </a:p>
        </p:txBody>
      </p:sp>
      <p:graphicFrame>
        <p:nvGraphicFramePr>
          <p:cNvPr id="6" name="Object 5">
            <a:extLst>
              <a:ext uri="{FF2B5EF4-FFF2-40B4-BE49-F238E27FC236}">
                <a16:creationId xmlns:a16="http://schemas.microsoft.com/office/drawing/2014/main" id="{471F8786-F0BD-EC40-9742-3BEA7A57528C}"/>
              </a:ext>
            </a:extLst>
          </p:cNvPr>
          <p:cNvGraphicFramePr>
            <a:graphicFrameLocks noChangeAspect="1"/>
          </p:cNvGraphicFramePr>
          <p:nvPr>
            <p:extLst>
              <p:ext uri="{D42A27DB-BD31-4B8C-83A1-F6EECF244321}">
                <p14:modId xmlns:p14="http://schemas.microsoft.com/office/powerpoint/2010/main" val="1697872971"/>
              </p:ext>
            </p:extLst>
          </p:nvPr>
        </p:nvGraphicFramePr>
        <p:xfrm>
          <a:off x="966159" y="1690688"/>
          <a:ext cx="9906543" cy="4889930"/>
        </p:xfrm>
        <a:graphic>
          <a:graphicData uri="http://schemas.openxmlformats.org/presentationml/2006/ole">
            <mc:AlternateContent xmlns:mc="http://schemas.openxmlformats.org/markup-compatibility/2006">
              <mc:Choice xmlns:v="urn:schemas-microsoft-com:vml" Requires="v">
                <p:oleObj spid="_x0000_s1035" name="Worksheet" r:id="rId4" imgW="4965700" imgH="2451100" progId="Excel.Sheet.12">
                  <p:embed/>
                </p:oleObj>
              </mc:Choice>
              <mc:Fallback>
                <p:oleObj name="Worksheet" r:id="rId4" imgW="4965700" imgH="2451100" progId="Excel.Sheet.12">
                  <p:embed/>
                  <p:pic>
                    <p:nvPicPr>
                      <p:cNvPr id="0" name=""/>
                      <p:cNvPicPr/>
                      <p:nvPr/>
                    </p:nvPicPr>
                    <p:blipFill>
                      <a:blip r:embed="rId5"/>
                      <a:stretch>
                        <a:fillRect/>
                      </a:stretch>
                    </p:blipFill>
                    <p:spPr>
                      <a:xfrm>
                        <a:off x="966159" y="1690688"/>
                        <a:ext cx="9906543" cy="4889930"/>
                      </a:xfrm>
                      <a:prstGeom prst="rect">
                        <a:avLst/>
                      </a:prstGeom>
                    </p:spPr>
                  </p:pic>
                </p:oleObj>
              </mc:Fallback>
            </mc:AlternateContent>
          </a:graphicData>
        </a:graphic>
      </p:graphicFrame>
    </p:spTree>
    <p:extLst>
      <p:ext uri="{BB962C8B-B14F-4D97-AF65-F5344CB8AC3E}">
        <p14:creationId xmlns:p14="http://schemas.microsoft.com/office/powerpoint/2010/main" val="1314428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F4ACE-EB3A-354C-8131-92B82CB66B44}"/>
              </a:ext>
            </a:extLst>
          </p:cNvPr>
          <p:cNvSpPr>
            <a:spLocks noGrp="1"/>
          </p:cNvSpPr>
          <p:nvPr>
            <p:ph type="title"/>
          </p:nvPr>
        </p:nvSpPr>
        <p:spPr/>
        <p:txBody>
          <a:bodyPr/>
          <a:lstStyle/>
          <a:p>
            <a:r>
              <a:rPr lang="en-US" dirty="0"/>
              <a:t>Trends in Monthly Min Temperatures</a:t>
            </a:r>
          </a:p>
        </p:txBody>
      </p:sp>
      <p:graphicFrame>
        <p:nvGraphicFramePr>
          <p:cNvPr id="4" name="Content Placeholder 3">
            <a:extLst>
              <a:ext uri="{FF2B5EF4-FFF2-40B4-BE49-F238E27FC236}">
                <a16:creationId xmlns:a16="http://schemas.microsoft.com/office/drawing/2014/main" id="{56A8C8D2-CEE9-5C4E-B7AB-B272813EC99C}"/>
              </a:ext>
            </a:extLst>
          </p:cNvPr>
          <p:cNvGraphicFramePr>
            <a:graphicFrameLocks noGrp="1"/>
          </p:cNvGraphicFramePr>
          <p:nvPr>
            <p:ph idx="1"/>
            <p:extLst>
              <p:ext uri="{D42A27DB-BD31-4B8C-83A1-F6EECF244321}">
                <p14:modId xmlns:p14="http://schemas.microsoft.com/office/powerpoint/2010/main" val="1287052840"/>
              </p:ext>
            </p:extLst>
          </p:nvPr>
        </p:nvGraphicFramePr>
        <p:xfrm>
          <a:off x="882126" y="1742739"/>
          <a:ext cx="11177195" cy="45612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0718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730C-E85D-914F-9EAE-E39E53DEC7DC}"/>
              </a:ext>
            </a:extLst>
          </p:cNvPr>
          <p:cNvSpPr>
            <a:spLocks noGrp="1"/>
          </p:cNvSpPr>
          <p:nvPr>
            <p:ph type="title"/>
          </p:nvPr>
        </p:nvSpPr>
        <p:spPr/>
        <p:txBody>
          <a:bodyPr/>
          <a:lstStyle/>
          <a:p>
            <a:r>
              <a:rPr lang="en-US" dirty="0"/>
              <a:t>Trend line  y = 0.00123x + 6.778</a:t>
            </a:r>
          </a:p>
        </p:txBody>
      </p:sp>
      <p:sp>
        <p:nvSpPr>
          <p:cNvPr id="3" name="Content Placeholder 2">
            <a:extLst>
              <a:ext uri="{FF2B5EF4-FFF2-40B4-BE49-F238E27FC236}">
                <a16:creationId xmlns:a16="http://schemas.microsoft.com/office/drawing/2014/main" id="{DCF7DD2C-4BBF-6F48-8E8A-3F5EBE53298F}"/>
              </a:ext>
            </a:extLst>
          </p:cNvPr>
          <p:cNvSpPr>
            <a:spLocks noGrp="1"/>
          </p:cNvSpPr>
          <p:nvPr>
            <p:ph idx="1"/>
          </p:nvPr>
        </p:nvSpPr>
        <p:spPr/>
        <p:txBody>
          <a:bodyPr>
            <a:normAutofit/>
          </a:bodyPr>
          <a:lstStyle/>
          <a:p>
            <a:r>
              <a:rPr lang="en-US" sz="2400" dirty="0"/>
              <a:t>X is measure in months, so temp is rising at .00123 degrees per month</a:t>
            </a:r>
          </a:p>
          <a:p>
            <a:pPr marL="0" indent="0">
              <a:buNone/>
            </a:pPr>
            <a:endParaRPr lang="en-US" sz="2400" dirty="0"/>
          </a:p>
          <a:p>
            <a:r>
              <a:rPr lang="en-US" sz="2400" dirty="0"/>
              <a:t>.00123 x 12 x 100 = 1.5 degrees per century. </a:t>
            </a:r>
          </a:p>
        </p:txBody>
      </p:sp>
    </p:spTree>
    <p:extLst>
      <p:ext uri="{BB962C8B-B14F-4D97-AF65-F5344CB8AC3E}">
        <p14:creationId xmlns:p14="http://schemas.microsoft.com/office/powerpoint/2010/main" val="3893547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05B19-53D2-7E45-BA84-8BC1203D2BB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11C2918-48E7-2643-BEBE-3BE1AA5B4C9A}"/>
              </a:ext>
            </a:extLst>
          </p:cNvPr>
          <p:cNvSpPr>
            <a:spLocks noGrp="1"/>
          </p:cNvSpPr>
          <p:nvPr>
            <p:ph idx="1"/>
          </p:nvPr>
        </p:nvSpPr>
        <p:spPr/>
        <p:txBody>
          <a:bodyPr>
            <a:noAutofit/>
          </a:bodyPr>
          <a:lstStyle/>
          <a:p>
            <a:r>
              <a:rPr lang="en-US" sz="2400" dirty="0"/>
              <a:t>Computational thinking:</a:t>
            </a:r>
          </a:p>
          <a:p>
            <a:pPr lvl="1"/>
            <a:r>
              <a:rPr lang="en-US" sz="2400" dirty="0"/>
              <a:t>We used available data to look for trends in temperature.</a:t>
            </a:r>
          </a:p>
          <a:p>
            <a:pPr lvl="1"/>
            <a:r>
              <a:rPr lang="en-US" sz="2400" dirty="0"/>
              <a:t>We used computational tools to put a number to the average increases.</a:t>
            </a:r>
          </a:p>
          <a:p>
            <a:pPr lvl="1"/>
            <a:endParaRPr lang="en-US" sz="2400" dirty="0"/>
          </a:p>
          <a:p>
            <a:r>
              <a:rPr lang="en-US" sz="2400" dirty="0"/>
              <a:t>Going further:</a:t>
            </a:r>
          </a:p>
          <a:p>
            <a:pPr lvl="1"/>
            <a:r>
              <a:rPr lang="en-US" sz="2400" dirty="0"/>
              <a:t>Can we apply this to more data, from more cities around the world?  To other projects?</a:t>
            </a:r>
          </a:p>
        </p:txBody>
      </p:sp>
    </p:spTree>
    <p:extLst>
      <p:ext uri="{BB962C8B-B14F-4D97-AF65-F5344CB8AC3E}">
        <p14:creationId xmlns:p14="http://schemas.microsoft.com/office/powerpoint/2010/main" val="3678689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FFB3-EBE9-9E4F-A616-EA6C255642C6}"/>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6AF29AE8-F35D-1D4A-A76C-BFA18C8F7BAA}"/>
              </a:ext>
            </a:extLst>
          </p:cNvPr>
          <p:cNvPicPr>
            <a:picLocks noGrp="1" noChangeAspect="1"/>
          </p:cNvPicPr>
          <p:nvPr>
            <p:ph idx="1"/>
          </p:nvPr>
        </p:nvPicPr>
        <p:blipFill>
          <a:blip r:embed="rId2"/>
          <a:stretch>
            <a:fillRect/>
          </a:stretch>
        </p:blipFill>
        <p:spPr>
          <a:xfrm>
            <a:off x="2779639" y="699405"/>
            <a:ext cx="3822700" cy="1130300"/>
          </a:xfrm>
        </p:spPr>
      </p:pic>
      <p:pic>
        <p:nvPicPr>
          <p:cNvPr id="6" name="Picture 5">
            <a:extLst>
              <a:ext uri="{FF2B5EF4-FFF2-40B4-BE49-F238E27FC236}">
                <a16:creationId xmlns:a16="http://schemas.microsoft.com/office/drawing/2014/main" id="{2A407276-AAF4-CE4B-9FCF-8C9AACAE15C9}"/>
              </a:ext>
            </a:extLst>
          </p:cNvPr>
          <p:cNvPicPr>
            <a:picLocks noChangeAspect="1"/>
          </p:cNvPicPr>
          <p:nvPr/>
        </p:nvPicPr>
        <p:blipFill>
          <a:blip r:embed="rId3"/>
          <a:stretch>
            <a:fillRect/>
          </a:stretch>
        </p:blipFill>
        <p:spPr>
          <a:xfrm>
            <a:off x="2695986" y="2063899"/>
            <a:ext cx="8212411" cy="4794101"/>
          </a:xfrm>
          <a:prstGeom prst="rect">
            <a:avLst/>
          </a:prstGeom>
        </p:spPr>
      </p:pic>
      <p:sp>
        <p:nvSpPr>
          <p:cNvPr id="7" name="TextBox 6">
            <a:extLst>
              <a:ext uri="{FF2B5EF4-FFF2-40B4-BE49-F238E27FC236}">
                <a16:creationId xmlns:a16="http://schemas.microsoft.com/office/drawing/2014/main" id="{EC72BF3E-53F0-C541-8688-E39AD349B6C8}"/>
              </a:ext>
            </a:extLst>
          </p:cNvPr>
          <p:cNvSpPr txBox="1"/>
          <p:nvPr/>
        </p:nvSpPr>
        <p:spPr>
          <a:xfrm>
            <a:off x="7422776" y="1079889"/>
            <a:ext cx="3284874" cy="461665"/>
          </a:xfrm>
          <a:prstGeom prst="rect">
            <a:avLst/>
          </a:prstGeom>
          <a:noFill/>
        </p:spPr>
        <p:txBody>
          <a:bodyPr wrap="none" rtlCol="0">
            <a:spAutoFit/>
          </a:bodyPr>
          <a:lstStyle/>
          <a:p>
            <a:r>
              <a:rPr lang="en-US" sz="2400" dirty="0"/>
              <a:t>Tools for teaching CT</a:t>
            </a:r>
          </a:p>
        </p:txBody>
      </p:sp>
    </p:spTree>
    <p:extLst>
      <p:ext uri="{BB962C8B-B14F-4D97-AF65-F5344CB8AC3E}">
        <p14:creationId xmlns:p14="http://schemas.microsoft.com/office/powerpoint/2010/main" val="20722841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{89C72D61-3B19-FC4A-87E4-DE983B2F3180}tf10001069</Template>
  <TotalTime>145</TotalTime>
  <Words>407</Words>
  <Application>Microsoft Macintosh PowerPoint</Application>
  <PresentationFormat>Widescreen</PresentationFormat>
  <Paragraphs>47</Paragraphs>
  <Slides>13</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Arial</vt:lpstr>
      <vt:lpstr>Calibri</vt:lpstr>
      <vt:lpstr>Century Gothic</vt:lpstr>
      <vt:lpstr>Wingdings 3</vt:lpstr>
      <vt:lpstr>Wisp</vt:lpstr>
      <vt:lpstr>Worksheet</vt:lpstr>
      <vt:lpstr>Computational Thinking</vt:lpstr>
      <vt:lpstr>What is computational thinking?</vt:lpstr>
      <vt:lpstr>Example –        Can we see global warming?</vt:lpstr>
      <vt:lpstr>Vancouver temperatures: 1935 - 2020</vt:lpstr>
      <vt:lpstr>Grab the numbers, and analyze</vt:lpstr>
      <vt:lpstr>Trends in Monthly Min Temperatures</vt:lpstr>
      <vt:lpstr>Trend line  y = 0.00123x + 6.778</vt:lpstr>
      <vt:lpstr>Summary</vt:lpstr>
      <vt:lpstr> </vt:lpstr>
      <vt:lpstr>Thank you !</vt:lpstr>
      <vt:lpstr>PowerPoint Presentation</vt:lpstr>
      <vt:lpstr>Quadratic trend show the increase</vt:lpstr>
      <vt:lpstr>Trends in Monthly Max temperatures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11</cp:revision>
  <dcterms:created xsi:type="dcterms:W3CDTF">2020-01-17T05:11:32Z</dcterms:created>
  <dcterms:modified xsi:type="dcterms:W3CDTF">2020-01-17T20:46:30Z</dcterms:modified>
</cp:coreProperties>
</file>