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59" r:id="rId14"/>
    <p:sldId id="270" r:id="rId15"/>
    <p:sldId id="260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E8EB-05D3-4B6B-BB63-41588E8B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90E63-F715-4460-BCA5-04A1374D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1A023-B568-426A-8088-595C1A19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49A07-53FD-4365-AF17-0EAB111D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B7D8A-5DB9-4F18-8674-20A7320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11544-B8B7-4E6C-946E-EAE267CF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F1C06-DAB8-49D6-8F0A-AF4A455A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AF9C4-9E4C-4ABC-AA19-E8710D53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A9B2F-A5BA-40BA-BA85-8577526E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FAFA6-1255-42A8-99C3-5936357F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40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B5FBF-1C86-4BAA-B52D-9B2DA148B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B19851-1CCE-4EBC-9341-012DC1D6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B8D2E-6DA5-4BE3-9203-19C9ED7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84F38-82E6-454B-9E84-87D4284C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42C5D-5748-462F-8FFE-A7B8B18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27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2336-F7AB-4ECE-B9DB-E67C566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F606D-6616-4C1C-8EDE-91E7146D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57C95-8C56-4A75-8DEC-211006F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6FA48-F48A-48CF-9507-2DB4A72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BA72B-4715-4BCB-8B53-75AE871D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3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E426-3DF9-4196-8B17-71C9D246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6D804-F0D8-4C79-B054-2FFBDCD1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C918D-6307-4C31-893B-B66317B9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E1F7B-BD4E-4D62-85E1-28EAD6D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5F0D1-3063-46B6-9F62-1F5C6D24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2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A27D-EB39-435D-9CE4-17DD706A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1394B-3DAC-4F4A-B504-FBD651E4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9D300-EC52-4F7E-9658-6DC460C9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A85A6-1793-4E5F-A09C-1B0282F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DCCFC-45B6-417E-B4E2-60010C8F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57C19-A66E-487C-AE8B-01D63417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9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E1018-03A4-476D-804A-22B1D64E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34647-A17D-44EF-96E8-9488A2AF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5ADCC3-1012-486A-8D6A-E4115F66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BF372F-0BC0-4231-88AC-B192763E2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5F0176-3351-4844-A912-6866AFEE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1A5632-01CE-4592-84B4-3C44638B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CA390-16E5-46C1-8B2D-CA304F6D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3D63B9-D33F-44F5-86BA-4F6BBE24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2F7E-9FB0-4F47-8E07-F9A850F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E264D7-8F75-4670-A11E-18CA407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4FD14-9B86-4F08-8689-2F4BEB3F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28BDAE-5F9D-408C-9D57-CC3EA299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9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3FC5B0-071B-4E9D-A75D-B594DAB7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79D0AA-4F41-4ACE-88C3-3D5D3B1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A2E559-E712-463A-9A7B-4517B97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0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BB1D-61CA-47D2-B5F8-7528BFC4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96DB-12D7-418D-B9D8-47D3EA80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ED157D-DA93-415B-ADF7-FE43D7BE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9C271-EA8F-46BF-B02A-603CCA31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7BDDE-A299-44D2-8734-4E708E7E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30EB6-25CB-40C1-A38C-3D3A9600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0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43A3-101D-4E2C-AC08-F89C62D0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AE223-966D-4222-87EE-E97A85019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883CBA-DDCC-428C-94A1-8340FC154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DD884-16E5-4178-AE06-D020E468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7BAA1-6C62-4B1B-A49D-FF5D788E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BAFAC-35D8-4E27-A18D-C3A32076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66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CE26DA-A3D5-42B6-B77E-46CAA6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56B27-D9E2-4CE4-AFC7-64040182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75F66-C618-469B-92C0-3BECD60B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A6A6-2F2E-46C7-A4FE-E84199786617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2348-56FC-40B1-AAC6-4DC73C658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3D8E7-4F61-4E07-9589-B7EFFEA70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451EC-A851-4C30-A388-7C09F0EF8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Mockups Aplicación Web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DEEB3-17FF-4EF4-9034-F3F6F751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Gonzalez Dimaté</a:t>
            </a:r>
          </a:p>
          <a:p>
            <a:r>
              <a:rPr lang="es-ES" dirty="0"/>
              <a:t>Luis Felipe Velasco Tao</a:t>
            </a:r>
          </a:p>
        </p:txBody>
      </p:sp>
    </p:spTree>
    <p:extLst>
      <p:ext uri="{BB962C8B-B14F-4D97-AF65-F5344CB8AC3E}">
        <p14:creationId xmlns:p14="http://schemas.microsoft.com/office/powerpoint/2010/main" val="417531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10284902" y="2392453"/>
            <a:ext cx="1082181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Semilleros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25113" y="2510359"/>
            <a:ext cx="614798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867376" y="2572262"/>
            <a:ext cx="417526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8614839" y="2433762"/>
            <a:ext cx="125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</a:t>
            </a:r>
            <a:endParaRPr lang="es-CO" sz="1200" dirty="0"/>
          </a:p>
        </p:txBody>
      </p:sp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507A88D9-7480-431F-B036-6FE4B8438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3165030"/>
            <a:ext cx="914400" cy="914400"/>
          </a:xfrm>
          <a:prstGeom prst="rect">
            <a:avLst/>
          </a:prstGeom>
        </p:spPr>
      </p:pic>
      <p:pic>
        <p:nvPicPr>
          <p:cNvPr id="14" name="Gráfico 13" descr="Cuaderno de estrategias">
            <a:extLst>
              <a:ext uri="{FF2B5EF4-FFF2-40B4-BE49-F238E27FC236}">
                <a16:creationId xmlns:a16="http://schemas.microsoft.com/office/drawing/2014/main" id="{2E056AEC-0422-4F84-8957-4D4834D3B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828" y="49148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5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9616A45-C29C-43E9-B572-45D46429F01D}"/>
              </a:ext>
            </a:extLst>
          </p:cNvPr>
          <p:cNvCxnSpPr>
            <a:cxnSpLocks/>
          </p:cNvCxnSpPr>
          <p:nvPr/>
        </p:nvCxnSpPr>
        <p:spPr>
          <a:xfrm>
            <a:off x="0" y="3970788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1D65994-1A77-44B5-A526-642FF41B6257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E78EE12-E99E-48EC-A7B6-8F3AF72A0411}"/>
              </a:ext>
            </a:extLst>
          </p:cNvPr>
          <p:cNvCxnSpPr/>
          <p:nvPr/>
        </p:nvCxnSpPr>
        <p:spPr>
          <a:xfrm>
            <a:off x="0" y="29990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A4C61D-1F30-4784-849F-A0E1B787E042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ED8039-5368-4665-BF90-5251BD9F790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B3EF2D-87AF-489E-9C58-A1EE65520C11}"/>
              </a:ext>
            </a:extLst>
          </p:cNvPr>
          <p:cNvSpPr txBox="1"/>
          <p:nvPr/>
        </p:nvSpPr>
        <p:spPr>
          <a:xfrm>
            <a:off x="138418" y="3239548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77B9C46-83EC-4399-84C2-CF0B343DB460}"/>
              </a:ext>
            </a:extLst>
          </p:cNvPr>
          <p:cNvSpPr/>
          <p:nvPr/>
        </p:nvSpPr>
        <p:spPr>
          <a:xfrm>
            <a:off x="9513116" y="1160084"/>
            <a:ext cx="2678884" cy="134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4A4ECE9-6379-4175-AC13-86C62FEF9C9D}"/>
              </a:ext>
            </a:extLst>
          </p:cNvPr>
          <p:cNvCxnSpPr>
            <a:cxnSpLocks/>
          </p:cNvCxnSpPr>
          <p:nvPr/>
        </p:nvCxnSpPr>
        <p:spPr>
          <a:xfrm>
            <a:off x="9513116" y="1545078"/>
            <a:ext cx="267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603C1C9-E4E2-4847-839E-38CAFB039B61}"/>
              </a:ext>
            </a:extLst>
          </p:cNvPr>
          <p:cNvCxnSpPr/>
          <p:nvPr/>
        </p:nvCxnSpPr>
        <p:spPr>
          <a:xfrm>
            <a:off x="9513116" y="2003676"/>
            <a:ext cx="267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EA2BBC-0846-4355-BDEF-A35FB10609A2}"/>
              </a:ext>
            </a:extLst>
          </p:cNvPr>
          <p:cNvSpPr txBox="1"/>
          <p:nvPr/>
        </p:nvSpPr>
        <p:spPr>
          <a:xfrm>
            <a:off x="9643145" y="1216111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DengXian" panose="02010600030101010101" pitchFamily="2" charset="-122"/>
                <a:ea typeface="DengXian" panose="02010600030101010101" pitchFamily="2" charset="-122"/>
              </a:rPr>
              <a:t>Ver perfil</a:t>
            </a:r>
            <a:endParaRPr lang="es-CO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3C57FF-2198-48B3-A996-F7DE28768C65}"/>
              </a:ext>
            </a:extLst>
          </p:cNvPr>
          <p:cNvSpPr txBox="1"/>
          <p:nvPr/>
        </p:nvSpPr>
        <p:spPr>
          <a:xfrm>
            <a:off x="9643145" y="1620489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DengXian" panose="02010600030101010101" pitchFamily="2" charset="-122"/>
                <a:ea typeface="DengXian" panose="02010600030101010101" pitchFamily="2" charset="-122"/>
              </a:rPr>
              <a:t>Gestionar firma</a:t>
            </a:r>
            <a:endParaRPr lang="es-CO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CC430B-FC25-494C-A88C-6CD49749F2B5}"/>
              </a:ext>
            </a:extLst>
          </p:cNvPr>
          <p:cNvSpPr txBox="1"/>
          <p:nvPr/>
        </p:nvSpPr>
        <p:spPr>
          <a:xfrm>
            <a:off x="9634756" y="2083887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u="sng" dirty="0">
                <a:latin typeface="DengXian" panose="02010600030101010101" pitchFamily="2" charset="-122"/>
                <a:ea typeface="DengXian" panose="02010600030101010101" pitchFamily="2" charset="-122"/>
              </a:rPr>
              <a:t>Cerrar sesión</a:t>
            </a:r>
            <a:endParaRPr lang="es-CO" sz="1400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C9100D-989E-4F05-A4D3-7EC403C027CC}"/>
              </a:ext>
            </a:extLst>
          </p:cNvPr>
          <p:cNvSpPr txBox="1"/>
          <p:nvPr/>
        </p:nvSpPr>
        <p:spPr>
          <a:xfrm>
            <a:off x="3271706" y="1216111"/>
            <a:ext cx="38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Opciones preferidas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E825586-D3A1-4539-BF13-5A53EA7C92C3}"/>
              </a:ext>
            </a:extLst>
          </p:cNvPr>
          <p:cNvSpPr txBox="1"/>
          <p:nvPr/>
        </p:nvSpPr>
        <p:spPr>
          <a:xfrm>
            <a:off x="3498209" y="1693635"/>
            <a:ext cx="3070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Nº1</a:t>
            </a:r>
          </a:p>
          <a:p>
            <a:endParaRPr lang="es-ES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Nº2</a:t>
            </a:r>
          </a:p>
          <a:p>
            <a:endParaRPr lang="es-ES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Nº3</a:t>
            </a:r>
            <a:endParaRPr lang="es-CO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9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FA9F07-3539-4498-9692-6F95E4F77D11}"/>
              </a:ext>
            </a:extLst>
          </p:cNvPr>
          <p:cNvSpPr/>
          <p:nvPr/>
        </p:nvSpPr>
        <p:spPr>
          <a:xfrm>
            <a:off x="0" y="652983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611100-F48F-440B-A629-26E9CB9BC277}"/>
              </a:ext>
            </a:extLst>
          </p:cNvPr>
          <p:cNvSpPr txBox="1"/>
          <p:nvPr/>
        </p:nvSpPr>
        <p:spPr>
          <a:xfrm>
            <a:off x="0" y="732265"/>
            <a:ext cx="7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Inicio	</a:t>
            </a:r>
            <a:endParaRPr lang="es-CO" dirty="0">
              <a:solidFill>
                <a:schemeClr val="bg1"/>
              </a:solidFill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04D89-7BA7-49FA-ABF3-EAFCEA2B7AC9}"/>
              </a:ext>
            </a:extLst>
          </p:cNvPr>
          <p:cNvSpPr/>
          <p:nvPr/>
        </p:nvSpPr>
        <p:spPr>
          <a:xfrm>
            <a:off x="738231" y="1795244"/>
            <a:ext cx="3984771" cy="3984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 descr="Identificación de empleado">
            <a:extLst>
              <a:ext uri="{FF2B5EF4-FFF2-40B4-BE49-F238E27FC236}">
                <a16:creationId xmlns:a16="http://schemas.microsoft.com/office/drawing/2014/main" id="{D0556EB8-B8F1-4D3E-9470-7944EA5B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20" y="2309070"/>
            <a:ext cx="2750192" cy="27501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C5547A3-E889-489F-8FB8-098B2AEF26CD}"/>
              </a:ext>
            </a:extLst>
          </p:cNvPr>
          <p:cNvSpPr txBox="1"/>
          <p:nvPr/>
        </p:nvSpPr>
        <p:spPr>
          <a:xfrm>
            <a:off x="6604931" y="1552838"/>
            <a:ext cx="3528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{nombre completo}</a:t>
            </a:r>
            <a:br>
              <a:rPr lang="es-ES" dirty="0"/>
            </a:br>
            <a:r>
              <a:rPr lang="es-ES" dirty="0"/>
              <a:t>{rol}</a:t>
            </a:r>
          </a:p>
          <a:p>
            <a:r>
              <a:rPr lang="es-ES" dirty="0"/>
              <a:t>{CC}</a:t>
            </a:r>
          </a:p>
          <a:p>
            <a:r>
              <a:rPr lang="es-ES" dirty="0"/>
              <a:t>{código estudiantil}</a:t>
            </a:r>
          </a:p>
          <a:p>
            <a:r>
              <a:rPr lang="es-ES" dirty="0"/>
              <a:t>{tipo de curso}</a:t>
            </a:r>
          </a:p>
          <a:p>
            <a:r>
              <a:rPr lang="es-ES" dirty="0"/>
              <a:t>{facultad}</a:t>
            </a:r>
          </a:p>
          <a:p>
            <a:r>
              <a:rPr lang="es-ES" dirty="0"/>
              <a:t>{carrera}</a:t>
            </a:r>
          </a:p>
          <a:p>
            <a:r>
              <a:rPr lang="es-ES" dirty="0"/>
              <a:t>{semestre}</a:t>
            </a:r>
          </a:p>
          <a:p>
            <a:r>
              <a:rPr lang="es-ES" dirty="0"/>
              <a:t>{correo </a:t>
            </a:r>
            <a:r>
              <a:rPr lang="es-ES" dirty="0" err="1"/>
              <a:t>electronico</a:t>
            </a:r>
            <a:r>
              <a:rPr lang="es-ES" dirty="0"/>
              <a:t>}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769BB0-BF5B-45E1-B7B7-66DF24C69809}"/>
              </a:ext>
            </a:extLst>
          </p:cNvPr>
          <p:cNvSpPr txBox="1"/>
          <p:nvPr/>
        </p:nvSpPr>
        <p:spPr>
          <a:xfrm>
            <a:off x="6604931" y="4298479"/>
            <a:ext cx="88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Firma:</a:t>
            </a:r>
            <a:br>
              <a:rPr lang="es-ES" dirty="0">
                <a:latin typeface="Daytona Pro Light" panose="020B0304030503040204" pitchFamily="34" charset="0"/>
              </a:rPr>
            </a:b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1569AEF-2E47-423C-80CA-3F9DBBB7D6FD}"/>
              </a:ext>
            </a:extLst>
          </p:cNvPr>
          <p:cNvSpPr/>
          <p:nvPr/>
        </p:nvSpPr>
        <p:spPr>
          <a:xfrm>
            <a:off x="6688121" y="4692763"/>
            <a:ext cx="3196206" cy="8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Cheque bancario">
            <a:extLst>
              <a:ext uri="{FF2B5EF4-FFF2-40B4-BE49-F238E27FC236}">
                <a16:creationId xmlns:a16="http://schemas.microsoft.com/office/drawing/2014/main" id="{5E9A510D-8E01-49F2-BFCD-28CB2A7A2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645" y="4353382"/>
            <a:ext cx="1574334" cy="1574334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F91AD73-4DBD-42A2-9BD7-6D3F772648A2}"/>
              </a:ext>
            </a:extLst>
          </p:cNvPr>
          <p:cNvSpPr/>
          <p:nvPr/>
        </p:nvSpPr>
        <p:spPr>
          <a:xfrm>
            <a:off x="7847550" y="5996135"/>
            <a:ext cx="744524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Editar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0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FA9F07-3539-4498-9692-6F95E4F77D11}"/>
              </a:ext>
            </a:extLst>
          </p:cNvPr>
          <p:cNvSpPr/>
          <p:nvPr/>
        </p:nvSpPr>
        <p:spPr>
          <a:xfrm>
            <a:off x="0" y="652983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611100-F48F-440B-A629-26E9CB9BC277}"/>
              </a:ext>
            </a:extLst>
          </p:cNvPr>
          <p:cNvSpPr txBox="1"/>
          <p:nvPr/>
        </p:nvSpPr>
        <p:spPr>
          <a:xfrm>
            <a:off x="0" y="732265"/>
            <a:ext cx="7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Inicio	</a:t>
            </a:r>
            <a:endParaRPr lang="es-CO" dirty="0">
              <a:solidFill>
                <a:schemeClr val="bg1"/>
              </a:solidFill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04D89-7BA7-49FA-ABF3-EAFCEA2B7AC9}"/>
              </a:ext>
            </a:extLst>
          </p:cNvPr>
          <p:cNvSpPr/>
          <p:nvPr/>
        </p:nvSpPr>
        <p:spPr>
          <a:xfrm>
            <a:off x="738231" y="1795244"/>
            <a:ext cx="3984771" cy="3984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91AD73-4DBD-42A2-9BD7-6D3F772648A2}"/>
              </a:ext>
            </a:extLst>
          </p:cNvPr>
          <p:cNvSpPr/>
          <p:nvPr/>
        </p:nvSpPr>
        <p:spPr>
          <a:xfrm>
            <a:off x="6719028" y="5574517"/>
            <a:ext cx="871407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Guardar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578256-0993-4561-8876-327FC900EEAE}"/>
              </a:ext>
            </a:extLst>
          </p:cNvPr>
          <p:cNvSpPr/>
          <p:nvPr/>
        </p:nvSpPr>
        <p:spPr>
          <a:xfrm>
            <a:off x="5151378" y="1872230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60725D-6018-428D-A585-9ECC7E79A639}"/>
              </a:ext>
            </a:extLst>
          </p:cNvPr>
          <p:cNvSpPr/>
          <p:nvPr/>
        </p:nvSpPr>
        <p:spPr>
          <a:xfrm>
            <a:off x="5151378" y="4567194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63D9AA8-CA51-4F48-84B1-22CB8936222C}"/>
              </a:ext>
            </a:extLst>
          </p:cNvPr>
          <p:cNvSpPr/>
          <p:nvPr/>
        </p:nvSpPr>
        <p:spPr>
          <a:xfrm>
            <a:off x="7268849" y="1865271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CDDA7C-6230-461E-8C8E-827968D68722}"/>
              </a:ext>
            </a:extLst>
          </p:cNvPr>
          <p:cNvSpPr/>
          <p:nvPr/>
        </p:nvSpPr>
        <p:spPr>
          <a:xfrm>
            <a:off x="5151382" y="2400789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B9E881D-838E-43D2-B9BA-578A215A551C}"/>
              </a:ext>
            </a:extLst>
          </p:cNvPr>
          <p:cNvSpPr/>
          <p:nvPr/>
        </p:nvSpPr>
        <p:spPr>
          <a:xfrm>
            <a:off x="7268848" y="2400789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B79737D-DA7F-4B2A-94FE-02258FC0DBAC}"/>
              </a:ext>
            </a:extLst>
          </p:cNvPr>
          <p:cNvSpPr/>
          <p:nvPr/>
        </p:nvSpPr>
        <p:spPr>
          <a:xfrm>
            <a:off x="5151381" y="2932257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7EEABC5-0062-4453-9399-DDA9043C1388}"/>
              </a:ext>
            </a:extLst>
          </p:cNvPr>
          <p:cNvSpPr/>
          <p:nvPr/>
        </p:nvSpPr>
        <p:spPr>
          <a:xfrm>
            <a:off x="7268848" y="2941577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C0182DA-9175-4CCE-A631-A2A2B3695C1E}"/>
              </a:ext>
            </a:extLst>
          </p:cNvPr>
          <p:cNvSpPr/>
          <p:nvPr/>
        </p:nvSpPr>
        <p:spPr>
          <a:xfrm>
            <a:off x="5151379" y="345738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curso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80DB44-8917-4C03-84EC-4A192FD352FA}"/>
              </a:ext>
            </a:extLst>
          </p:cNvPr>
          <p:cNvSpPr/>
          <p:nvPr/>
        </p:nvSpPr>
        <p:spPr>
          <a:xfrm>
            <a:off x="7268849" y="3477906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4808BF7-8447-4C82-B36F-C13434251173}"/>
              </a:ext>
            </a:extLst>
          </p:cNvPr>
          <p:cNvSpPr/>
          <p:nvPr/>
        </p:nvSpPr>
        <p:spPr>
          <a:xfrm>
            <a:off x="5168702" y="4030372"/>
            <a:ext cx="1871921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Carrera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4AF889D-DB23-45C1-9F70-215ACDA665C5}"/>
              </a:ext>
            </a:extLst>
          </p:cNvPr>
          <p:cNvSpPr/>
          <p:nvPr/>
        </p:nvSpPr>
        <p:spPr>
          <a:xfrm>
            <a:off x="7286167" y="401869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Semestre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áfico 2" descr="Descargar">
            <a:extLst>
              <a:ext uri="{FF2B5EF4-FFF2-40B4-BE49-F238E27FC236}">
                <a16:creationId xmlns:a16="http://schemas.microsoft.com/office/drawing/2014/main" id="{EC0278C3-0AEE-4088-9980-3AFEC96D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3416" y="33304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249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A0D6044-01FC-43E3-A1F9-1846A9385877}"/>
              </a:ext>
            </a:extLst>
          </p:cNvPr>
          <p:cNvGrpSpPr/>
          <p:nvPr/>
        </p:nvGrpSpPr>
        <p:grpSpPr>
          <a:xfrm>
            <a:off x="-1" y="491491"/>
            <a:ext cx="12192000" cy="1010138"/>
            <a:chOff x="-1" y="491491"/>
            <a:chExt cx="12192000" cy="101013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E18BD25-9F69-4674-A577-B1734C2BD97F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98FDAF-25A8-4B22-994B-5A16EA4F176F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8C2C970-B0C3-4EB1-BBC7-EF7FE7A25A6D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2052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E8C2B3ED-474F-4DC5-8911-9687DFE300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506F8A8-C775-42AA-9B99-BC6ECE3BE9B9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1F52A51-1FDC-4C5E-AB48-EED9406FF622}"/>
              </a:ext>
            </a:extLst>
          </p:cNvPr>
          <p:cNvGrpSpPr/>
          <p:nvPr/>
        </p:nvGrpSpPr>
        <p:grpSpPr>
          <a:xfrm>
            <a:off x="-1" y="6324219"/>
            <a:ext cx="12192000" cy="533781"/>
            <a:chOff x="-1" y="6324219"/>
            <a:chExt cx="12192000" cy="53378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E2E79FF-F622-48ED-8529-52A99AE1F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6324219"/>
              <a:ext cx="12192000" cy="533781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3BC405F-A2C0-4162-BE62-4F552975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419" y="6414872"/>
              <a:ext cx="1505160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A875A6A-D000-4A01-8498-23AD111B0AF4}"/>
              </a:ext>
            </a:extLst>
          </p:cNvPr>
          <p:cNvSpPr/>
          <p:nvPr/>
        </p:nvSpPr>
        <p:spPr>
          <a:xfrm>
            <a:off x="6236357" y="3420774"/>
            <a:ext cx="4236440" cy="10697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75" y="22362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6351223" y="192256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6351223" y="4617528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8067100" y="5451416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66012E-5B7F-4438-B157-008F4A816AF1}"/>
              </a:ext>
            </a:extLst>
          </p:cNvPr>
          <p:cNvSpPr txBox="1"/>
          <p:nvPr/>
        </p:nvSpPr>
        <p:spPr>
          <a:xfrm>
            <a:off x="5913925" y="1328909"/>
            <a:ext cx="24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Solicitar usuario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36AE71-BAE9-4096-A1B3-FF797961BD2B}"/>
              </a:ext>
            </a:extLst>
          </p:cNvPr>
          <p:cNvSpPr/>
          <p:nvPr/>
        </p:nvSpPr>
        <p:spPr>
          <a:xfrm>
            <a:off x="8468694" y="1915605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329D2-3F2A-464E-982C-DC47619E4CBD}"/>
              </a:ext>
            </a:extLst>
          </p:cNvPr>
          <p:cNvSpPr/>
          <p:nvPr/>
        </p:nvSpPr>
        <p:spPr>
          <a:xfrm>
            <a:off x="6351227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0284BE0-BD05-4711-9531-904F6328B49B}"/>
              </a:ext>
            </a:extLst>
          </p:cNvPr>
          <p:cNvSpPr/>
          <p:nvPr/>
        </p:nvSpPr>
        <p:spPr>
          <a:xfrm>
            <a:off x="8468693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304EF2-177F-4C05-86D6-0BCD726E1A0D}"/>
              </a:ext>
            </a:extLst>
          </p:cNvPr>
          <p:cNvSpPr/>
          <p:nvPr/>
        </p:nvSpPr>
        <p:spPr>
          <a:xfrm>
            <a:off x="6351226" y="298259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4082D4-526B-4045-BF36-D5F305DD29E1}"/>
              </a:ext>
            </a:extLst>
          </p:cNvPr>
          <p:cNvSpPr/>
          <p:nvPr/>
        </p:nvSpPr>
        <p:spPr>
          <a:xfrm>
            <a:off x="8468693" y="299191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575DDA9-C98F-4F67-935F-EC106F58CE46}"/>
              </a:ext>
            </a:extLst>
          </p:cNvPr>
          <p:cNvSpPr/>
          <p:nvPr/>
        </p:nvSpPr>
        <p:spPr>
          <a:xfrm>
            <a:off x="6351224" y="350771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curso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35BA64E-199A-41C9-8D48-DC5BD063298C}"/>
              </a:ext>
            </a:extLst>
          </p:cNvPr>
          <p:cNvSpPr/>
          <p:nvPr/>
        </p:nvSpPr>
        <p:spPr>
          <a:xfrm>
            <a:off x="8468694" y="3528240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300392-5046-4C1F-AFD8-FA27F845CB26}"/>
              </a:ext>
            </a:extLst>
          </p:cNvPr>
          <p:cNvSpPr/>
          <p:nvPr/>
        </p:nvSpPr>
        <p:spPr>
          <a:xfrm>
            <a:off x="6368547" y="4080706"/>
            <a:ext cx="1871921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Carrera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B6CD306-2EE2-43E8-89FE-0F4D621C33B7}"/>
              </a:ext>
            </a:extLst>
          </p:cNvPr>
          <p:cNvSpPr/>
          <p:nvPr/>
        </p:nvSpPr>
        <p:spPr>
          <a:xfrm>
            <a:off x="8486012" y="406902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Semestre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7D19C6F-EEEE-4CC0-83B3-58EC2788765B}"/>
              </a:ext>
            </a:extLst>
          </p:cNvPr>
          <p:cNvSpPr/>
          <p:nvPr/>
        </p:nvSpPr>
        <p:spPr>
          <a:xfrm>
            <a:off x="5019099" y="3680334"/>
            <a:ext cx="1217258" cy="46685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Para estudiantes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64340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38FD6A5-FD34-4BF6-942E-AEB02704256D}"/>
              </a:ext>
            </a:extLst>
          </p:cNvPr>
          <p:cNvSpPr/>
          <p:nvPr/>
        </p:nvSpPr>
        <p:spPr>
          <a:xfrm>
            <a:off x="3782466" y="2174845"/>
            <a:ext cx="4627067" cy="2508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Restablecer contraseña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4321727" y="2295971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Restablecer contraseña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C1FB908-A41B-4ABF-AA69-CEDDB246C5D6}"/>
              </a:ext>
            </a:extLst>
          </p:cNvPr>
          <p:cNvSpPr/>
          <p:nvPr/>
        </p:nvSpPr>
        <p:spPr>
          <a:xfrm>
            <a:off x="5037266" y="3480119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56DA18-95ED-49DE-9C32-81AB0EE8E201}"/>
              </a:ext>
            </a:extLst>
          </p:cNvPr>
          <p:cNvSpPr/>
          <p:nvPr/>
        </p:nvSpPr>
        <p:spPr>
          <a:xfrm>
            <a:off x="5793997" y="4091728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F72EB3-32AD-4978-8939-B3177DEAAD75}"/>
              </a:ext>
            </a:extLst>
          </p:cNvPr>
          <p:cNvSpPr/>
          <p:nvPr/>
        </p:nvSpPr>
        <p:spPr>
          <a:xfrm>
            <a:off x="5037266" y="286851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Confirmación envío de notificación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2857848" y="1486659"/>
            <a:ext cx="64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Solicitud realizada</a:t>
            </a:r>
            <a:endParaRPr lang="es-CO" sz="40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D751E7-9553-4CC9-9E01-8CE51BE36643}"/>
              </a:ext>
            </a:extLst>
          </p:cNvPr>
          <p:cNvSpPr txBox="1"/>
          <p:nvPr/>
        </p:nvSpPr>
        <p:spPr>
          <a:xfrm>
            <a:off x="1498831" y="2902591"/>
            <a:ext cx="919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Se ha enviado una notificación al correo </a:t>
            </a:r>
            <a:r>
              <a:rPr lang="es-ES" i="1" dirty="0">
                <a:latin typeface="DengXian" panose="02010600030101010101" pitchFamily="2" charset="-122"/>
                <a:ea typeface="DengXian" panose="02010600030101010101" pitchFamily="2" charset="-122"/>
              </a:rPr>
              <a:t>{correo}. </a:t>
            </a:r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Por favor revise su buzón para continuar.</a:t>
            </a:r>
            <a:endParaRPr lang="es-CO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(Lista de opciones)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98FDAF-25A8-4B22-994B-5A16EA4F176F}"/>
              </a:ext>
            </a:extLst>
          </p:cNvPr>
          <p:cNvSpPr txBox="1"/>
          <p:nvPr/>
        </p:nvSpPr>
        <p:spPr>
          <a:xfrm>
            <a:off x="3942455" y="908708"/>
            <a:ext cx="810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Proyectos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	Grupos de Investigación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Semilleros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</a:t>
            </a:r>
            <a:r>
              <a:rPr lang="es-ES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Iniciar sesión</a:t>
            </a:r>
            <a:endParaRPr lang="es-CO" sz="1400" u="sng" dirty="0"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8C2C970-B0C3-4EB1-BBC7-EF7FE7A25A6D}"/>
              </a:ext>
            </a:extLst>
          </p:cNvPr>
          <p:cNvGrpSpPr/>
          <p:nvPr/>
        </p:nvGrpSpPr>
        <p:grpSpPr>
          <a:xfrm>
            <a:off x="142429" y="560699"/>
            <a:ext cx="3154260" cy="855840"/>
            <a:chOff x="1" y="799053"/>
            <a:chExt cx="3154260" cy="855840"/>
          </a:xfrm>
        </p:grpSpPr>
        <p:pic>
          <p:nvPicPr>
            <p:cNvPr id="2052" name="Picture 4" descr="Universidad de San Buenaventura | Carreras | Matrícula 2022">
              <a:extLst>
                <a:ext uri="{FF2B5EF4-FFF2-40B4-BE49-F238E27FC236}">
                  <a16:creationId xmlns:a16="http://schemas.microsoft.com/office/drawing/2014/main" id="{E8C2B3ED-474F-4DC5-8911-9687DFE300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4" t="37094" r="11888" b="29230"/>
            <a:stretch/>
          </p:blipFill>
          <p:spPr bwMode="auto">
            <a:xfrm>
              <a:off x="1" y="799053"/>
              <a:ext cx="2910980" cy="80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506F8A8-C775-42AA-9B99-BC6ECE3BE9B9}"/>
                </a:ext>
              </a:extLst>
            </p:cNvPr>
            <p:cNvSpPr txBox="1"/>
            <p:nvPr/>
          </p:nvSpPr>
          <p:spPr>
            <a:xfrm>
              <a:off x="503338" y="1408672"/>
              <a:ext cx="26509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Book Antiqua" panose="02040602050305030304" pitchFamily="18" charset="0"/>
                  <a:ea typeface="DengXian" panose="02010600030101010101" pitchFamily="2" charset="-122"/>
                </a:rPr>
                <a:t>Sistema de Gestión de Proyectos - Reportes</a:t>
              </a:r>
              <a:endParaRPr lang="es-CO" sz="1000" dirty="0">
                <a:latin typeface="Book Antiqua" panose="0204060205030503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B2387F9C-4546-4374-A981-55A2413B4B17}"/>
              </a:ext>
            </a:extLst>
          </p:cNvPr>
          <p:cNvSpPr/>
          <p:nvPr/>
        </p:nvSpPr>
        <p:spPr>
          <a:xfrm>
            <a:off x="4053922" y="1380834"/>
            <a:ext cx="14093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CBABBF-27B0-477A-903E-F752BC1E4052}"/>
              </a:ext>
            </a:extLst>
          </p:cNvPr>
          <p:cNvSpPr/>
          <p:nvPr/>
        </p:nvSpPr>
        <p:spPr>
          <a:xfrm>
            <a:off x="4053922" y="1424375"/>
            <a:ext cx="1409350" cy="89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1A79C61-51C9-4535-A190-35EA82B363C2}"/>
              </a:ext>
            </a:extLst>
          </p:cNvPr>
          <p:cNvGrpSpPr/>
          <p:nvPr/>
        </p:nvGrpSpPr>
        <p:grpSpPr>
          <a:xfrm>
            <a:off x="5886618" y="1380834"/>
            <a:ext cx="2109394" cy="933741"/>
            <a:chOff x="5886618" y="1380834"/>
            <a:chExt cx="2109394" cy="129467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C253D2D-929C-46E0-8F85-F6F139A59A6B}"/>
                </a:ext>
              </a:extLst>
            </p:cNvPr>
            <p:cNvSpPr/>
            <p:nvPr/>
          </p:nvSpPr>
          <p:spPr>
            <a:xfrm>
              <a:off x="5886619" y="1380834"/>
              <a:ext cx="210939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ED64D67-105F-4F89-B833-5305F91C36AE}"/>
                </a:ext>
              </a:extLst>
            </p:cNvPr>
            <p:cNvSpPr/>
            <p:nvPr/>
          </p:nvSpPr>
          <p:spPr>
            <a:xfrm>
              <a:off x="5886618" y="1424375"/>
              <a:ext cx="210939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81DAA5D-3558-42B2-A6FF-1D11D8F7CEB5}"/>
              </a:ext>
            </a:extLst>
          </p:cNvPr>
          <p:cNvGrpSpPr/>
          <p:nvPr/>
        </p:nvGrpSpPr>
        <p:grpSpPr>
          <a:xfrm>
            <a:off x="8608459" y="1378656"/>
            <a:ext cx="1099104" cy="657189"/>
            <a:chOff x="8608459" y="1378656"/>
            <a:chExt cx="1099104" cy="129685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A93E8A-36DB-4D41-89B0-5E905D4DB90A}"/>
                </a:ext>
              </a:extLst>
            </p:cNvPr>
            <p:cNvSpPr/>
            <p:nvPr/>
          </p:nvSpPr>
          <p:spPr>
            <a:xfrm>
              <a:off x="8608460" y="1378656"/>
              <a:ext cx="109910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69B289B-CBC8-45A3-A508-C6695065B99D}"/>
                </a:ext>
              </a:extLst>
            </p:cNvPr>
            <p:cNvSpPr/>
            <p:nvPr/>
          </p:nvSpPr>
          <p:spPr>
            <a:xfrm>
              <a:off x="8608459" y="1424375"/>
              <a:ext cx="109910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1B1720F-E495-4219-86AC-87DC4F317DFE}"/>
              </a:ext>
            </a:extLst>
          </p:cNvPr>
          <p:cNvCxnSpPr>
            <a:cxnSpLocks/>
          </p:cNvCxnSpPr>
          <p:nvPr/>
        </p:nvCxnSpPr>
        <p:spPr>
          <a:xfrm>
            <a:off x="4053921" y="1720554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3A9341-0458-4626-8DBB-A8B6DEE6894F}"/>
              </a:ext>
            </a:extLst>
          </p:cNvPr>
          <p:cNvSpPr txBox="1"/>
          <p:nvPr/>
        </p:nvSpPr>
        <p:spPr>
          <a:xfrm>
            <a:off x="4053921" y="1444215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930BA02-AD56-46FB-9635-3FFCB04D4970}"/>
              </a:ext>
            </a:extLst>
          </p:cNvPr>
          <p:cNvSpPr txBox="1"/>
          <p:nvPr/>
        </p:nvSpPr>
        <p:spPr>
          <a:xfrm>
            <a:off x="4053920" y="1741224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culminados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7E128EE-DE83-4D5C-BEF5-BF1AB9DC2DB0}"/>
              </a:ext>
            </a:extLst>
          </p:cNvPr>
          <p:cNvCxnSpPr>
            <a:cxnSpLocks/>
          </p:cNvCxnSpPr>
          <p:nvPr/>
        </p:nvCxnSpPr>
        <p:spPr>
          <a:xfrm>
            <a:off x="4053921" y="2015829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A59EF6-D97E-4584-9360-8CA5B743D114}"/>
              </a:ext>
            </a:extLst>
          </p:cNvPr>
          <p:cNvSpPr txBox="1"/>
          <p:nvPr/>
        </p:nvSpPr>
        <p:spPr>
          <a:xfrm>
            <a:off x="4053919" y="2017646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inactivos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F5077E6-E70F-4C2B-B988-049949682669}"/>
              </a:ext>
            </a:extLst>
          </p:cNvPr>
          <p:cNvCxnSpPr>
            <a:cxnSpLocks/>
          </p:cNvCxnSpPr>
          <p:nvPr/>
        </p:nvCxnSpPr>
        <p:spPr>
          <a:xfrm flipV="1">
            <a:off x="5886618" y="1720554"/>
            <a:ext cx="2109393" cy="2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399A3A-782E-4C67-AA4E-975B81FCEF91}"/>
              </a:ext>
            </a:extLst>
          </p:cNvPr>
          <p:cNvCxnSpPr>
            <a:cxnSpLocks/>
          </p:cNvCxnSpPr>
          <p:nvPr/>
        </p:nvCxnSpPr>
        <p:spPr>
          <a:xfrm flipV="1">
            <a:off x="5886618" y="2015829"/>
            <a:ext cx="2109393" cy="28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F168711-9193-401D-8DA8-6796FEA69FEB}"/>
              </a:ext>
            </a:extLst>
          </p:cNvPr>
          <p:cNvSpPr txBox="1"/>
          <p:nvPr/>
        </p:nvSpPr>
        <p:spPr>
          <a:xfrm>
            <a:off x="5870814" y="1452396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Software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A0AC09D-EB71-45F3-BA86-AF5091FBAD44}"/>
              </a:ext>
            </a:extLst>
          </p:cNvPr>
          <p:cNvSpPr txBox="1"/>
          <p:nvPr/>
        </p:nvSpPr>
        <p:spPr>
          <a:xfrm>
            <a:off x="5870813" y="1743502"/>
            <a:ext cx="2038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Redes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FE83D5C-6615-4D1A-BEF1-5FB4B53FF4F7}"/>
              </a:ext>
            </a:extLst>
          </p:cNvPr>
          <p:cNvSpPr txBox="1"/>
          <p:nvPr/>
        </p:nvSpPr>
        <p:spPr>
          <a:xfrm>
            <a:off x="5879641" y="2035845"/>
            <a:ext cx="186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seguridad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cxnSp>
        <p:nvCxnSpPr>
          <p:cNvPr id="2053" name="Conector recto 2052">
            <a:extLst>
              <a:ext uri="{FF2B5EF4-FFF2-40B4-BE49-F238E27FC236}">
                <a16:creationId xmlns:a16="http://schemas.microsoft.com/office/drawing/2014/main" id="{B76EE366-B8F8-40B0-BC70-E4F1E6F70631}"/>
              </a:ext>
            </a:extLst>
          </p:cNvPr>
          <p:cNvCxnSpPr>
            <a:endCxn id="16" idx="3"/>
          </p:cNvCxnSpPr>
          <p:nvPr/>
        </p:nvCxnSpPr>
        <p:spPr>
          <a:xfrm flipV="1">
            <a:off x="8604250" y="1718835"/>
            <a:ext cx="1103312" cy="17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F377E42-9A55-4C2E-B879-7C4AA69A86AF}"/>
              </a:ext>
            </a:extLst>
          </p:cNvPr>
          <p:cNvSpPr txBox="1"/>
          <p:nvPr/>
        </p:nvSpPr>
        <p:spPr>
          <a:xfrm>
            <a:off x="8600281" y="1450480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B61C6FA-31DD-4EA1-A262-92D800AC2A51}"/>
              </a:ext>
            </a:extLst>
          </p:cNvPr>
          <p:cNvSpPr txBox="1"/>
          <p:nvPr/>
        </p:nvSpPr>
        <p:spPr>
          <a:xfrm>
            <a:off x="8600281" y="1755089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1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860756" y="2392453"/>
            <a:ext cx="150632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Proyectos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Gráfico 16" descr="Silla de ruedas nueva">
            <a:extLst>
              <a:ext uri="{FF2B5EF4-FFF2-40B4-BE49-F238E27FC236}">
                <a16:creationId xmlns:a16="http://schemas.microsoft.com/office/drawing/2014/main" id="{0571ABD0-D963-42EF-8428-3CDAC730C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828" y="3178770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9DCDBD7F-ADA5-444F-B1BC-63306DC80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720" y="4925311"/>
            <a:ext cx="914400" cy="914400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52100" y="2510359"/>
            <a:ext cx="58781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12299" y="2572262"/>
            <a:ext cx="348457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6509856" y="2433762"/>
            <a:ext cx="300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 (activo, culminado, inactivo)</a:t>
            </a:r>
          </a:p>
        </p:txBody>
      </p:sp>
    </p:spTree>
    <p:extLst>
      <p:ext uri="{BB962C8B-B14F-4D97-AF65-F5344CB8AC3E}">
        <p14:creationId xmlns:p14="http://schemas.microsoft.com/office/powerpoint/2010/main" val="45686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985376" y="2392453"/>
            <a:ext cx="138170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 de investigación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Grupos de investigación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296525" y="2510359"/>
            <a:ext cx="743386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Software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82150" y="2579603"/>
            <a:ext cx="40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7521575" y="2441103"/>
            <a:ext cx="206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de línea de investigación</a:t>
            </a:r>
            <a:endParaRPr lang="es-CO" sz="1200" dirty="0"/>
          </a:p>
        </p:txBody>
      </p:sp>
      <p:pic>
        <p:nvPicPr>
          <p:cNvPr id="5" name="Gráfico 4" descr="Bombilla">
            <a:extLst>
              <a:ext uri="{FF2B5EF4-FFF2-40B4-BE49-F238E27FC236}">
                <a16:creationId xmlns:a16="http://schemas.microsoft.com/office/drawing/2014/main" id="{643EAF50-4823-4F7A-BA82-58B37868E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4963989"/>
            <a:ext cx="914400" cy="914400"/>
          </a:xfrm>
          <a:prstGeom prst="rect">
            <a:avLst/>
          </a:prstGeom>
        </p:spPr>
      </p:pic>
      <p:pic>
        <p:nvPicPr>
          <p:cNvPr id="8" name="Gráfico 7" descr="Lupa">
            <a:extLst>
              <a:ext uri="{FF2B5EF4-FFF2-40B4-BE49-F238E27FC236}">
                <a16:creationId xmlns:a16="http://schemas.microsoft.com/office/drawing/2014/main" id="{98A7A553-1689-497D-8AE3-ECC8DC52A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813" y="3190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7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712</Words>
  <Application>Microsoft Office PowerPoint</Application>
  <PresentationFormat>Panorámica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DengXian</vt:lpstr>
      <vt:lpstr>Arial</vt:lpstr>
      <vt:lpstr>Book Antiqua</vt:lpstr>
      <vt:lpstr>Calibri</vt:lpstr>
      <vt:lpstr>Calibri Light</vt:lpstr>
      <vt:lpstr>Daytona Pro Light</vt:lpstr>
      <vt:lpstr>Tema de Office</vt:lpstr>
      <vt:lpstr>Mockups Aplicación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 Aplicación Web</dc:title>
  <dc:creator>Juan David Gonzalez Dimaté</dc:creator>
  <cp:lastModifiedBy>Juan David Gonzalez Dimaté</cp:lastModifiedBy>
  <cp:revision>13</cp:revision>
  <dcterms:created xsi:type="dcterms:W3CDTF">2023-04-14T16:47:51Z</dcterms:created>
  <dcterms:modified xsi:type="dcterms:W3CDTF">2023-04-19T01:29:43Z</dcterms:modified>
</cp:coreProperties>
</file>