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64" r:id="rId3"/>
    <p:sldId id="266" r:id="rId4"/>
    <p:sldId id="272" r:id="rId5"/>
    <p:sldId id="276" r:id="rId6"/>
    <p:sldId id="308" r:id="rId7"/>
    <p:sldId id="277" r:id="rId8"/>
    <p:sldId id="281" r:id="rId9"/>
    <p:sldId id="309" r:id="rId10"/>
    <p:sldId id="307" r:id="rId11"/>
  </p:sldIdLst>
  <p:sldSz cx="9144000" cy="5143500" type="screen16x9"/>
  <p:notesSz cx="6858000" cy="9144000"/>
  <p:embeddedFontLst>
    <p:embeddedFont>
      <p:font typeface="Abel" panose="020B0604020202020204" charset="0"/>
      <p:regular r:id="rId13"/>
    </p:embeddedFont>
    <p:embeddedFont>
      <p:font typeface="Advent Pro SemiBold" panose="02000506040000020004" pitchFamily="2" charset="0"/>
      <p:bold r:id="rId14"/>
    </p:embeddedFont>
    <p:embeddedFont>
      <p:font typeface="Fjalla One" panose="020B0604020202020204" charset="0"/>
      <p:regular r:id="rId15"/>
    </p:embeddedFont>
    <p:embeddedFont>
      <p:font typeface="Nunito Sans Black" pitchFamily="2" charset="0"/>
      <p:bold r:id="rId16"/>
      <p:boldItalic r:id="rId17"/>
    </p:embeddedFont>
    <p:embeddedFont>
      <p:font typeface="Saira SemiCondensed SemiBo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C23767-BE0F-43FD-A6A2-CCD874F6D9F4}">
  <a:tblStyle styleId="{B0C23767-BE0F-43FD-A6A2-CCD874F6D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ce1cdba9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ace1cdba9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ce1cdba95_0_1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ace1cdba95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ace1cdba95_0_13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ace1cdba95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ace1cdba95_0_20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ace1cdba95_0_2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ce1cdba95_0_16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gace1cdba95_0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ace1cdba95_0_1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ace1cdba95_0_18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gace1cdba95_0_18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ace1cdba95_0_2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ace1cdba95_0_2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ace1cdba95_0_2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ace1cdba95_0_2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05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ace1cdba95_0_67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gace1cdba95_0_6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5200" y="2610477"/>
            <a:ext cx="38718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95200" y="3729450"/>
            <a:ext cx="20952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947075" y="-12"/>
            <a:ext cx="4196935" cy="514353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49">
          <p15:clr>
            <a:srgbClr val="FA7B17"/>
          </p15:clr>
        </p15:guide>
        <p15:guide id="3" pos="5311">
          <p15:clr>
            <a:srgbClr val="FA7B17"/>
          </p15:clr>
        </p15:guide>
        <p15:guide id="4" orient="horz" pos="2903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6_Título y objetos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2"/>
          </p:nvPr>
        </p:nvSpPr>
        <p:spPr>
          <a:xfrm flipH="1">
            <a:off x="3515350" y="3844619"/>
            <a:ext cx="14265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3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solidFill>
                  <a:schemeClr val="dk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4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solidFill>
                  <a:schemeClr val="dk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5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solidFill>
                  <a:schemeClr val="dk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6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solidFill>
                  <a:schemeClr val="dk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7"/>
          </p:nvPr>
        </p:nvSpPr>
        <p:spPr>
          <a:xfrm flipH="1">
            <a:off x="5731825" y="1635481"/>
            <a:ext cx="14265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8"/>
          </p:nvPr>
        </p:nvSpPr>
        <p:spPr>
          <a:xfrm flipH="1">
            <a:off x="3515350" y="1635494"/>
            <a:ext cx="14265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1_Título y objetos_4_2_1_1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ctrTitle"/>
          </p:nvPr>
        </p:nvSpPr>
        <p:spPr>
          <a:xfrm flipH="1">
            <a:off x="5711003" y="803000"/>
            <a:ext cx="27378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 flipH="1">
            <a:off x="5711000" y="2815050"/>
            <a:ext cx="27378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22"/>
          <p:cNvSpPr/>
          <p:nvPr/>
        </p:nvSpPr>
        <p:spPr>
          <a:xfrm flipH="1">
            <a:off x="0" y="0"/>
            <a:ext cx="4196935" cy="514353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673300" y="3924250"/>
            <a:ext cx="37755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sz="1000" b="1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 flipH="1">
            <a:off x="5700341" y="2567588"/>
            <a:ext cx="14265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 flipH="1">
            <a:off x="3483872" y="2567588"/>
            <a:ext cx="14265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 flipH="1">
            <a:off x="5700341" y="1964738"/>
            <a:ext cx="1426500" cy="6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 flipH="1">
            <a:off x="3483872" y="1964738"/>
            <a:ext cx="1426500" cy="6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125"/>
            <a:ext cx="722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 flipH="1">
            <a:off x="973375" y="1951175"/>
            <a:ext cx="14079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1269725"/>
            <a:ext cx="722700" cy="387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 flipH="1">
            <a:off x="973025" y="2561375"/>
            <a:ext cx="27162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ctrTitle"/>
          </p:nvPr>
        </p:nvSpPr>
        <p:spPr>
          <a:xfrm>
            <a:off x="917900" y="1782500"/>
            <a:ext cx="747960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3997950" y="1969650"/>
            <a:ext cx="1148100" cy="12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5434694" y="3333121"/>
            <a:ext cx="2025000" cy="4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hasCustomPrompt="1"/>
          </p:nvPr>
        </p:nvSpPr>
        <p:spPr>
          <a:xfrm>
            <a:off x="3933600" y="2131175"/>
            <a:ext cx="1276800" cy="86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2"/>
          </p:nvPr>
        </p:nvSpPr>
        <p:spPr>
          <a:xfrm flipH="1">
            <a:off x="5434650" y="1963820"/>
            <a:ext cx="24729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0"/>
          <p:cNvSpPr/>
          <p:nvPr/>
        </p:nvSpPr>
        <p:spPr>
          <a:xfrm rot="5400000" flipH="1">
            <a:off x="2577075" y="2252675"/>
            <a:ext cx="492000" cy="421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-6923" y="4098200"/>
            <a:ext cx="507900" cy="507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713225" y="4116600"/>
            <a:ext cx="40713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 rot="5400000" flipH="1">
            <a:off x="3940550" y="-1337575"/>
            <a:ext cx="1249800" cy="770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96425"/>
            <a:ext cx="7717500" cy="8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713225" y="3215079"/>
            <a:ext cx="77175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430725" y="3139775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205100" y="1382075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1_Título y objetos_4_1_1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3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6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ira SemiCondensed SemiBold"/>
              <a:buNone/>
              <a:defRPr sz="2800">
                <a:solidFill>
                  <a:schemeClr val="dk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1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619584" y="3348253"/>
            <a:ext cx="3392335" cy="56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Luis Felipe Velasco Tao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David González Dimaté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2" name="Google Shape;182;p25"/>
          <p:cNvGrpSpPr/>
          <p:nvPr/>
        </p:nvGrpSpPr>
        <p:grpSpPr>
          <a:xfrm>
            <a:off x="4320023" y="1004893"/>
            <a:ext cx="2188698" cy="1605612"/>
            <a:chOff x="4294773" y="1328431"/>
            <a:chExt cx="2188698" cy="1605612"/>
          </a:xfrm>
        </p:grpSpPr>
        <p:sp>
          <p:nvSpPr>
            <p:cNvPr id="183" name="Google Shape;183;p25"/>
            <p:cNvSpPr/>
            <p:nvPr/>
          </p:nvSpPr>
          <p:spPr>
            <a:xfrm>
              <a:off x="4294773" y="1328431"/>
              <a:ext cx="2188698" cy="1605612"/>
            </a:xfrm>
            <a:custGeom>
              <a:avLst/>
              <a:gdLst/>
              <a:ahLst/>
              <a:cxnLst/>
              <a:rect l="l" t="t" r="r" b="b"/>
              <a:pathLst>
                <a:path w="32454" h="23808" extrusionOk="0">
                  <a:moveTo>
                    <a:pt x="2994" y="1"/>
                  </a:moveTo>
                  <a:cubicBezTo>
                    <a:pt x="1341" y="1"/>
                    <a:pt x="1" y="1341"/>
                    <a:pt x="1" y="2994"/>
                  </a:cubicBezTo>
                  <a:lnTo>
                    <a:pt x="1" y="20811"/>
                  </a:lnTo>
                  <a:cubicBezTo>
                    <a:pt x="1" y="22465"/>
                    <a:pt x="1341" y="23808"/>
                    <a:pt x="2994" y="23808"/>
                  </a:cubicBezTo>
                  <a:lnTo>
                    <a:pt x="29460" y="23808"/>
                  </a:lnTo>
                  <a:cubicBezTo>
                    <a:pt x="31114" y="23808"/>
                    <a:pt x="32453" y="22465"/>
                    <a:pt x="32453" y="20811"/>
                  </a:cubicBezTo>
                  <a:lnTo>
                    <a:pt x="32453" y="2994"/>
                  </a:lnTo>
                  <a:cubicBezTo>
                    <a:pt x="32453" y="1341"/>
                    <a:pt x="31114" y="1"/>
                    <a:pt x="29460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447123" y="1352372"/>
              <a:ext cx="1865593" cy="1557797"/>
            </a:xfrm>
            <a:custGeom>
              <a:avLst/>
              <a:gdLst/>
              <a:ahLst/>
              <a:cxnLst/>
              <a:rect l="l" t="t" r="r" b="b"/>
              <a:pathLst>
                <a:path w="27663" h="23099" extrusionOk="0">
                  <a:moveTo>
                    <a:pt x="0" y="0"/>
                  </a:moveTo>
                  <a:lnTo>
                    <a:pt x="0" y="23098"/>
                  </a:lnTo>
                  <a:lnTo>
                    <a:pt x="27662" y="23098"/>
                  </a:lnTo>
                  <a:lnTo>
                    <a:pt x="2766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354296" y="2086135"/>
              <a:ext cx="90235" cy="90235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1"/>
                  </a:moveTo>
                  <a:cubicBezTo>
                    <a:pt x="301" y="1"/>
                    <a:pt x="1" y="298"/>
                    <a:pt x="1" y="669"/>
                  </a:cubicBezTo>
                  <a:cubicBezTo>
                    <a:pt x="1" y="1037"/>
                    <a:pt x="301" y="1337"/>
                    <a:pt x="669" y="1337"/>
                  </a:cubicBezTo>
                  <a:cubicBezTo>
                    <a:pt x="1037" y="1337"/>
                    <a:pt x="1337" y="1037"/>
                    <a:pt x="1337" y="669"/>
                  </a:cubicBezTo>
                  <a:cubicBezTo>
                    <a:pt x="1337" y="298"/>
                    <a:pt x="1037" y="1"/>
                    <a:pt x="669" y="1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354054" y="1987266"/>
              <a:ext cx="20569" cy="287766"/>
            </a:xfrm>
            <a:custGeom>
              <a:avLst/>
              <a:gdLst/>
              <a:ahLst/>
              <a:cxnLst/>
              <a:rect l="l" t="t" r="r" b="b"/>
              <a:pathLst>
                <a:path w="305" h="4267" extrusionOk="0">
                  <a:moveTo>
                    <a:pt x="150" y="0"/>
                  </a:moveTo>
                  <a:cubicBezTo>
                    <a:pt x="70" y="0"/>
                    <a:pt x="1" y="68"/>
                    <a:pt x="1" y="151"/>
                  </a:cubicBezTo>
                  <a:lnTo>
                    <a:pt x="1" y="4117"/>
                  </a:lnTo>
                  <a:cubicBezTo>
                    <a:pt x="1" y="4200"/>
                    <a:pt x="70" y="4267"/>
                    <a:pt x="150" y="4267"/>
                  </a:cubicBezTo>
                  <a:cubicBezTo>
                    <a:pt x="234" y="4267"/>
                    <a:pt x="304" y="4200"/>
                    <a:pt x="304" y="4117"/>
                  </a:cubicBezTo>
                  <a:lnTo>
                    <a:pt x="304" y="151"/>
                  </a:lnTo>
                  <a:cubicBezTo>
                    <a:pt x="304" y="68"/>
                    <a:pt x="234" y="0"/>
                    <a:pt x="150" y="0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926766" y="2242329"/>
              <a:ext cx="52333" cy="96979"/>
            </a:xfrm>
            <a:custGeom>
              <a:avLst/>
              <a:gdLst/>
              <a:ahLst/>
              <a:cxnLst/>
              <a:rect l="l" t="t" r="r" b="b"/>
              <a:pathLst>
                <a:path w="776" h="1438" extrusionOk="0">
                  <a:moveTo>
                    <a:pt x="0" y="0"/>
                  </a:moveTo>
                  <a:lnTo>
                    <a:pt x="0" y="1437"/>
                  </a:lnTo>
                  <a:lnTo>
                    <a:pt x="776" y="1149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021858" y="2263910"/>
              <a:ext cx="21513" cy="39924"/>
            </a:xfrm>
            <a:custGeom>
              <a:avLst/>
              <a:gdLst/>
              <a:ahLst/>
              <a:cxnLst/>
              <a:rect l="l" t="t" r="r" b="b"/>
              <a:pathLst>
                <a:path w="319" h="592" extrusionOk="0">
                  <a:moveTo>
                    <a:pt x="1" y="1"/>
                  </a:moveTo>
                  <a:lnTo>
                    <a:pt x="1" y="592"/>
                  </a:lnTo>
                  <a:lnTo>
                    <a:pt x="318" y="476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544171" y="2045603"/>
              <a:ext cx="21716" cy="91314"/>
            </a:xfrm>
            <a:custGeom>
              <a:avLst/>
              <a:gdLst/>
              <a:ahLst/>
              <a:cxnLst/>
              <a:rect l="l" t="t" r="r" b="b"/>
              <a:pathLst>
                <a:path w="322" h="1354" extrusionOk="0">
                  <a:moveTo>
                    <a:pt x="1" y="0"/>
                  </a:moveTo>
                  <a:lnTo>
                    <a:pt x="1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295" y="1354"/>
                  </a:lnTo>
                  <a:lnTo>
                    <a:pt x="275" y="1334"/>
                  </a:lnTo>
                  <a:lnTo>
                    <a:pt x="321" y="1297"/>
                  </a:lnTo>
                  <a:lnTo>
                    <a:pt x="321" y="57"/>
                  </a:lnTo>
                  <a:lnTo>
                    <a:pt x="275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86150" y="2045603"/>
              <a:ext cx="21716" cy="91314"/>
            </a:xfrm>
            <a:custGeom>
              <a:avLst/>
              <a:gdLst/>
              <a:ahLst/>
              <a:cxnLst/>
              <a:rect l="l" t="t" r="r" b="b"/>
              <a:pathLst>
                <a:path w="322" h="1354" extrusionOk="0">
                  <a:moveTo>
                    <a:pt x="34" y="0"/>
                  </a:moveTo>
                  <a:lnTo>
                    <a:pt x="48" y="14"/>
                  </a:lnTo>
                  <a:lnTo>
                    <a:pt x="1" y="51"/>
                  </a:lnTo>
                  <a:lnTo>
                    <a:pt x="1" y="1303"/>
                  </a:lnTo>
                  <a:lnTo>
                    <a:pt x="54" y="1347"/>
                  </a:lnTo>
                  <a:lnTo>
                    <a:pt x="48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321" y="135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562650" y="2045603"/>
              <a:ext cx="113434" cy="91314"/>
            </a:xfrm>
            <a:custGeom>
              <a:avLst/>
              <a:gdLst/>
              <a:ahLst/>
              <a:cxnLst/>
              <a:rect l="l" t="t" r="r" b="b"/>
              <a:pathLst>
                <a:path w="1682" h="1354" extrusionOk="0">
                  <a:moveTo>
                    <a:pt x="21" y="0"/>
                  </a:moveTo>
                  <a:lnTo>
                    <a:pt x="1" y="20"/>
                  </a:lnTo>
                  <a:lnTo>
                    <a:pt x="47" y="57"/>
                  </a:lnTo>
                  <a:lnTo>
                    <a:pt x="803" y="679"/>
                  </a:lnTo>
                  <a:lnTo>
                    <a:pt x="846" y="642"/>
                  </a:lnTo>
                  <a:lnTo>
                    <a:pt x="64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8" y="1354"/>
                  </a:lnTo>
                  <a:lnTo>
                    <a:pt x="1681" y="1354"/>
                  </a:lnTo>
                  <a:lnTo>
                    <a:pt x="1665" y="1334"/>
                  </a:lnTo>
                  <a:lnTo>
                    <a:pt x="1678" y="132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562650" y="2045603"/>
              <a:ext cx="113434" cy="91314"/>
            </a:xfrm>
            <a:custGeom>
              <a:avLst/>
              <a:gdLst/>
              <a:ahLst/>
              <a:cxnLst/>
              <a:rect l="l" t="t" r="r" b="b"/>
              <a:pathLst>
                <a:path w="1682" h="1354" extrusionOk="0">
                  <a:moveTo>
                    <a:pt x="1631" y="0"/>
                  </a:moveTo>
                  <a:lnTo>
                    <a:pt x="846" y="642"/>
                  </a:lnTo>
                  <a:lnTo>
                    <a:pt x="803" y="679"/>
                  </a:lnTo>
                  <a:lnTo>
                    <a:pt x="47" y="1297"/>
                  </a:lnTo>
                  <a:lnTo>
                    <a:pt x="1" y="1334"/>
                  </a:lnTo>
                  <a:lnTo>
                    <a:pt x="21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78" y="31"/>
                  </a:lnTo>
                  <a:lnTo>
                    <a:pt x="1665" y="20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674872" y="2045603"/>
              <a:ext cx="114985" cy="91314"/>
            </a:xfrm>
            <a:custGeom>
              <a:avLst/>
              <a:gdLst/>
              <a:ahLst/>
              <a:cxnLst/>
              <a:rect l="l" t="t" r="r" b="b"/>
              <a:pathLst>
                <a:path w="1705" h="1354" extrusionOk="0">
                  <a:moveTo>
                    <a:pt x="17" y="0"/>
                  </a:moveTo>
                  <a:lnTo>
                    <a:pt x="1" y="20"/>
                  </a:lnTo>
                  <a:lnTo>
                    <a:pt x="14" y="31"/>
                  </a:lnTo>
                  <a:lnTo>
                    <a:pt x="799" y="679"/>
                  </a:lnTo>
                  <a:lnTo>
                    <a:pt x="846" y="642"/>
                  </a:lnTo>
                  <a:lnTo>
                    <a:pt x="61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7" y="1354"/>
                  </a:lnTo>
                  <a:lnTo>
                    <a:pt x="1698" y="1354"/>
                  </a:lnTo>
                  <a:lnTo>
                    <a:pt x="1704" y="1347"/>
                  </a:lnTo>
                  <a:lnTo>
                    <a:pt x="1651" y="130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674872" y="2045603"/>
              <a:ext cx="114513" cy="91314"/>
            </a:xfrm>
            <a:custGeom>
              <a:avLst/>
              <a:gdLst/>
              <a:ahLst/>
              <a:cxnLst/>
              <a:rect l="l" t="t" r="r" b="b"/>
              <a:pathLst>
                <a:path w="1698" h="1354" extrusionOk="0">
                  <a:moveTo>
                    <a:pt x="1627" y="0"/>
                  </a:moveTo>
                  <a:lnTo>
                    <a:pt x="846" y="642"/>
                  </a:lnTo>
                  <a:lnTo>
                    <a:pt x="799" y="679"/>
                  </a:lnTo>
                  <a:lnTo>
                    <a:pt x="14" y="1323"/>
                  </a:lnTo>
                  <a:lnTo>
                    <a:pt x="1" y="1334"/>
                  </a:lnTo>
                  <a:lnTo>
                    <a:pt x="17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51" y="51"/>
                  </a:lnTo>
                  <a:lnTo>
                    <a:pt x="1698" y="14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571485" y="2136851"/>
              <a:ext cx="312584" cy="662935"/>
            </a:xfrm>
            <a:custGeom>
              <a:avLst/>
              <a:gdLst/>
              <a:ahLst/>
              <a:cxnLst/>
              <a:rect l="l" t="t" r="r" b="b"/>
              <a:pathLst>
                <a:path w="4635" h="9830" extrusionOk="0">
                  <a:moveTo>
                    <a:pt x="1447" y="1097"/>
                  </a:moveTo>
                  <a:cubicBezTo>
                    <a:pt x="1517" y="1097"/>
                    <a:pt x="1574" y="1157"/>
                    <a:pt x="1574" y="1227"/>
                  </a:cubicBezTo>
                  <a:cubicBezTo>
                    <a:pt x="1574" y="1297"/>
                    <a:pt x="1517" y="1353"/>
                    <a:pt x="1447" y="1353"/>
                  </a:cubicBezTo>
                  <a:lnTo>
                    <a:pt x="879" y="1353"/>
                  </a:lnTo>
                  <a:cubicBezTo>
                    <a:pt x="809" y="1353"/>
                    <a:pt x="752" y="1297"/>
                    <a:pt x="752" y="1227"/>
                  </a:cubicBezTo>
                  <a:cubicBezTo>
                    <a:pt x="752" y="1157"/>
                    <a:pt x="809" y="1097"/>
                    <a:pt x="879" y="1097"/>
                  </a:cubicBezTo>
                  <a:close/>
                  <a:moveTo>
                    <a:pt x="2710" y="1097"/>
                  </a:moveTo>
                  <a:cubicBezTo>
                    <a:pt x="2783" y="1097"/>
                    <a:pt x="2840" y="1157"/>
                    <a:pt x="2840" y="1227"/>
                  </a:cubicBezTo>
                  <a:cubicBezTo>
                    <a:pt x="2840" y="1297"/>
                    <a:pt x="2783" y="1353"/>
                    <a:pt x="2710" y="1353"/>
                  </a:cubicBezTo>
                  <a:lnTo>
                    <a:pt x="2145" y="1353"/>
                  </a:lnTo>
                  <a:cubicBezTo>
                    <a:pt x="2075" y="1353"/>
                    <a:pt x="2018" y="1297"/>
                    <a:pt x="2018" y="1227"/>
                  </a:cubicBezTo>
                  <a:cubicBezTo>
                    <a:pt x="2018" y="1157"/>
                    <a:pt x="2075" y="1097"/>
                    <a:pt x="2145" y="1097"/>
                  </a:cubicBezTo>
                  <a:close/>
                  <a:moveTo>
                    <a:pt x="3976" y="1097"/>
                  </a:moveTo>
                  <a:cubicBezTo>
                    <a:pt x="4046" y="1097"/>
                    <a:pt x="4103" y="1157"/>
                    <a:pt x="4103" y="1227"/>
                  </a:cubicBezTo>
                  <a:cubicBezTo>
                    <a:pt x="4103" y="1297"/>
                    <a:pt x="4046" y="1353"/>
                    <a:pt x="3976" y="1353"/>
                  </a:cubicBezTo>
                  <a:lnTo>
                    <a:pt x="3411" y="1353"/>
                  </a:lnTo>
                  <a:cubicBezTo>
                    <a:pt x="3338" y="1353"/>
                    <a:pt x="3281" y="1297"/>
                    <a:pt x="3281" y="1227"/>
                  </a:cubicBezTo>
                  <a:cubicBezTo>
                    <a:pt x="3281" y="1157"/>
                    <a:pt x="3338" y="1097"/>
                    <a:pt x="3411" y="1097"/>
                  </a:cubicBezTo>
                  <a:close/>
                  <a:moveTo>
                    <a:pt x="1447" y="1758"/>
                  </a:moveTo>
                  <a:cubicBezTo>
                    <a:pt x="1517" y="1758"/>
                    <a:pt x="1574" y="1814"/>
                    <a:pt x="1574" y="1885"/>
                  </a:cubicBezTo>
                  <a:cubicBezTo>
                    <a:pt x="1574" y="1955"/>
                    <a:pt x="1517" y="2015"/>
                    <a:pt x="1447" y="2015"/>
                  </a:cubicBezTo>
                  <a:lnTo>
                    <a:pt x="879" y="2015"/>
                  </a:lnTo>
                  <a:cubicBezTo>
                    <a:pt x="809" y="2015"/>
                    <a:pt x="752" y="1955"/>
                    <a:pt x="752" y="1885"/>
                  </a:cubicBezTo>
                  <a:cubicBezTo>
                    <a:pt x="752" y="1814"/>
                    <a:pt x="809" y="1758"/>
                    <a:pt x="879" y="1758"/>
                  </a:cubicBezTo>
                  <a:close/>
                  <a:moveTo>
                    <a:pt x="2710" y="1758"/>
                  </a:moveTo>
                  <a:cubicBezTo>
                    <a:pt x="2783" y="1758"/>
                    <a:pt x="2840" y="1814"/>
                    <a:pt x="2840" y="1885"/>
                  </a:cubicBezTo>
                  <a:cubicBezTo>
                    <a:pt x="2840" y="1955"/>
                    <a:pt x="2783" y="2015"/>
                    <a:pt x="2710" y="2015"/>
                  </a:cubicBezTo>
                  <a:lnTo>
                    <a:pt x="2145" y="2015"/>
                  </a:lnTo>
                  <a:cubicBezTo>
                    <a:pt x="2075" y="2015"/>
                    <a:pt x="2018" y="1955"/>
                    <a:pt x="2018" y="1885"/>
                  </a:cubicBezTo>
                  <a:cubicBezTo>
                    <a:pt x="2018" y="1814"/>
                    <a:pt x="2075" y="1758"/>
                    <a:pt x="2145" y="1758"/>
                  </a:cubicBezTo>
                  <a:close/>
                  <a:moveTo>
                    <a:pt x="3976" y="1758"/>
                  </a:moveTo>
                  <a:cubicBezTo>
                    <a:pt x="4046" y="1758"/>
                    <a:pt x="4103" y="1814"/>
                    <a:pt x="4103" y="1885"/>
                  </a:cubicBezTo>
                  <a:cubicBezTo>
                    <a:pt x="4103" y="1955"/>
                    <a:pt x="4046" y="2015"/>
                    <a:pt x="3976" y="2015"/>
                  </a:cubicBezTo>
                  <a:lnTo>
                    <a:pt x="3411" y="2015"/>
                  </a:lnTo>
                  <a:cubicBezTo>
                    <a:pt x="3338" y="2015"/>
                    <a:pt x="3281" y="1955"/>
                    <a:pt x="3281" y="1885"/>
                  </a:cubicBezTo>
                  <a:cubicBezTo>
                    <a:pt x="3281" y="1814"/>
                    <a:pt x="3338" y="1758"/>
                    <a:pt x="3411" y="1758"/>
                  </a:cubicBezTo>
                  <a:close/>
                  <a:moveTo>
                    <a:pt x="1447" y="2420"/>
                  </a:moveTo>
                  <a:cubicBezTo>
                    <a:pt x="1517" y="2420"/>
                    <a:pt x="1574" y="2476"/>
                    <a:pt x="1574" y="2546"/>
                  </a:cubicBezTo>
                  <a:cubicBezTo>
                    <a:pt x="1574" y="2616"/>
                    <a:pt x="1517" y="2673"/>
                    <a:pt x="1447" y="2673"/>
                  </a:cubicBezTo>
                  <a:lnTo>
                    <a:pt x="879" y="2673"/>
                  </a:lnTo>
                  <a:cubicBezTo>
                    <a:pt x="809" y="2673"/>
                    <a:pt x="752" y="2616"/>
                    <a:pt x="752" y="2546"/>
                  </a:cubicBezTo>
                  <a:cubicBezTo>
                    <a:pt x="752" y="2476"/>
                    <a:pt x="809" y="2420"/>
                    <a:pt x="879" y="2420"/>
                  </a:cubicBezTo>
                  <a:close/>
                  <a:moveTo>
                    <a:pt x="2710" y="2420"/>
                  </a:moveTo>
                  <a:cubicBezTo>
                    <a:pt x="2783" y="2420"/>
                    <a:pt x="2840" y="2476"/>
                    <a:pt x="2840" y="2546"/>
                  </a:cubicBezTo>
                  <a:cubicBezTo>
                    <a:pt x="2840" y="2616"/>
                    <a:pt x="2783" y="2673"/>
                    <a:pt x="2710" y="2673"/>
                  </a:cubicBezTo>
                  <a:lnTo>
                    <a:pt x="2145" y="2673"/>
                  </a:lnTo>
                  <a:cubicBezTo>
                    <a:pt x="2075" y="2673"/>
                    <a:pt x="2018" y="2616"/>
                    <a:pt x="2018" y="2546"/>
                  </a:cubicBezTo>
                  <a:cubicBezTo>
                    <a:pt x="2018" y="2476"/>
                    <a:pt x="2075" y="2420"/>
                    <a:pt x="2145" y="2420"/>
                  </a:cubicBezTo>
                  <a:close/>
                  <a:moveTo>
                    <a:pt x="3976" y="2420"/>
                  </a:moveTo>
                  <a:cubicBezTo>
                    <a:pt x="4046" y="2420"/>
                    <a:pt x="4103" y="2476"/>
                    <a:pt x="4103" y="2546"/>
                  </a:cubicBezTo>
                  <a:cubicBezTo>
                    <a:pt x="4103" y="2616"/>
                    <a:pt x="4046" y="2673"/>
                    <a:pt x="3976" y="2673"/>
                  </a:cubicBezTo>
                  <a:lnTo>
                    <a:pt x="3411" y="2673"/>
                  </a:lnTo>
                  <a:cubicBezTo>
                    <a:pt x="3338" y="2673"/>
                    <a:pt x="3281" y="2616"/>
                    <a:pt x="3281" y="2546"/>
                  </a:cubicBezTo>
                  <a:cubicBezTo>
                    <a:pt x="3281" y="2476"/>
                    <a:pt x="3338" y="2420"/>
                    <a:pt x="3411" y="2420"/>
                  </a:cubicBezTo>
                  <a:close/>
                  <a:moveTo>
                    <a:pt x="1447" y="3077"/>
                  </a:moveTo>
                  <a:cubicBezTo>
                    <a:pt x="1517" y="3077"/>
                    <a:pt x="1574" y="3137"/>
                    <a:pt x="1574" y="3208"/>
                  </a:cubicBezTo>
                  <a:cubicBezTo>
                    <a:pt x="1574" y="3278"/>
                    <a:pt x="1517" y="3335"/>
                    <a:pt x="1447" y="3335"/>
                  </a:cubicBezTo>
                  <a:lnTo>
                    <a:pt x="879" y="3335"/>
                  </a:lnTo>
                  <a:cubicBezTo>
                    <a:pt x="809" y="3335"/>
                    <a:pt x="752" y="3278"/>
                    <a:pt x="752" y="3208"/>
                  </a:cubicBezTo>
                  <a:cubicBezTo>
                    <a:pt x="752" y="3137"/>
                    <a:pt x="809" y="3077"/>
                    <a:pt x="879" y="3077"/>
                  </a:cubicBezTo>
                  <a:close/>
                  <a:moveTo>
                    <a:pt x="2710" y="3077"/>
                  </a:moveTo>
                  <a:cubicBezTo>
                    <a:pt x="2783" y="3077"/>
                    <a:pt x="2840" y="3137"/>
                    <a:pt x="2840" y="3208"/>
                  </a:cubicBezTo>
                  <a:cubicBezTo>
                    <a:pt x="2840" y="3278"/>
                    <a:pt x="2783" y="3335"/>
                    <a:pt x="2710" y="3335"/>
                  </a:cubicBezTo>
                  <a:lnTo>
                    <a:pt x="2145" y="3335"/>
                  </a:lnTo>
                  <a:cubicBezTo>
                    <a:pt x="2075" y="3335"/>
                    <a:pt x="2018" y="3278"/>
                    <a:pt x="2018" y="3208"/>
                  </a:cubicBezTo>
                  <a:cubicBezTo>
                    <a:pt x="2018" y="3137"/>
                    <a:pt x="2075" y="3077"/>
                    <a:pt x="2145" y="3077"/>
                  </a:cubicBezTo>
                  <a:close/>
                  <a:moveTo>
                    <a:pt x="3976" y="3077"/>
                  </a:moveTo>
                  <a:cubicBezTo>
                    <a:pt x="4046" y="3077"/>
                    <a:pt x="4103" y="3137"/>
                    <a:pt x="4103" y="3208"/>
                  </a:cubicBezTo>
                  <a:cubicBezTo>
                    <a:pt x="4103" y="3278"/>
                    <a:pt x="4046" y="3335"/>
                    <a:pt x="3976" y="3335"/>
                  </a:cubicBezTo>
                  <a:lnTo>
                    <a:pt x="3411" y="3335"/>
                  </a:lnTo>
                  <a:cubicBezTo>
                    <a:pt x="3338" y="3335"/>
                    <a:pt x="3281" y="3278"/>
                    <a:pt x="3281" y="3208"/>
                  </a:cubicBezTo>
                  <a:cubicBezTo>
                    <a:pt x="3281" y="3137"/>
                    <a:pt x="3338" y="3077"/>
                    <a:pt x="3411" y="3077"/>
                  </a:cubicBezTo>
                  <a:close/>
                  <a:moveTo>
                    <a:pt x="1447" y="3739"/>
                  </a:moveTo>
                  <a:cubicBezTo>
                    <a:pt x="1517" y="3739"/>
                    <a:pt x="1574" y="3796"/>
                    <a:pt x="1574" y="3866"/>
                  </a:cubicBezTo>
                  <a:cubicBezTo>
                    <a:pt x="1574" y="3936"/>
                    <a:pt x="1517" y="3996"/>
                    <a:pt x="1447" y="3996"/>
                  </a:cubicBezTo>
                  <a:lnTo>
                    <a:pt x="879" y="3996"/>
                  </a:lnTo>
                  <a:cubicBezTo>
                    <a:pt x="809" y="3996"/>
                    <a:pt x="752" y="3936"/>
                    <a:pt x="752" y="3866"/>
                  </a:cubicBezTo>
                  <a:cubicBezTo>
                    <a:pt x="752" y="3796"/>
                    <a:pt x="809" y="3739"/>
                    <a:pt x="879" y="3739"/>
                  </a:cubicBezTo>
                  <a:close/>
                  <a:moveTo>
                    <a:pt x="2710" y="3739"/>
                  </a:moveTo>
                  <a:cubicBezTo>
                    <a:pt x="2783" y="3739"/>
                    <a:pt x="2840" y="3796"/>
                    <a:pt x="2840" y="3866"/>
                  </a:cubicBezTo>
                  <a:cubicBezTo>
                    <a:pt x="2840" y="3936"/>
                    <a:pt x="2783" y="3996"/>
                    <a:pt x="2710" y="3996"/>
                  </a:cubicBezTo>
                  <a:lnTo>
                    <a:pt x="2145" y="3996"/>
                  </a:lnTo>
                  <a:cubicBezTo>
                    <a:pt x="2075" y="3996"/>
                    <a:pt x="2018" y="3936"/>
                    <a:pt x="2018" y="3866"/>
                  </a:cubicBezTo>
                  <a:cubicBezTo>
                    <a:pt x="2018" y="3796"/>
                    <a:pt x="2075" y="3739"/>
                    <a:pt x="2145" y="3739"/>
                  </a:cubicBezTo>
                  <a:close/>
                  <a:moveTo>
                    <a:pt x="3976" y="3739"/>
                  </a:moveTo>
                  <a:cubicBezTo>
                    <a:pt x="4046" y="3739"/>
                    <a:pt x="4103" y="3796"/>
                    <a:pt x="4103" y="3866"/>
                  </a:cubicBezTo>
                  <a:cubicBezTo>
                    <a:pt x="4103" y="3936"/>
                    <a:pt x="4046" y="3996"/>
                    <a:pt x="3976" y="3996"/>
                  </a:cubicBezTo>
                  <a:lnTo>
                    <a:pt x="3411" y="3996"/>
                  </a:lnTo>
                  <a:cubicBezTo>
                    <a:pt x="3338" y="3996"/>
                    <a:pt x="3281" y="3936"/>
                    <a:pt x="3281" y="3866"/>
                  </a:cubicBezTo>
                  <a:cubicBezTo>
                    <a:pt x="3281" y="3796"/>
                    <a:pt x="3338" y="3739"/>
                    <a:pt x="3411" y="3739"/>
                  </a:cubicBezTo>
                  <a:close/>
                  <a:moveTo>
                    <a:pt x="1447" y="4400"/>
                  </a:moveTo>
                  <a:cubicBezTo>
                    <a:pt x="1517" y="4400"/>
                    <a:pt x="1574" y="4457"/>
                    <a:pt x="1574" y="4528"/>
                  </a:cubicBezTo>
                  <a:cubicBezTo>
                    <a:pt x="1574" y="4597"/>
                    <a:pt x="1517" y="4654"/>
                    <a:pt x="1447" y="4654"/>
                  </a:cubicBezTo>
                  <a:lnTo>
                    <a:pt x="879" y="4654"/>
                  </a:lnTo>
                  <a:cubicBezTo>
                    <a:pt x="809" y="4654"/>
                    <a:pt x="752" y="4597"/>
                    <a:pt x="752" y="4528"/>
                  </a:cubicBezTo>
                  <a:cubicBezTo>
                    <a:pt x="752" y="4457"/>
                    <a:pt x="809" y="4400"/>
                    <a:pt x="879" y="4400"/>
                  </a:cubicBezTo>
                  <a:close/>
                  <a:moveTo>
                    <a:pt x="2710" y="4400"/>
                  </a:moveTo>
                  <a:cubicBezTo>
                    <a:pt x="2783" y="4400"/>
                    <a:pt x="2840" y="4457"/>
                    <a:pt x="2840" y="4528"/>
                  </a:cubicBezTo>
                  <a:cubicBezTo>
                    <a:pt x="2840" y="4597"/>
                    <a:pt x="2783" y="4654"/>
                    <a:pt x="2710" y="4654"/>
                  </a:cubicBezTo>
                  <a:lnTo>
                    <a:pt x="2145" y="4654"/>
                  </a:lnTo>
                  <a:cubicBezTo>
                    <a:pt x="2075" y="4654"/>
                    <a:pt x="2018" y="4597"/>
                    <a:pt x="2018" y="4528"/>
                  </a:cubicBezTo>
                  <a:cubicBezTo>
                    <a:pt x="2018" y="4457"/>
                    <a:pt x="2075" y="4400"/>
                    <a:pt x="2145" y="4400"/>
                  </a:cubicBezTo>
                  <a:close/>
                  <a:moveTo>
                    <a:pt x="3976" y="4400"/>
                  </a:moveTo>
                  <a:cubicBezTo>
                    <a:pt x="4046" y="4400"/>
                    <a:pt x="4103" y="4457"/>
                    <a:pt x="4103" y="4528"/>
                  </a:cubicBezTo>
                  <a:cubicBezTo>
                    <a:pt x="4103" y="4597"/>
                    <a:pt x="4046" y="4654"/>
                    <a:pt x="3976" y="4654"/>
                  </a:cubicBezTo>
                  <a:lnTo>
                    <a:pt x="3411" y="4654"/>
                  </a:lnTo>
                  <a:cubicBezTo>
                    <a:pt x="3338" y="4654"/>
                    <a:pt x="3281" y="4597"/>
                    <a:pt x="3281" y="4528"/>
                  </a:cubicBezTo>
                  <a:cubicBezTo>
                    <a:pt x="3281" y="4457"/>
                    <a:pt x="3338" y="4400"/>
                    <a:pt x="3411" y="4400"/>
                  </a:cubicBezTo>
                  <a:close/>
                  <a:moveTo>
                    <a:pt x="1447" y="5058"/>
                  </a:moveTo>
                  <a:cubicBezTo>
                    <a:pt x="1517" y="5058"/>
                    <a:pt x="1574" y="5119"/>
                    <a:pt x="1574" y="5189"/>
                  </a:cubicBezTo>
                  <a:cubicBezTo>
                    <a:pt x="1574" y="5259"/>
                    <a:pt x="1517" y="5316"/>
                    <a:pt x="1447" y="5316"/>
                  </a:cubicBezTo>
                  <a:lnTo>
                    <a:pt x="879" y="5316"/>
                  </a:lnTo>
                  <a:cubicBezTo>
                    <a:pt x="809" y="5316"/>
                    <a:pt x="752" y="5259"/>
                    <a:pt x="752" y="5189"/>
                  </a:cubicBezTo>
                  <a:cubicBezTo>
                    <a:pt x="752" y="5119"/>
                    <a:pt x="809" y="5058"/>
                    <a:pt x="879" y="5058"/>
                  </a:cubicBezTo>
                  <a:close/>
                  <a:moveTo>
                    <a:pt x="2710" y="5058"/>
                  </a:moveTo>
                  <a:cubicBezTo>
                    <a:pt x="2783" y="5058"/>
                    <a:pt x="2840" y="5119"/>
                    <a:pt x="2840" y="5189"/>
                  </a:cubicBezTo>
                  <a:cubicBezTo>
                    <a:pt x="2840" y="5259"/>
                    <a:pt x="2783" y="5316"/>
                    <a:pt x="2710" y="5316"/>
                  </a:cubicBezTo>
                  <a:lnTo>
                    <a:pt x="2145" y="5316"/>
                  </a:lnTo>
                  <a:cubicBezTo>
                    <a:pt x="2075" y="5316"/>
                    <a:pt x="2018" y="5259"/>
                    <a:pt x="2018" y="5189"/>
                  </a:cubicBezTo>
                  <a:cubicBezTo>
                    <a:pt x="2018" y="5119"/>
                    <a:pt x="2075" y="5058"/>
                    <a:pt x="2145" y="5058"/>
                  </a:cubicBezTo>
                  <a:close/>
                  <a:moveTo>
                    <a:pt x="3976" y="5058"/>
                  </a:moveTo>
                  <a:cubicBezTo>
                    <a:pt x="4046" y="5058"/>
                    <a:pt x="4103" y="5119"/>
                    <a:pt x="4103" y="5189"/>
                  </a:cubicBezTo>
                  <a:cubicBezTo>
                    <a:pt x="4103" y="5259"/>
                    <a:pt x="4046" y="5316"/>
                    <a:pt x="3976" y="5316"/>
                  </a:cubicBezTo>
                  <a:lnTo>
                    <a:pt x="3411" y="5316"/>
                  </a:lnTo>
                  <a:cubicBezTo>
                    <a:pt x="3338" y="5316"/>
                    <a:pt x="3281" y="5259"/>
                    <a:pt x="3281" y="5189"/>
                  </a:cubicBezTo>
                  <a:cubicBezTo>
                    <a:pt x="3281" y="5119"/>
                    <a:pt x="3338" y="5058"/>
                    <a:pt x="3411" y="5058"/>
                  </a:cubicBezTo>
                  <a:close/>
                  <a:moveTo>
                    <a:pt x="1447" y="5720"/>
                  </a:moveTo>
                  <a:cubicBezTo>
                    <a:pt x="1517" y="5720"/>
                    <a:pt x="1574" y="5777"/>
                    <a:pt x="1574" y="5847"/>
                  </a:cubicBezTo>
                  <a:cubicBezTo>
                    <a:pt x="1574" y="5917"/>
                    <a:pt x="1517" y="5977"/>
                    <a:pt x="1447" y="5977"/>
                  </a:cubicBezTo>
                  <a:lnTo>
                    <a:pt x="879" y="5977"/>
                  </a:lnTo>
                  <a:cubicBezTo>
                    <a:pt x="809" y="5977"/>
                    <a:pt x="752" y="5917"/>
                    <a:pt x="752" y="5847"/>
                  </a:cubicBezTo>
                  <a:cubicBezTo>
                    <a:pt x="752" y="5777"/>
                    <a:pt x="809" y="5720"/>
                    <a:pt x="879" y="5720"/>
                  </a:cubicBezTo>
                  <a:close/>
                  <a:moveTo>
                    <a:pt x="2710" y="5720"/>
                  </a:moveTo>
                  <a:cubicBezTo>
                    <a:pt x="2783" y="5720"/>
                    <a:pt x="2840" y="5777"/>
                    <a:pt x="2840" y="5847"/>
                  </a:cubicBezTo>
                  <a:cubicBezTo>
                    <a:pt x="2840" y="5917"/>
                    <a:pt x="2783" y="5977"/>
                    <a:pt x="2710" y="5977"/>
                  </a:cubicBezTo>
                  <a:lnTo>
                    <a:pt x="2145" y="5977"/>
                  </a:lnTo>
                  <a:cubicBezTo>
                    <a:pt x="2075" y="5977"/>
                    <a:pt x="2018" y="5917"/>
                    <a:pt x="2018" y="5847"/>
                  </a:cubicBezTo>
                  <a:cubicBezTo>
                    <a:pt x="2018" y="5777"/>
                    <a:pt x="2075" y="5720"/>
                    <a:pt x="2145" y="5720"/>
                  </a:cubicBezTo>
                  <a:close/>
                  <a:moveTo>
                    <a:pt x="3976" y="5720"/>
                  </a:moveTo>
                  <a:cubicBezTo>
                    <a:pt x="4046" y="5720"/>
                    <a:pt x="4103" y="5777"/>
                    <a:pt x="4103" y="5847"/>
                  </a:cubicBezTo>
                  <a:cubicBezTo>
                    <a:pt x="4103" y="5917"/>
                    <a:pt x="4046" y="5977"/>
                    <a:pt x="3976" y="5977"/>
                  </a:cubicBezTo>
                  <a:lnTo>
                    <a:pt x="3411" y="5977"/>
                  </a:lnTo>
                  <a:cubicBezTo>
                    <a:pt x="3338" y="5977"/>
                    <a:pt x="3281" y="5917"/>
                    <a:pt x="3281" y="5847"/>
                  </a:cubicBezTo>
                  <a:cubicBezTo>
                    <a:pt x="3281" y="5777"/>
                    <a:pt x="3338" y="5720"/>
                    <a:pt x="3411" y="5720"/>
                  </a:cubicBezTo>
                  <a:close/>
                  <a:moveTo>
                    <a:pt x="1447" y="6381"/>
                  </a:moveTo>
                  <a:cubicBezTo>
                    <a:pt x="1517" y="6381"/>
                    <a:pt x="1574" y="6438"/>
                    <a:pt x="1574" y="6509"/>
                  </a:cubicBezTo>
                  <a:cubicBezTo>
                    <a:pt x="1574" y="6579"/>
                    <a:pt x="1517" y="6636"/>
                    <a:pt x="1447" y="6636"/>
                  </a:cubicBezTo>
                  <a:lnTo>
                    <a:pt x="879" y="6636"/>
                  </a:lnTo>
                  <a:cubicBezTo>
                    <a:pt x="809" y="6636"/>
                    <a:pt x="752" y="6579"/>
                    <a:pt x="752" y="6509"/>
                  </a:cubicBezTo>
                  <a:cubicBezTo>
                    <a:pt x="752" y="6438"/>
                    <a:pt x="809" y="6381"/>
                    <a:pt x="879" y="6381"/>
                  </a:cubicBezTo>
                  <a:close/>
                  <a:moveTo>
                    <a:pt x="2710" y="6381"/>
                  </a:moveTo>
                  <a:cubicBezTo>
                    <a:pt x="2783" y="6381"/>
                    <a:pt x="2840" y="6438"/>
                    <a:pt x="2840" y="6509"/>
                  </a:cubicBezTo>
                  <a:cubicBezTo>
                    <a:pt x="2840" y="6579"/>
                    <a:pt x="2783" y="6636"/>
                    <a:pt x="2710" y="6636"/>
                  </a:cubicBezTo>
                  <a:lnTo>
                    <a:pt x="2145" y="6636"/>
                  </a:lnTo>
                  <a:cubicBezTo>
                    <a:pt x="2075" y="6636"/>
                    <a:pt x="2018" y="6579"/>
                    <a:pt x="2018" y="6509"/>
                  </a:cubicBezTo>
                  <a:cubicBezTo>
                    <a:pt x="2018" y="6438"/>
                    <a:pt x="2075" y="6381"/>
                    <a:pt x="2145" y="6381"/>
                  </a:cubicBezTo>
                  <a:close/>
                  <a:moveTo>
                    <a:pt x="3976" y="6381"/>
                  </a:moveTo>
                  <a:cubicBezTo>
                    <a:pt x="4046" y="6381"/>
                    <a:pt x="4103" y="6438"/>
                    <a:pt x="4103" y="6509"/>
                  </a:cubicBezTo>
                  <a:cubicBezTo>
                    <a:pt x="4103" y="6579"/>
                    <a:pt x="4046" y="6636"/>
                    <a:pt x="3976" y="6636"/>
                  </a:cubicBezTo>
                  <a:lnTo>
                    <a:pt x="3411" y="6636"/>
                  </a:lnTo>
                  <a:cubicBezTo>
                    <a:pt x="3338" y="6636"/>
                    <a:pt x="3281" y="6579"/>
                    <a:pt x="3281" y="6509"/>
                  </a:cubicBezTo>
                  <a:cubicBezTo>
                    <a:pt x="3281" y="6438"/>
                    <a:pt x="3338" y="6381"/>
                    <a:pt x="3411" y="6381"/>
                  </a:cubicBezTo>
                  <a:close/>
                  <a:moveTo>
                    <a:pt x="1447" y="7040"/>
                  </a:moveTo>
                  <a:cubicBezTo>
                    <a:pt x="1517" y="7040"/>
                    <a:pt x="1574" y="7100"/>
                    <a:pt x="1574" y="7170"/>
                  </a:cubicBezTo>
                  <a:cubicBezTo>
                    <a:pt x="1574" y="7240"/>
                    <a:pt x="1517" y="7297"/>
                    <a:pt x="1447" y="7297"/>
                  </a:cubicBezTo>
                  <a:lnTo>
                    <a:pt x="879" y="7297"/>
                  </a:lnTo>
                  <a:cubicBezTo>
                    <a:pt x="809" y="7297"/>
                    <a:pt x="752" y="7240"/>
                    <a:pt x="752" y="7170"/>
                  </a:cubicBezTo>
                  <a:cubicBezTo>
                    <a:pt x="752" y="7100"/>
                    <a:pt x="809" y="7040"/>
                    <a:pt x="879" y="7040"/>
                  </a:cubicBezTo>
                  <a:close/>
                  <a:moveTo>
                    <a:pt x="2710" y="7040"/>
                  </a:moveTo>
                  <a:cubicBezTo>
                    <a:pt x="2783" y="7040"/>
                    <a:pt x="2840" y="7100"/>
                    <a:pt x="2840" y="7170"/>
                  </a:cubicBezTo>
                  <a:cubicBezTo>
                    <a:pt x="2840" y="7240"/>
                    <a:pt x="2783" y="7297"/>
                    <a:pt x="2710" y="7297"/>
                  </a:cubicBezTo>
                  <a:lnTo>
                    <a:pt x="2145" y="7297"/>
                  </a:lnTo>
                  <a:cubicBezTo>
                    <a:pt x="2075" y="7297"/>
                    <a:pt x="2018" y="7240"/>
                    <a:pt x="2018" y="7170"/>
                  </a:cubicBezTo>
                  <a:cubicBezTo>
                    <a:pt x="2018" y="7100"/>
                    <a:pt x="2075" y="7040"/>
                    <a:pt x="2145" y="7040"/>
                  </a:cubicBezTo>
                  <a:close/>
                  <a:moveTo>
                    <a:pt x="3976" y="7040"/>
                  </a:moveTo>
                  <a:cubicBezTo>
                    <a:pt x="4046" y="7040"/>
                    <a:pt x="4103" y="7100"/>
                    <a:pt x="4103" y="7170"/>
                  </a:cubicBezTo>
                  <a:cubicBezTo>
                    <a:pt x="4103" y="7240"/>
                    <a:pt x="4046" y="7297"/>
                    <a:pt x="3976" y="7297"/>
                  </a:cubicBezTo>
                  <a:lnTo>
                    <a:pt x="3411" y="7297"/>
                  </a:lnTo>
                  <a:cubicBezTo>
                    <a:pt x="3338" y="7297"/>
                    <a:pt x="3281" y="7240"/>
                    <a:pt x="3281" y="7170"/>
                  </a:cubicBezTo>
                  <a:cubicBezTo>
                    <a:pt x="3281" y="7100"/>
                    <a:pt x="3338" y="7040"/>
                    <a:pt x="3411" y="7040"/>
                  </a:cubicBezTo>
                  <a:close/>
                  <a:moveTo>
                    <a:pt x="1" y="1"/>
                  </a:moveTo>
                  <a:lnTo>
                    <a:pt x="1" y="9829"/>
                  </a:lnTo>
                  <a:lnTo>
                    <a:pt x="4634" y="982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467423" y="2136851"/>
              <a:ext cx="104127" cy="662935"/>
            </a:xfrm>
            <a:custGeom>
              <a:avLst/>
              <a:gdLst/>
              <a:ahLst/>
              <a:cxnLst/>
              <a:rect l="l" t="t" r="r" b="b"/>
              <a:pathLst>
                <a:path w="1544" h="9830" extrusionOk="0">
                  <a:moveTo>
                    <a:pt x="0" y="1"/>
                  </a:moveTo>
                  <a:lnTo>
                    <a:pt x="0" y="9829"/>
                  </a:lnTo>
                  <a:lnTo>
                    <a:pt x="1544" y="9829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622133" y="2210767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7514" y="2210767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792692" y="2210767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622133" y="2255413"/>
              <a:ext cx="55503" cy="17332"/>
            </a:xfrm>
            <a:custGeom>
              <a:avLst/>
              <a:gdLst/>
              <a:ahLst/>
              <a:cxnLst/>
              <a:rect l="l" t="t" r="r" b="b"/>
              <a:pathLst>
                <a:path w="823" h="257" extrusionOk="0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707514" y="2255413"/>
              <a:ext cx="55503" cy="17332"/>
            </a:xfrm>
            <a:custGeom>
              <a:avLst/>
              <a:gdLst/>
              <a:ahLst/>
              <a:cxnLst/>
              <a:rect l="l" t="t" r="r" b="b"/>
              <a:pathLst>
                <a:path w="823" h="257" extrusionOk="0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792692" y="2255413"/>
              <a:ext cx="55503" cy="17332"/>
            </a:xfrm>
            <a:custGeom>
              <a:avLst/>
              <a:gdLst/>
              <a:ahLst/>
              <a:cxnLst/>
              <a:rect l="l" t="t" r="r" b="b"/>
              <a:pathLst>
                <a:path w="823" h="257" extrusionOk="0">
                  <a:moveTo>
                    <a:pt x="131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622133" y="2299992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07514" y="2299992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792692" y="2299992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31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622133" y="2344368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707514" y="2344368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792692" y="2344368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31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622133" y="2388947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707514" y="2388947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792692" y="2388947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622133" y="2433593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707514" y="2433593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792692" y="2433593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22133" y="2477969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707514" y="2477969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792692" y="2477969"/>
              <a:ext cx="55503" cy="17400"/>
            </a:xfrm>
            <a:custGeom>
              <a:avLst/>
              <a:gdLst/>
              <a:ahLst/>
              <a:cxnLst/>
              <a:rect l="l" t="t" r="r" b="b"/>
              <a:pathLst>
                <a:path w="823" h="258" extrusionOk="0">
                  <a:moveTo>
                    <a:pt x="131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622133" y="2522548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707514" y="2522548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792692" y="2522548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622133" y="2567194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707514" y="2567194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3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792692" y="2567194"/>
              <a:ext cx="55503" cy="17197"/>
            </a:xfrm>
            <a:custGeom>
              <a:avLst/>
              <a:gdLst/>
              <a:ahLst/>
              <a:cxnLst/>
              <a:rect l="l" t="t" r="r" b="b"/>
              <a:pathLst>
                <a:path w="823" h="255" extrusionOk="0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31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622133" y="2611571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4707514" y="2611571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792692" y="2611571"/>
              <a:ext cx="55503" cy="17467"/>
            </a:xfrm>
            <a:custGeom>
              <a:avLst/>
              <a:gdLst/>
              <a:ahLst/>
              <a:cxnLst/>
              <a:rect l="l" t="t" r="r" b="b"/>
              <a:pathLst>
                <a:path w="823" h="259" extrusionOk="0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912401" y="2255413"/>
              <a:ext cx="240424" cy="544376"/>
            </a:xfrm>
            <a:custGeom>
              <a:avLst/>
              <a:gdLst/>
              <a:ahLst/>
              <a:cxnLst/>
              <a:rect l="l" t="t" r="r" b="b"/>
              <a:pathLst>
                <a:path w="3565" h="8072" extrusionOk="0">
                  <a:moveTo>
                    <a:pt x="2943" y="1888"/>
                  </a:moveTo>
                  <a:cubicBezTo>
                    <a:pt x="2990" y="1888"/>
                    <a:pt x="3027" y="1925"/>
                    <a:pt x="3027" y="1971"/>
                  </a:cubicBezTo>
                  <a:cubicBezTo>
                    <a:pt x="3027" y="2018"/>
                    <a:pt x="2990" y="2054"/>
                    <a:pt x="2943" y="2054"/>
                  </a:cubicBezTo>
                  <a:lnTo>
                    <a:pt x="508" y="2054"/>
                  </a:lnTo>
                  <a:cubicBezTo>
                    <a:pt x="461" y="2054"/>
                    <a:pt x="424" y="2018"/>
                    <a:pt x="424" y="1971"/>
                  </a:cubicBezTo>
                  <a:cubicBezTo>
                    <a:pt x="424" y="1925"/>
                    <a:pt x="461" y="1888"/>
                    <a:pt x="508" y="1888"/>
                  </a:cubicBezTo>
                  <a:close/>
                  <a:moveTo>
                    <a:pt x="2943" y="2418"/>
                  </a:moveTo>
                  <a:cubicBezTo>
                    <a:pt x="2990" y="2418"/>
                    <a:pt x="3027" y="2455"/>
                    <a:pt x="3027" y="2502"/>
                  </a:cubicBezTo>
                  <a:cubicBezTo>
                    <a:pt x="3027" y="2549"/>
                    <a:pt x="2990" y="2586"/>
                    <a:pt x="2943" y="2586"/>
                  </a:cubicBezTo>
                  <a:lnTo>
                    <a:pt x="508" y="2586"/>
                  </a:lnTo>
                  <a:cubicBezTo>
                    <a:pt x="461" y="2586"/>
                    <a:pt x="424" y="2549"/>
                    <a:pt x="424" y="2502"/>
                  </a:cubicBezTo>
                  <a:cubicBezTo>
                    <a:pt x="424" y="2455"/>
                    <a:pt x="461" y="2418"/>
                    <a:pt x="508" y="2418"/>
                  </a:cubicBezTo>
                  <a:close/>
                  <a:moveTo>
                    <a:pt x="2943" y="2950"/>
                  </a:moveTo>
                  <a:cubicBezTo>
                    <a:pt x="2990" y="2950"/>
                    <a:pt x="3027" y="2990"/>
                    <a:pt x="3027" y="3037"/>
                  </a:cubicBezTo>
                  <a:cubicBezTo>
                    <a:pt x="3027" y="3083"/>
                    <a:pt x="2990" y="3120"/>
                    <a:pt x="2943" y="3120"/>
                  </a:cubicBezTo>
                  <a:lnTo>
                    <a:pt x="508" y="3120"/>
                  </a:lnTo>
                  <a:cubicBezTo>
                    <a:pt x="461" y="3120"/>
                    <a:pt x="424" y="3083"/>
                    <a:pt x="424" y="3037"/>
                  </a:cubicBezTo>
                  <a:cubicBezTo>
                    <a:pt x="424" y="2990"/>
                    <a:pt x="461" y="2950"/>
                    <a:pt x="508" y="2950"/>
                  </a:cubicBezTo>
                  <a:close/>
                  <a:moveTo>
                    <a:pt x="2943" y="3484"/>
                  </a:moveTo>
                  <a:cubicBezTo>
                    <a:pt x="2990" y="3484"/>
                    <a:pt x="3027" y="3521"/>
                    <a:pt x="3027" y="3568"/>
                  </a:cubicBezTo>
                  <a:cubicBezTo>
                    <a:pt x="3027" y="3615"/>
                    <a:pt x="2990" y="3652"/>
                    <a:pt x="2943" y="3652"/>
                  </a:cubicBezTo>
                  <a:lnTo>
                    <a:pt x="508" y="3652"/>
                  </a:lnTo>
                  <a:cubicBezTo>
                    <a:pt x="461" y="3652"/>
                    <a:pt x="424" y="3615"/>
                    <a:pt x="424" y="3568"/>
                  </a:cubicBezTo>
                  <a:cubicBezTo>
                    <a:pt x="424" y="3521"/>
                    <a:pt x="461" y="3484"/>
                    <a:pt x="508" y="3484"/>
                  </a:cubicBezTo>
                  <a:close/>
                  <a:moveTo>
                    <a:pt x="2943" y="4016"/>
                  </a:moveTo>
                  <a:cubicBezTo>
                    <a:pt x="2990" y="4016"/>
                    <a:pt x="3027" y="4056"/>
                    <a:pt x="3027" y="4099"/>
                  </a:cubicBezTo>
                  <a:cubicBezTo>
                    <a:pt x="3027" y="4146"/>
                    <a:pt x="2990" y="4186"/>
                    <a:pt x="2943" y="4186"/>
                  </a:cubicBezTo>
                  <a:lnTo>
                    <a:pt x="508" y="4186"/>
                  </a:lnTo>
                  <a:cubicBezTo>
                    <a:pt x="461" y="4186"/>
                    <a:pt x="424" y="4146"/>
                    <a:pt x="424" y="4099"/>
                  </a:cubicBezTo>
                  <a:cubicBezTo>
                    <a:pt x="424" y="4056"/>
                    <a:pt x="461" y="4016"/>
                    <a:pt x="508" y="4016"/>
                  </a:cubicBezTo>
                  <a:close/>
                  <a:moveTo>
                    <a:pt x="2943" y="4550"/>
                  </a:moveTo>
                  <a:cubicBezTo>
                    <a:pt x="2990" y="4550"/>
                    <a:pt x="3027" y="4587"/>
                    <a:pt x="3027" y="4634"/>
                  </a:cubicBezTo>
                  <a:cubicBezTo>
                    <a:pt x="3027" y="4680"/>
                    <a:pt x="2990" y="4717"/>
                    <a:pt x="2943" y="4717"/>
                  </a:cubicBezTo>
                  <a:lnTo>
                    <a:pt x="508" y="4717"/>
                  </a:lnTo>
                  <a:cubicBezTo>
                    <a:pt x="461" y="4717"/>
                    <a:pt x="424" y="4680"/>
                    <a:pt x="424" y="4634"/>
                  </a:cubicBezTo>
                  <a:cubicBezTo>
                    <a:pt x="424" y="4587"/>
                    <a:pt x="461" y="4550"/>
                    <a:pt x="508" y="4550"/>
                  </a:cubicBezTo>
                  <a:close/>
                  <a:moveTo>
                    <a:pt x="3565" y="0"/>
                  </a:moveTo>
                  <a:lnTo>
                    <a:pt x="1941" y="602"/>
                  </a:lnTo>
                  <a:lnTo>
                    <a:pt x="1624" y="718"/>
                  </a:lnTo>
                  <a:lnTo>
                    <a:pt x="989" y="955"/>
                  </a:lnTo>
                  <a:lnTo>
                    <a:pt x="213" y="1243"/>
                  </a:lnTo>
                  <a:lnTo>
                    <a:pt x="0" y="1319"/>
                  </a:lnTo>
                  <a:lnTo>
                    <a:pt x="0" y="8071"/>
                  </a:lnTo>
                  <a:lnTo>
                    <a:pt x="3565" y="8071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940996" y="2382675"/>
              <a:ext cx="175546" cy="11330"/>
            </a:xfrm>
            <a:custGeom>
              <a:avLst/>
              <a:gdLst/>
              <a:ahLst/>
              <a:cxnLst/>
              <a:rect l="l" t="t" r="r" b="b"/>
              <a:pathLst>
                <a:path w="2603" h="168" extrusionOk="0">
                  <a:moveTo>
                    <a:pt x="84" y="1"/>
                  </a:moveTo>
                  <a:cubicBezTo>
                    <a:pt x="37" y="1"/>
                    <a:pt x="0" y="38"/>
                    <a:pt x="0" y="84"/>
                  </a:cubicBezTo>
                  <a:cubicBezTo>
                    <a:pt x="0" y="131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1"/>
                    <a:pt x="2603" y="84"/>
                  </a:cubicBezTo>
                  <a:cubicBezTo>
                    <a:pt x="2603" y="38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940996" y="2418486"/>
              <a:ext cx="175546" cy="11397"/>
            </a:xfrm>
            <a:custGeom>
              <a:avLst/>
              <a:gdLst/>
              <a:ahLst/>
              <a:cxnLst/>
              <a:rect l="l" t="t" r="r" b="b"/>
              <a:pathLst>
                <a:path w="2603" h="169" extrusionOk="0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940996" y="2454365"/>
              <a:ext cx="175546" cy="11532"/>
            </a:xfrm>
            <a:custGeom>
              <a:avLst/>
              <a:gdLst/>
              <a:ahLst/>
              <a:cxnLst/>
              <a:rect l="l" t="t" r="r" b="b"/>
              <a:pathLst>
                <a:path w="2603" h="171" extrusionOk="0">
                  <a:moveTo>
                    <a:pt x="84" y="0"/>
                  </a:moveTo>
                  <a:cubicBezTo>
                    <a:pt x="37" y="0"/>
                    <a:pt x="0" y="40"/>
                    <a:pt x="0" y="87"/>
                  </a:cubicBezTo>
                  <a:cubicBezTo>
                    <a:pt x="0" y="133"/>
                    <a:pt x="37" y="170"/>
                    <a:pt x="84" y="170"/>
                  </a:cubicBezTo>
                  <a:lnTo>
                    <a:pt x="2519" y="170"/>
                  </a:lnTo>
                  <a:cubicBezTo>
                    <a:pt x="2566" y="170"/>
                    <a:pt x="2603" y="133"/>
                    <a:pt x="2603" y="87"/>
                  </a:cubicBezTo>
                  <a:cubicBezTo>
                    <a:pt x="2603" y="40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940996" y="2490379"/>
              <a:ext cx="175546" cy="11330"/>
            </a:xfrm>
            <a:custGeom>
              <a:avLst/>
              <a:gdLst/>
              <a:ahLst/>
              <a:cxnLst/>
              <a:rect l="l" t="t" r="r" b="b"/>
              <a:pathLst>
                <a:path w="2603" h="168" extrusionOk="0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940996" y="2526190"/>
              <a:ext cx="175546" cy="11532"/>
            </a:xfrm>
            <a:custGeom>
              <a:avLst/>
              <a:gdLst/>
              <a:ahLst/>
              <a:cxnLst/>
              <a:rect l="l" t="t" r="r" b="b"/>
              <a:pathLst>
                <a:path w="2603" h="171" extrusionOk="0">
                  <a:moveTo>
                    <a:pt x="84" y="1"/>
                  </a:moveTo>
                  <a:cubicBezTo>
                    <a:pt x="37" y="1"/>
                    <a:pt x="0" y="41"/>
                    <a:pt x="0" y="84"/>
                  </a:cubicBezTo>
                  <a:cubicBezTo>
                    <a:pt x="0" y="131"/>
                    <a:pt x="37" y="171"/>
                    <a:pt x="84" y="171"/>
                  </a:cubicBezTo>
                  <a:lnTo>
                    <a:pt x="2519" y="171"/>
                  </a:lnTo>
                  <a:cubicBezTo>
                    <a:pt x="2566" y="171"/>
                    <a:pt x="2603" y="131"/>
                    <a:pt x="2603" y="84"/>
                  </a:cubicBezTo>
                  <a:cubicBezTo>
                    <a:pt x="2603" y="41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940996" y="2562271"/>
              <a:ext cx="175546" cy="11330"/>
            </a:xfrm>
            <a:custGeom>
              <a:avLst/>
              <a:gdLst/>
              <a:ahLst/>
              <a:cxnLst/>
              <a:rect l="l" t="t" r="r" b="b"/>
              <a:pathLst>
                <a:path w="2603" h="168" extrusionOk="0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0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0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152762" y="2255413"/>
              <a:ext cx="93607" cy="544376"/>
            </a:xfrm>
            <a:custGeom>
              <a:avLst/>
              <a:gdLst/>
              <a:ahLst/>
              <a:cxnLst/>
              <a:rect l="l" t="t" r="r" b="b"/>
              <a:pathLst>
                <a:path w="1388" h="8072" extrusionOk="0">
                  <a:moveTo>
                    <a:pt x="1" y="0"/>
                  </a:moveTo>
                  <a:lnTo>
                    <a:pt x="1" y="8071"/>
                  </a:lnTo>
                  <a:lnTo>
                    <a:pt x="1387" y="8071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493725" y="1920364"/>
              <a:ext cx="25762" cy="125304"/>
            </a:xfrm>
            <a:custGeom>
              <a:avLst/>
              <a:gdLst/>
              <a:ahLst/>
              <a:cxnLst/>
              <a:rect l="l" t="t" r="r" b="b"/>
              <a:pathLst>
                <a:path w="382" h="1858" extrusionOk="0">
                  <a:moveTo>
                    <a:pt x="1" y="0"/>
                  </a:moveTo>
                  <a:lnTo>
                    <a:pt x="1" y="1857"/>
                  </a:lnTo>
                  <a:lnTo>
                    <a:pt x="381" y="185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4519420" y="1920364"/>
              <a:ext cx="328770" cy="125304"/>
            </a:xfrm>
            <a:custGeom>
              <a:avLst/>
              <a:gdLst/>
              <a:ahLst/>
              <a:cxnLst/>
              <a:rect l="l" t="t" r="r" b="b"/>
              <a:pathLst>
                <a:path w="4875" h="1858" extrusionOk="0">
                  <a:moveTo>
                    <a:pt x="0" y="0"/>
                  </a:moveTo>
                  <a:lnTo>
                    <a:pt x="0" y="1857"/>
                  </a:lnTo>
                  <a:lnTo>
                    <a:pt x="4875" y="1857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608800" y="1894197"/>
              <a:ext cx="196048" cy="905584"/>
            </a:xfrm>
            <a:custGeom>
              <a:avLst/>
              <a:gdLst/>
              <a:ahLst/>
              <a:cxnLst/>
              <a:rect l="l" t="t" r="r" b="b"/>
              <a:pathLst>
                <a:path w="2907" h="13428" extrusionOk="0">
                  <a:moveTo>
                    <a:pt x="461" y="1136"/>
                  </a:moveTo>
                  <a:lnTo>
                    <a:pt x="461" y="2025"/>
                  </a:lnTo>
                  <a:lnTo>
                    <a:pt x="983" y="2025"/>
                  </a:lnTo>
                  <a:lnTo>
                    <a:pt x="983" y="1136"/>
                  </a:lnTo>
                  <a:close/>
                  <a:moveTo>
                    <a:pt x="1698" y="1136"/>
                  </a:moveTo>
                  <a:lnTo>
                    <a:pt x="1698" y="2025"/>
                  </a:lnTo>
                  <a:lnTo>
                    <a:pt x="2219" y="2025"/>
                  </a:lnTo>
                  <a:lnTo>
                    <a:pt x="2219" y="1136"/>
                  </a:lnTo>
                  <a:close/>
                  <a:moveTo>
                    <a:pt x="1036" y="1083"/>
                  </a:moveTo>
                  <a:lnTo>
                    <a:pt x="1036" y="2079"/>
                  </a:lnTo>
                  <a:lnTo>
                    <a:pt x="404" y="2079"/>
                  </a:lnTo>
                  <a:lnTo>
                    <a:pt x="404" y="1083"/>
                  </a:lnTo>
                  <a:close/>
                  <a:moveTo>
                    <a:pt x="2272" y="1083"/>
                  </a:moveTo>
                  <a:lnTo>
                    <a:pt x="2272" y="2079"/>
                  </a:lnTo>
                  <a:lnTo>
                    <a:pt x="1641" y="2079"/>
                  </a:lnTo>
                  <a:lnTo>
                    <a:pt x="1641" y="1083"/>
                  </a:lnTo>
                  <a:close/>
                  <a:moveTo>
                    <a:pt x="461" y="3171"/>
                  </a:moveTo>
                  <a:lnTo>
                    <a:pt x="461" y="4057"/>
                  </a:lnTo>
                  <a:lnTo>
                    <a:pt x="983" y="4057"/>
                  </a:lnTo>
                  <a:lnTo>
                    <a:pt x="983" y="3171"/>
                  </a:lnTo>
                  <a:close/>
                  <a:moveTo>
                    <a:pt x="1698" y="3171"/>
                  </a:moveTo>
                  <a:lnTo>
                    <a:pt x="1698" y="4057"/>
                  </a:lnTo>
                  <a:lnTo>
                    <a:pt x="2219" y="4057"/>
                  </a:lnTo>
                  <a:lnTo>
                    <a:pt x="2219" y="3171"/>
                  </a:lnTo>
                  <a:close/>
                  <a:moveTo>
                    <a:pt x="1036" y="3114"/>
                  </a:moveTo>
                  <a:lnTo>
                    <a:pt x="1036" y="4113"/>
                  </a:lnTo>
                  <a:lnTo>
                    <a:pt x="404" y="4113"/>
                  </a:lnTo>
                  <a:lnTo>
                    <a:pt x="404" y="3114"/>
                  </a:lnTo>
                  <a:close/>
                  <a:moveTo>
                    <a:pt x="2272" y="3114"/>
                  </a:moveTo>
                  <a:lnTo>
                    <a:pt x="2272" y="4113"/>
                  </a:lnTo>
                  <a:lnTo>
                    <a:pt x="1641" y="4113"/>
                  </a:lnTo>
                  <a:lnTo>
                    <a:pt x="1641" y="3114"/>
                  </a:lnTo>
                  <a:close/>
                  <a:moveTo>
                    <a:pt x="461" y="5206"/>
                  </a:moveTo>
                  <a:lnTo>
                    <a:pt x="461" y="6091"/>
                  </a:lnTo>
                  <a:lnTo>
                    <a:pt x="983" y="6091"/>
                  </a:lnTo>
                  <a:lnTo>
                    <a:pt x="983" y="5206"/>
                  </a:lnTo>
                  <a:close/>
                  <a:moveTo>
                    <a:pt x="1698" y="5206"/>
                  </a:moveTo>
                  <a:lnTo>
                    <a:pt x="1698" y="6091"/>
                  </a:lnTo>
                  <a:lnTo>
                    <a:pt x="2219" y="6091"/>
                  </a:lnTo>
                  <a:lnTo>
                    <a:pt x="2219" y="5206"/>
                  </a:lnTo>
                  <a:close/>
                  <a:moveTo>
                    <a:pt x="1036" y="5149"/>
                  </a:moveTo>
                  <a:lnTo>
                    <a:pt x="1036" y="6148"/>
                  </a:lnTo>
                  <a:lnTo>
                    <a:pt x="404" y="6148"/>
                  </a:lnTo>
                  <a:lnTo>
                    <a:pt x="404" y="5149"/>
                  </a:lnTo>
                  <a:close/>
                  <a:moveTo>
                    <a:pt x="2272" y="5149"/>
                  </a:moveTo>
                  <a:lnTo>
                    <a:pt x="2272" y="6148"/>
                  </a:lnTo>
                  <a:lnTo>
                    <a:pt x="1641" y="6148"/>
                  </a:lnTo>
                  <a:lnTo>
                    <a:pt x="1641" y="5149"/>
                  </a:lnTo>
                  <a:close/>
                  <a:moveTo>
                    <a:pt x="461" y="7240"/>
                  </a:moveTo>
                  <a:lnTo>
                    <a:pt x="461" y="8126"/>
                  </a:lnTo>
                  <a:lnTo>
                    <a:pt x="983" y="8126"/>
                  </a:lnTo>
                  <a:lnTo>
                    <a:pt x="983" y="7240"/>
                  </a:lnTo>
                  <a:close/>
                  <a:moveTo>
                    <a:pt x="1698" y="7240"/>
                  </a:moveTo>
                  <a:lnTo>
                    <a:pt x="1698" y="8126"/>
                  </a:lnTo>
                  <a:lnTo>
                    <a:pt x="2219" y="8126"/>
                  </a:lnTo>
                  <a:lnTo>
                    <a:pt x="2219" y="7240"/>
                  </a:lnTo>
                  <a:close/>
                  <a:moveTo>
                    <a:pt x="1036" y="7184"/>
                  </a:moveTo>
                  <a:lnTo>
                    <a:pt x="1036" y="8183"/>
                  </a:lnTo>
                  <a:lnTo>
                    <a:pt x="404" y="8183"/>
                  </a:lnTo>
                  <a:lnTo>
                    <a:pt x="404" y="7184"/>
                  </a:lnTo>
                  <a:close/>
                  <a:moveTo>
                    <a:pt x="2272" y="7184"/>
                  </a:moveTo>
                  <a:lnTo>
                    <a:pt x="2272" y="8183"/>
                  </a:lnTo>
                  <a:lnTo>
                    <a:pt x="1641" y="8183"/>
                  </a:lnTo>
                  <a:lnTo>
                    <a:pt x="1641" y="7184"/>
                  </a:lnTo>
                  <a:close/>
                  <a:moveTo>
                    <a:pt x="461" y="9271"/>
                  </a:moveTo>
                  <a:lnTo>
                    <a:pt x="461" y="10160"/>
                  </a:lnTo>
                  <a:lnTo>
                    <a:pt x="983" y="10160"/>
                  </a:lnTo>
                  <a:lnTo>
                    <a:pt x="983" y="9271"/>
                  </a:lnTo>
                  <a:close/>
                  <a:moveTo>
                    <a:pt x="1698" y="9271"/>
                  </a:moveTo>
                  <a:lnTo>
                    <a:pt x="1698" y="10160"/>
                  </a:lnTo>
                  <a:lnTo>
                    <a:pt x="2219" y="10160"/>
                  </a:lnTo>
                  <a:lnTo>
                    <a:pt x="2219" y="9271"/>
                  </a:lnTo>
                  <a:close/>
                  <a:moveTo>
                    <a:pt x="1036" y="9218"/>
                  </a:moveTo>
                  <a:lnTo>
                    <a:pt x="1036" y="10214"/>
                  </a:lnTo>
                  <a:lnTo>
                    <a:pt x="404" y="10214"/>
                  </a:lnTo>
                  <a:lnTo>
                    <a:pt x="404" y="9218"/>
                  </a:lnTo>
                  <a:close/>
                  <a:moveTo>
                    <a:pt x="2272" y="9218"/>
                  </a:moveTo>
                  <a:lnTo>
                    <a:pt x="2272" y="10214"/>
                  </a:lnTo>
                  <a:lnTo>
                    <a:pt x="1641" y="10214"/>
                  </a:lnTo>
                  <a:lnTo>
                    <a:pt x="1641" y="9218"/>
                  </a:lnTo>
                  <a:close/>
                  <a:moveTo>
                    <a:pt x="0" y="0"/>
                  </a:moveTo>
                  <a:lnTo>
                    <a:pt x="0" y="13427"/>
                  </a:lnTo>
                  <a:lnTo>
                    <a:pt x="2907" y="1342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804784" y="1894197"/>
              <a:ext cx="50310" cy="905584"/>
            </a:xfrm>
            <a:custGeom>
              <a:avLst/>
              <a:gdLst/>
              <a:ahLst/>
              <a:cxnLst/>
              <a:rect l="l" t="t" r="r" b="b"/>
              <a:pathLst>
                <a:path w="746" h="13428" extrusionOk="0">
                  <a:moveTo>
                    <a:pt x="1" y="0"/>
                  </a:moveTo>
                  <a:lnTo>
                    <a:pt x="1" y="13427"/>
                  </a:lnTo>
                  <a:lnTo>
                    <a:pt x="348" y="13427"/>
                  </a:lnTo>
                  <a:lnTo>
                    <a:pt x="348" y="1548"/>
                  </a:lnTo>
                  <a:lnTo>
                    <a:pt x="746" y="154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024036" y="1998529"/>
              <a:ext cx="41071" cy="801255"/>
            </a:xfrm>
            <a:custGeom>
              <a:avLst/>
              <a:gdLst/>
              <a:ahLst/>
              <a:cxnLst/>
              <a:rect l="l" t="t" r="r" b="b"/>
              <a:pathLst>
                <a:path w="609" h="11881" extrusionOk="0">
                  <a:moveTo>
                    <a:pt x="0" y="1"/>
                  </a:moveTo>
                  <a:lnTo>
                    <a:pt x="0" y="11880"/>
                  </a:lnTo>
                  <a:lnTo>
                    <a:pt x="608" y="118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828254" y="1998529"/>
              <a:ext cx="195846" cy="807324"/>
            </a:xfrm>
            <a:custGeom>
              <a:avLst/>
              <a:gdLst/>
              <a:ahLst/>
              <a:cxnLst/>
              <a:rect l="l" t="t" r="r" b="b"/>
              <a:pathLst>
                <a:path w="2904" h="11971" extrusionOk="0">
                  <a:moveTo>
                    <a:pt x="0" y="1"/>
                  </a:moveTo>
                  <a:lnTo>
                    <a:pt x="0" y="11880"/>
                  </a:lnTo>
                  <a:lnTo>
                    <a:pt x="0" y="11971"/>
                  </a:lnTo>
                  <a:lnTo>
                    <a:pt x="2903" y="11971"/>
                  </a:lnTo>
                  <a:lnTo>
                    <a:pt x="2903" y="1188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636046" y="1967168"/>
              <a:ext cx="42690" cy="67238"/>
            </a:xfrm>
            <a:custGeom>
              <a:avLst/>
              <a:gdLst/>
              <a:ahLst/>
              <a:cxnLst/>
              <a:rect l="l" t="t" r="r" b="b"/>
              <a:pathLst>
                <a:path w="633" h="997" extrusionOk="0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5719404" y="1967168"/>
              <a:ext cx="42622" cy="67238"/>
            </a:xfrm>
            <a:custGeom>
              <a:avLst/>
              <a:gdLst/>
              <a:ahLst/>
              <a:cxnLst/>
              <a:rect l="l" t="t" r="r" b="b"/>
              <a:pathLst>
                <a:path w="632" h="997" extrusionOk="0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5636046" y="2104209"/>
              <a:ext cx="42690" cy="67440"/>
            </a:xfrm>
            <a:custGeom>
              <a:avLst/>
              <a:gdLst/>
              <a:ahLst/>
              <a:cxnLst/>
              <a:rect l="l" t="t" r="r" b="b"/>
              <a:pathLst>
                <a:path w="633" h="1000" extrusionOk="0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719404" y="2104209"/>
              <a:ext cx="42622" cy="67440"/>
            </a:xfrm>
            <a:custGeom>
              <a:avLst/>
              <a:gdLst/>
              <a:ahLst/>
              <a:cxnLst/>
              <a:rect l="l" t="t" r="r" b="b"/>
              <a:pathLst>
                <a:path w="632" h="1000" extrusionOk="0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0"/>
                  </a:moveTo>
                  <a:lnTo>
                    <a:pt x="1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636046" y="2241385"/>
              <a:ext cx="42690" cy="67440"/>
            </a:xfrm>
            <a:custGeom>
              <a:avLst/>
              <a:gdLst/>
              <a:ahLst/>
              <a:cxnLst/>
              <a:rect l="l" t="t" r="r" b="b"/>
              <a:pathLst>
                <a:path w="633" h="1000" extrusionOk="0">
                  <a:moveTo>
                    <a:pt x="579" y="58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8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719404" y="2241385"/>
              <a:ext cx="42622" cy="67440"/>
            </a:xfrm>
            <a:custGeom>
              <a:avLst/>
              <a:gdLst/>
              <a:ahLst/>
              <a:cxnLst/>
              <a:rect l="l" t="t" r="r" b="b"/>
              <a:pathLst>
                <a:path w="632" h="1000" extrusionOk="0">
                  <a:moveTo>
                    <a:pt x="579" y="58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8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636046" y="2378628"/>
              <a:ext cx="42690" cy="67440"/>
            </a:xfrm>
            <a:custGeom>
              <a:avLst/>
              <a:gdLst/>
              <a:ahLst/>
              <a:cxnLst/>
              <a:rect l="l" t="t" r="r" b="b"/>
              <a:pathLst>
                <a:path w="633" h="1000" extrusionOk="0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719404" y="2378628"/>
              <a:ext cx="42622" cy="67440"/>
            </a:xfrm>
            <a:custGeom>
              <a:avLst/>
              <a:gdLst/>
              <a:ahLst/>
              <a:cxnLst/>
              <a:rect l="l" t="t" r="r" b="b"/>
              <a:pathLst>
                <a:path w="632" h="1000" extrusionOk="0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636046" y="2515804"/>
              <a:ext cx="42690" cy="67238"/>
            </a:xfrm>
            <a:custGeom>
              <a:avLst/>
              <a:gdLst/>
              <a:ahLst/>
              <a:cxnLst/>
              <a:rect l="l" t="t" r="r" b="b"/>
              <a:pathLst>
                <a:path w="633" h="997" extrusionOk="0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719404" y="2515804"/>
              <a:ext cx="42622" cy="67238"/>
            </a:xfrm>
            <a:custGeom>
              <a:avLst/>
              <a:gdLst/>
              <a:ahLst/>
              <a:cxnLst/>
              <a:rect l="l" t="t" r="r" b="b"/>
              <a:pathLst>
                <a:path w="632" h="997" extrusionOk="0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919347" y="1613168"/>
              <a:ext cx="707311" cy="740019"/>
            </a:xfrm>
            <a:custGeom>
              <a:avLst/>
              <a:gdLst/>
              <a:ahLst/>
              <a:cxnLst/>
              <a:rect l="l" t="t" r="r" b="b"/>
              <a:pathLst>
                <a:path w="10488" h="10973" extrusionOk="0">
                  <a:moveTo>
                    <a:pt x="5819" y="0"/>
                  </a:moveTo>
                  <a:cubicBezTo>
                    <a:pt x="4086" y="0"/>
                    <a:pt x="2110" y="719"/>
                    <a:pt x="1865" y="1990"/>
                  </a:cubicBezTo>
                  <a:cubicBezTo>
                    <a:pt x="1490" y="3907"/>
                    <a:pt x="1664" y="5026"/>
                    <a:pt x="1664" y="5026"/>
                  </a:cubicBezTo>
                  <a:cubicBezTo>
                    <a:pt x="1664" y="5026"/>
                    <a:pt x="1516" y="4819"/>
                    <a:pt x="1231" y="4819"/>
                  </a:cubicBezTo>
                  <a:cubicBezTo>
                    <a:pt x="1119" y="4819"/>
                    <a:pt x="985" y="4851"/>
                    <a:pt x="832" y="4939"/>
                  </a:cubicBezTo>
                  <a:cubicBezTo>
                    <a:pt x="288" y="5254"/>
                    <a:pt x="0" y="6687"/>
                    <a:pt x="688" y="7288"/>
                  </a:cubicBezTo>
                  <a:cubicBezTo>
                    <a:pt x="961" y="7526"/>
                    <a:pt x="1243" y="7598"/>
                    <a:pt x="1484" y="7598"/>
                  </a:cubicBezTo>
                  <a:cubicBezTo>
                    <a:pt x="1851" y="7598"/>
                    <a:pt x="2122" y="7431"/>
                    <a:pt x="2122" y="7431"/>
                  </a:cubicBezTo>
                  <a:cubicBezTo>
                    <a:pt x="2122" y="7431"/>
                    <a:pt x="2409" y="8407"/>
                    <a:pt x="4039" y="9610"/>
                  </a:cubicBezTo>
                  <a:cubicBezTo>
                    <a:pt x="5142" y="10421"/>
                    <a:pt x="7430" y="10972"/>
                    <a:pt x="8890" y="10972"/>
                  </a:cubicBezTo>
                  <a:cubicBezTo>
                    <a:pt x="9595" y="10972"/>
                    <a:pt x="10106" y="10844"/>
                    <a:pt x="10200" y="10555"/>
                  </a:cubicBezTo>
                  <a:cubicBezTo>
                    <a:pt x="10487" y="9667"/>
                    <a:pt x="9485" y="1759"/>
                    <a:pt x="8022" y="586"/>
                  </a:cubicBezTo>
                  <a:cubicBezTo>
                    <a:pt x="7528" y="188"/>
                    <a:pt x="6705" y="0"/>
                    <a:pt x="5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983551" y="1555843"/>
              <a:ext cx="646480" cy="414014"/>
            </a:xfrm>
            <a:custGeom>
              <a:avLst/>
              <a:gdLst/>
              <a:ahLst/>
              <a:cxnLst/>
              <a:rect l="l" t="t" r="r" b="b"/>
              <a:pathLst>
                <a:path w="9586" h="6139" extrusionOk="0">
                  <a:moveTo>
                    <a:pt x="5749" y="1"/>
                  </a:moveTo>
                  <a:cubicBezTo>
                    <a:pt x="4532" y="1"/>
                    <a:pt x="3070" y="258"/>
                    <a:pt x="2015" y="728"/>
                  </a:cubicBezTo>
                  <a:cubicBezTo>
                    <a:pt x="245" y="1520"/>
                    <a:pt x="0" y="2669"/>
                    <a:pt x="171" y="3421"/>
                  </a:cubicBezTo>
                  <a:cubicBezTo>
                    <a:pt x="341" y="4175"/>
                    <a:pt x="618" y="5783"/>
                    <a:pt x="618" y="5783"/>
                  </a:cubicBezTo>
                  <a:cubicBezTo>
                    <a:pt x="618" y="5783"/>
                    <a:pt x="996" y="6139"/>
                    <a:pt x="1508" y="6139"/>
                  </a:cubicBezTo>
                  <a:cubicBezTo>
                    <a:pt x="1604" y="6139"/>
                    <a:pt x="1704" y="6126"/>
                    <a:pt x="1808" y="6096"/>
                  </a:cubicBezTo>
                  <a:cubicBezTo>
                    <a:pt x="2470" y="5906"/>
                    <a:pt x="1941" y="4684"/>
                    <a:pt x="1921" y="4119"/>
                  </a:cubicBezTo>
                  <a:cubicBezTo>
                    <a:pt x="1901" y="3554"/>
                    <a:pt x="3392" y="2800"/>
                    <a:pt x="4558" y="2800"/>
                  </a:cubicBezTo>
                  <a:cubicBezTo>
                    <a:pt x="5120" y="2800"/>
                    <a:pt x="6025" y="2882"/>
                    <a:pt x="6880" y="2882"/>
                  </a:cubicBezTo>
                  <a:cubicBezTo>
                    <a:pt x="7804" y="2882"/>
                    <a:pt x="8670" y="2786"/>
                    <a:pt x="8984" y="2385"/>
                  </a:cubicBezTo>
                  <a:cubicBezTo>
                    <a:pt x="9586" y="1614"/>
                    <a:pt x="7855" y="1125"/>
                    <a:pt x="7855" y="1125"/>
                  </a:cubicBezTo>
                  <a:cubicBezTo>
                    <a:pt x="7855" y="1125"/>
                    <a:pt x="8664" y="992"/>
                    <a:pt x="7685" y="371"/>
                  </a:cubicBezTo>
                  <a:cubicBezTo>
                    <a:pt x="7289" y="120"/>
                    <a:pt x="6575" y="1"/>
                    <a:pt x="5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5426304" y="1822979"/>
              <a:ext cx="86593" cy="83423"/>
            </a:xfrm>
            <a:custGeom>
              <a:avLst/>
              <a:gdLst/>
              <a:ahLst/>
              <a:cxnLst/>
              <a:rect l="l" t="t" r="r" b="b"/>
              <a:pathLst>
                <a:path w="1284" h="1237" extrusionOk="0">
                  <a:moveTo>
                    <a:pt x="1166" y="0"/>
                  </a:moveTo>
                  <a:cubicBezTo>
                    <a:pt x="953" y="0"/>
                    <a:pt x="500" y="36"/>
                    <a:pt x="287" y="319"/>
                  </a:cubicBezTo>
                  <a:cubicBezTo>
                    <a:pt x="0" y="692"/>
                    <a:pt x="150" y="1237"/>
                    <a:pt x="150" y="1237"/>
                  </a:cubicBezTo>
                  <a:cubicBezTo>
                    <a:pt x="150" y="1237"/>
                    <a:pt x="144" y="772"/>
                    <a:pt x="335" y="469"/>
                  </a:cubicBezTo>
                  <a:cubicBezTo>
                    <a:pt x="525" y="161"/>
                    <a:pt x="1283" y="4"/>
                    <a:pt x="1283" y="4"/>
                  </a:cubicBezTo>
                  <a:cubicBezTo>
                    <a:pt x="1283" y="4"/>
                    <a:pt x="1238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5413422" y="1763158"/>
              <a:ext cx="90235" cy="49973"/>
            </a:xfrm>
            <a:custGeom>
              <a:avLst/>
              <a:gdLst/>
              <a:ahLst/>
              <a:cxnLst/>
              <a:rect l="l" t="t" r="r" b="b"/>
              <a:pathLst>
                <a:path w="1338" h="741" extrusionOk="0">
                  <a:moveTo>
                    <a:pt x="806" y="0"/>
                  </a:moveTo>
                  <a:cubicBezTo>
                    <a:pt x="681" y="0"/>
                    <a:pt x="548" y="23"/>
                    <a:pt x="421" y="86"/>
                  </a:cubicBezTo>
                  <a:cubicBezTo>
                    <a:pt x="8" y="296"/>
                    <a:pt x="0" y="741"/>
                    <a:pt x="0" y="741"/>
                  </a:cubicBezTo>
                  <a:cubicBezTo>
                    <a:pt x="0" y="741"/>
                    <a:pt x="238" y="284"/>
                    <a:pt x="612" y="183"/>
                  </a:cubicBezTo>
                  <a:cubicBezTo>
                    <a:pt x="826" y="124"/>
                    <a:pt x="1029" y="112"/>
                    <a:pt x="1166" y="112"/>
                  </a:cubicBezTo>
                  <a:cubicBezTo>
                    <a:pt x="1271" y="112"/>
                    <a:pt x="1337" y="119"/>
                    <a:pt x="1337" y="119"/>
                  </a:cubicBezTo>
                  <a:cubicBezTo>
                    <a:pt x="1337" y="119"/>
                    <a:pt x="1094" y="0"/>
                    <a:pt x="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5176636" y="1863781"/>
              <a:ext cx="129215" cy="50985"/>
            </a:xfrm>
            <a:custGeom>
              <a:avLst/>
              <a:gdLst/>
              <a:ahLst/>
              <a:cxnLst/>
              <a:rect l="l" t="t" r="r" b="b"/>
              <a:pathLst>
                <a:path w="1916" h="756" extrusionOk="0">
                  <a:moveTo>
                    <a:pt x="943" y="1"/>
                  </a:moveTo>
                  <a:cubicBezTo>
                    <a:pt x="550" y="1"/>
                    <a:pt x="98" y="59"/>
                    <a:pt x="0" y="121"/>
                  </a:cubicBezTo>
                  <a:cubicBezTo>
                    <a:pt x="0" y="121"/>
                    <a:pt x="201" y="113"/>
                    <a:pt x="452" y="113"/>
                  </a:cubicBezTo>
                  <a:cubicBezTo>
                    <a:pt x="760" y="113"/>
                    <a:pt x="1143" y="125"/>
                    <a:pt x="1323" y="175"/>
                  </a:cubicBezTo>
                  <a:cubicBezTo>
                    <a:pt x="1651" y="264"/>
                    <a:pt x="1915" y="756"/>
                    <a:pt x="1915" y="756"/>
                  </a:cubicBezTo>
                  <a:cubicBezTo>
                    <a:pt x="1915" y="756"/>
                    <a:pt x="1784" y="204"/>
                    <a:pt x="1487" y="70"/>
                  </a:cubicBezTo>
                  <a:cubicBezTo>
                    <a:pt x="1378" y="20"/>
                    <a:pt x="1170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161529" y="1802881"/>
              <a:ext cx="139129" cy="33720"/>
            </a:xfrm>
            <a:custGeom>
              <a:avLst/>
              <a:gdLst/>
              <a:ahLst/>
              <a:cxnLst/>
              <a:rect l="l" t="t" r="r" b="b"/>
              <a:pathLst>
                <a:path w="2063" h="500" extrusionOk="0">
                  <a:moveTo>
                    <a:pt x="1072" y="0"/>
                  </a:moveTo>
                  <a:cubicBezTo>
                    <a:pt x="607" y="0"/>
                    <a:pt x="102" y="151"/>
                    <a:pt x="1" y="426"/>
                  </a:cubicBezTo>
                  <a:cubicBezTo>
                    <a:pt x="1" y="426"/>
                    <a:pt x="476" y="149"/>
                    <a:pt x="1077" y="149"/>
                  </a:cubicBezTo>
                  <a:cubicBezTo>
                    <a:pt x="1112" y="149"/>
                    <a:pt x="1148" y="150"/>
                    <a:pt x="1183" y="152"/>
                  </a:cubicBezTo>
                  <a:cubicBezTo>
                    <a:pt x="1831" y="188"/>
                    <a:pt x="2062" y="500"/>
                    <a:pt x="2062" y="500"/>
                  </a:cubicBezTo>
                  <a:cubicBezTo>
                    <a:pt x="2062" y="500"/>
                    <a:pt x="1885" y="99"/>
                    <a:pt x="1364" y="22"/>
                  </a:cubicBezTo>
                  <a:cubicBezTo>
                    <a:pt x="1271" y="7"/>
                    <a:pt x="117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5360279" y="1850090"/>
              <a:ext cx="81198" cy="182021"/>
            </a:xfrm>
            <a:custGeom>
              <a:avLst/>
              <a:gdLst/>
              <a:ahLst/>
              <a:cxnLst/>
              <a:rect l="l" t="t" r="r" b="b"/>
              <a:pathLst>
                <a:path w="1204" h="2699" extrusionOk="0">
                  <a:moveTo>
                    <a:pt x="117" y="0"/>
                  </a:moveTo>
                  <a:lnTo>
                    <a:pt x="0" y="47"/>
                  </a:lnTo>
                  <a:lnTo>
                    <a:pt x="976" y="2482"/>
                  </a:lnTo>
                  <a:lnTo>
                    <a:pt x="81" y="2158"/>
                  </a:lnTo>
                  <a:lnTo>
                    <a:pt x="37" y="2278"/>
                  </a:lnTo>
                  <a:lnTo>
                    <a:pt x="1203" y="269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4991914" y="1988750"/>
              <a:ext cx="60898" cy="45455"/>
            </a:xfrm>
            <a:custGeom>
              <a:avLst/>
              <a:gdLst/>
              <a:ahLst/>
              <a:cxnLst/>
              <a:rect l="l" t="t" r="r" b="b"/>
              <a:pathLst>
                <a:path w="903" h="674" extrusionOk="0">
                  <a:moveTo>
                    <a:pt x="18" y="1"/>
                  </a:moveTo>
                  <a:cubicBezTo>
                    <a:pt x="7" y="1"/>
                    <a:pt x="1" y="1"/>
                    <a:pt x="1" y="1"/>
                  </a:cubicBezTo>
                  <a:lnTo>
                    <a:pt x="4" y="129"/>
                  </a:lnTo>
                  <a:cubicBezTo>
                    <a:pt x="4" y="129"/>
                    <a:pt x="6" y="129"/>
                    <a:pt x="10" y="129"/>
                  </a:cubicBezTo>
                  <a:cubicBezTo>
                    <a:pt x="76" y="129"/>
                    <a:pt x="615" y="144"/>
                    <a:pt x="778" y="673"/>
                  </a:cubicBezTo>
                  <a:lnTo>
                    <a:pt x="903" y="636"/>
                  </a:lnTo>
                  <a:cubicBezTo>
                    <a:pt x="717" y="41"/>
                    <a:pt x="129" y="1"/>
                    <a:pt x="18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5231196" y="2049919"/>
              <a:ext cx="288441" cy="148773"/>
            </a:xfrm>
            <a:custGeom>
              <a:avLst/>
              <a:gdLst/>
              <a:ahLst/>
              <a:cxnLst/>
              <a:rect l="l" t="t" r="r" b="b"/>
              <a:pathLst>
                <a:path w="4277" h="2206" extrusionOk="0">
                  <a:moveTo>
                    <a:pt x="0" y="0"/>
                  </a:moveTo>
                  <a:cubicBezTo>
                    <a:pt x="0" y="0"/>
                    <a:pt x="508" y="1871"/>
                    <a:pt x="2252" y="2178"/>
                  </a:cubicBezTo>
                  <a:cubicBezTo>
                    <a:pt x="2358" y="2197"/>
                    <a:pt x="2459" y="2206"/>
                    <a:pt x="2555" y="2206"/>
                  </a:cubicBezTo>
                  <a:cubicBezTo>
                    <a:pt x="4029" y="2206"/>
                    <a:pt x="4276" y="113"/>
                    <a:pt x="4276" y="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5300593" y="2051672"/>
              <a:ext cx="179593" cy="40464"/>
            </a:xfrm>
            <a:custGeom>
              <a:avLst/>
              <a:gdLst/>
              <a:ahLst/>
              <a:cxnLst/>
              <a:rect l="l" t="t" r="r" b="b"/>
              <a:pathLst>
                <a:path w="2663" h="600" extrusionOk="0">
                  <a:moveTo>
                    <a:pt x="0" y="1"/>
                  </a:moveTo>
                  <a:cubicBezTo>
                    <a:pt x="0" y="1"/>
                    <a:pt x="201" y="512"/>
                    <a:pt x="1109" y="589"/>
                  </a:cubicBezTo>
                  <a:cubicBezTo>
                    <a:pt x="1196" y="596"/>
                    <a:pt x="1279" y="599"/>
                    <a:pt x="1359" y="599"/>
                  </a:cubicBezTo>
                  <a:cubicBezTo>
                    <a:pt x="2109" y="599"/>
                    <a:pt x="2524" y="292"/>
                    <a:pt x="2663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5321500" y="2152362"/>
              <a:ext cx="155786" cy="46871"/>
            </a:xfrm>
            <a:custGeom>
              <a:avLst/>
              <a:gdLst/>
              <a:ahLst/>
              <a:cxnLst/>
              <a:rect l="l" t="t" r="r" b="b"/>
              <a:pathLst>
                <a:path w="2310" h="695" extrusionOk="0">
                  <a:moveTo>
                    <a:pt x="2169" y="1"/>
                  </a:moveTo>
                  <a:cubicBezTo>
                    <a:pt x="2169" y="1"/>
                    <a:pt x="1679" y="309"/>
                    <a:pt x="1173" y="309"/>
                  </a:cubicBezTo>
                  <a:cubicBezTo>
                    <a:pt x="1166" y="309"/>
                    <a:pt x="1158" y="309"/>
                    <a:pt x="1150" y="309"/>
                  </a:cubicBezTo>
                  <a:cubicBezTo>
                    <a:pt x="632" y="298"/>
                    <a:pt x="178" y="85"/>
                    <a:pt x="178" y="85"/>
                  </a:cubicBezTo>
                  <a:lnTo>
                    <a:pt x="0" y="309"/>
                  </a:lnTo>
                  <a:cubicBezTo>
                    <a:pt x="0" y="309"/>
                    <a:pt x="271" y="599"/>
                    <a:pt x="1150" y="686"/>
                  </a:cubicBezTo>
                  <a:cubicBezTo>
                    <a:pt x="1208" y="692"/>
                    <a:pt x="1263" y="695"/>
                    <a:pt x="1315" y="695"/>
                  </a:cubicBezTo>
                  <a:cubicBezTo>
                    <a:pt x="2065" y="695"/>
                    <a:pt x="2310" y="155"/>
                    <a:pt x="2310" y="155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5353534" y="2136379"/>
              <a:ext cx="105274" cy="38373"/>
            </a:xfrm>
            <a:custGeom>
              <a:avLst/>
              <a:gdLst/>
              <a:ahLst/>
              <a:cxnLst/>
              <a:rect l="l" t="t" r="r" b="b"/>
              <a:pathLst>
                <a:path w="1561" h="569" extrusionOk="0">
                  <a:moveTo>
                    <a:pt x="817" y="0"/>
                  </a:moveTo>
                  <a:cubicBezTo>
                    <a:pt x="789" y="0"/>
                    <a:pt x="761" y="2"/>
                    <a:pt x="732" y="5"/>
                  </a:cubicBezTo>
                  <a:cubicBezTo>
                    <a:pt x="278" y="51"/>
                    <a:pt x="0" y="432"/>
                    <a:pt x="0" y="432"/>
                  </a:cubicBezTo>
                  <a:cubicBezTo>
                    <a:pt x="227" y="532"/>
                    <a:pt x="446" y="569"/>
                    <a:pt x="645" y="569"/>
                  </a:cubicBezTo>
                  <a:cubicBezTo>
                    <a:pt x="1174" y="569"/>
                    <a:pt x="1560" y="312"/>
                    <a:pt x="1560" y="312"/>
                  </a:cubicBezTo>
                  <a:cubicBezTo>
                    <a:pt x="1560" y="312"/>
                    <a:pt x="1234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925215" y="2114325"/>
              <a:ext cx="499798" cy="597653"/>
            </a:xfrm>
            <a:custGeom>
              <a:avLst/>
              <a:gdLst/>
              <a:ahLst/>
              <a:cxnLst/>
              <a:rect l="l" t="t" r="r" b="b"/>
              <a:pathLst>
                <a:path w="7411" h="8862" extrusionOk="0">
                  <a:moveTo>
                    <a:pt x="2035" y="0"/>
                  </a:moveTo>
                  <a:cubicBezTo>
                    <a:pt x="2035" y="0"/>
                    <a:pt x="2045" y="94"/>
                    <a:pt x="2062" y="261"/>
                  </a:cubicBezTo>
                  <a:cubicBezTo>
                    <a:pt x="2179" y="1437"/>
                    <a:pt x="2549" y="6234"/>
                    <a:pt x="945" y="7063"/>
                  </a:cubicBezTo>
                  <a:cubicBezTo>
                    <a:pt x="698" y="7190"/>
                    <a:pt x="375" y="7310"/>
                    <a:pt x="0" y="7427"/>
                  </a:cubicBezTo>
                  <a:cubicBezTo>
                    <a:pt x="712" y="8206"/>
                    <a:pt x="1674" y="8687"/>
                    <a:pt x="2700" y="8790"/>
                  </a:cubicBezTo>
                  <a:cubicBezTo>
                    <a:pt x="3005" y="8838"/>
                    <a:pt x="3330" y="8861"/>
                    <a:pt x="3665" y="8861"/>
                  </a:cubicBezTo>
                  <a:cubicBezTo>
                    <a:pt x="4946" y="8861"/>
                    <a:pt x="6373" y="8512"/>
                    <a:pt x="7410" y="7765"/>
                  </a:cubicBezTo>
                  <a:cubicBezTo>
                    <a:pt x="7199" y="6655"/>
                    <a:pt x="7029" y="3348"/>
                    <a:pt x="7029" y="3348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447123" y="2615213"/>
              <a:ext cx="1917387" cy="294983"/>
            </a:xfrm>
            <a:custGeom>
              <a:avLst/>
              <a:gdLst/>
              <a:ahLst/>
              <a:cxnLst/>
              <a:rect l="l" t="t" r="r" b="b"/>
              <a:pathLst>
                <a:path w="28431" h="4374" extrusionOk="0">
                  <a:moveTo>
                    <a:pt x="7089" y="0"/>
                  </a:moveTo>
                  <a:cubicBezTo>
                    <a:pt x="4654" y="748"/>
                    <a:pt x="0" y="1260"/>
                    <a:pt x="0" y="1517"/>
                  </a:cubicBezTo>
                  <a:lnTo>
                    <a:pt x="0" y="4373"/>
                  </a:lnTo>
                  <a:lnTo>
                    <a:pt x="28430" y="4373"/>
                  </a:lnTo>
                  <a:cubicBezTo>
                    <a:pt x="28430" y="4373"/>
                    <a:pt x="25350" y="1373"/>
                    <a:pt x="23402" y="1373"/>
                  </a:cubicBezTo>
                  <a:cubicBezTo>
                    <a:pt x="23399" y="1373"/>
                    <a:pt x="23396" y="1373"/>
                    <a:pt x="23393" y="1373"/>
                  </a:cubicBezTo>
                  <a:cubicBezTo>
                    <a:pt x="23138" y="1374"/>
                    <a:pt x="22803" y="1376"/>
                    <a:pt x="22411" y="1376"/>
                  </a:cubicBezTo>
                  <a:cubicBezTo>
                    <a:pt x="19806" y="1376"/>
                    <a:pt x="14720" y="1296"/>
                    <a:pt x="14526" y="468"/>
                  </a:cubicBezTo>
                  <a:cubicBezTo>
                    <a:pt x="14516" y="431"/>
                    <a:pt x="14509" y="384"/>
                    <a:pt x="14499" y="338"/>
                  </a:cubicBezTo>
                  <a:cubicBezTo>
                    <a:pt x="13462" y="1085"/>
                    <a:pt x="12035" y="1434"/>
                    <a:pt x="10754" y="1434"/>
                  </a:cubicBezTo>
                  <a:cubicBezTo>
                    <a:pt x="10419" y="1434"/>
                    <a:pt x="10094" y="1411"/>
                    <a:pt x="9789" y="1363"/>
                  </a:cubicBezTo>
                  <a:cubicBezTo>
                    <a:pt x="8763" y="1260"/>
                    <a:pt x="7801" y="779"/>
                    <a:pt x="7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058141" y="2131860"/>
              <a:ext cx="351565" cy="365592"/>
            </a:xfrm>
            <a:custGeom>
              <a:avLst/>
              <a:gdLst/>
              <a:ahLst/>
              <a:cxnLst/>
              <a:rect l="l" t="t" r="r" b="b"/>
              <a:pathLst>
                <a:path w="5213" h="5421" extrusionOk="0">
                  <a:moveTo>
                    <a:pt x="91" y="1"/>
                  </a:moveTo>
                  <a:lnTo>
                    <a:pt x="91" y="1"/>
                  </a:lnTo>
                  <a:cubicBezTo>
                    <a:pt x="1" y="3709"/>
                    <a:pt x="5212" y="5420"/>
                    <a:pt x="5212" y="5420"/>
                  </a:cubicBezTo>
                  <a:lnTo>
                    <a:pt x="5058" y="3088"/>
                  </a:lnTo>
                  <a:cubicBezTo>
                    <a:pt x="1384" y="2891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6389973" y="2355428"/>
              <a:ext cx="61708" cy="133396"/>
            </a:xfrm>
            <a:custGeom>
              <a:avLst/>
              <a:gdLst/>
              <a:ahLst/>
              <a:cxnLst/>
              <a:rect l="l" t="t" r="r" b="b"/>
              <a:pathLst>
                <a:path w="915" h="1978" extrusionOk="0">
                  <a:moveTo>
                    <a:pt x="915" y="1"/>
                  </a:moveTo>
                  <a:cubicBezTo>
                    <a:pt x="398" y="90"/>
                    <a:pt x="0" y="545"/>
                    <a:pt x="0" y="1089"/>
                  </a:cubicBezTo>
                  <a:cubicBezTo>
                    <a:pt x="0" y="1453"/>
                    <a:pt x="177" y="1774"/>
                    <a:pt x="448" y="1978"/>
                  </a:cubicBezTo>
                  <a:cubicBezTo>
                    <a:pt x="454" y="1941"/>
                    <a:pt x="458" y="1908"/>
                    <a:pt x="464" y="1874"/>
                  </a:cubicBezTo>
                  <a:cubicBezTo>
                    <a:pt x="241" y="1688"/>
                    <a:pt x="93" y="1404"/>
                    <a:pt x="93" y="1089"/>
                  </a:cubicBezTo>
                  <a:cubicBezTo>
                    <a:pt x="93" y="608"/>
                    <a:pt x="434" y="204"/>
                    <a:pt x="885" y="101"/>
                  </a:cubicBezTo>
                  <a:cubicBezTo>
                    <a:pt x="895" y="67"/>
                    <a:pt x="905" y="33"/>
                    <a:pt x="915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5"/>
          <p:cNvSpPr txBox="1">
            <a:spLocks noGrp="1"/>
          </p:cNvSpPr>
          <p:nvPr>
            <p:ph type="ctrTitle"/>
          </p:nvPr>
        </p:nvSpPr>
        <p:spPr>
          <a:xfrm>
            <a:off x="525112" y="992110"/>
            <a:ext cx="3871800" cy="202519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>
              <a:buSzPts val="4500"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ARQUITECTURA DISTRIBUIDA MULTIMEDIA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7539241" y="2978436"/>
            <a:ext cx="1180942" cy="1608579"/>
          </a:xfrm>
          <a:custGeom>
            <a:avLst/>
            <a:gdLst/>
            <a:ahLst/>
            <a:cxnLst/>
            <a:rect l="l" t="t" r="r" b="b"/>
            <a:pathLst>
              <a:path w="17511" h="23852" extrusionOk="0">
                <a:moveTo>
                  <a:pt x="9288" y="1"/>
                </a:moveTo>
                <a:cubicBezTo>
                  <a:pt x="9209" y="1"/>
                  <a:pt x="9130" y="3"/>
                  <a:pt x="9050" y="8"/>
                </a:cubicBezTo>
                <a:cubicBezTo>
                  <a:pt x="7561" y="99"/>
                  <a:pt x="6572" y="763"/>
                  <a:pt x="5960" y="1775"/>
                </a:cubicBezTo>
                <a:cubicBezTo>
                  <a:pt x="4875" y="3570"/>
                  <a:pt x="4978" y="6463"/>
                  <a:pt x="5596" y="9196"/>
                </a:cubicBezTo>
                <a:cubicBezTo>
                  <a:pt x="5623" y="9316"/>
                  <a:pt x="5650" y="9432"/>
                  <a:pt x="5680" y="9549"/>
                </a:cubicBezTo>
                <a:cubicBezTo>
                  <a:pt x="6384" y="12450"/>
                  <a:pt x="4861" y="12269"/>
                  <a:pt x="3358" y="12991"/>
                </a:cubicBezTo>
                <a:cubicBezTo>
                  <a:pt x="2593" y="13355"/>
                  <a:pt x="1834" y="13953"/>
                  <a:pt x="1373" y="15299"/>
                </a:cubicBezTo>
                <a:cubicBezTo>
                  <a:pt x="0" y="19298"/>
                  <a:pt x="4617" y="23852"/>
                  <a:pt x="4617" y="23852"/>
                </a:cubicBezTo>
                <a:lnTo>
                  <a:pt x="15475" y="23852"/>
                </a:lnTo>
                <a:cubicBezTo>
                  <a:pt x="16484" y="23150"/>
                  <a:pt x="17015" y="22005"/>
                  <a:pt x="17176" y="20775"/>
                </a:cubicBezTo>
                <a:cubicBezTo>
                  <a:pt x="17511" y="18216"/>
                  <a:pt x="16234" y="15299"/>
                  <a:pt x="14275" y="15299"/>
                </a:cubicBezTo>
                <a:cubicBezTo>
                  <a:pt x="14260" y="15299"/>
                  <a:pt x="14245" y="15299"/>
                  <a:pt x="14229" y="15299"/>
                </a:cubicBezTo>
                <a:cubicBezTo>
                  <a:pt x="14181" y="15300"/>
                  <a:pt x="14132" y="15301"/>
                  <a:pt x="14085" y="15301"/>
                </a:cubicBezTo>
                <a:cubicBezTo>
                  <a:pt x="11259" y="15301"/>
                  <a:pt x="10216" y="13360"/>
                  <a:pt x="12792" y="9897"/>
                </a:cubicBezTo>
                <a:cubicBezTo>
                  <a:pt x="12979" y="9643"/>
                  <a:pt x="13143" y="9376"/>
                  <a:pt x="13284" y="9099"/>
                </a:cubicBezTo>
                <a:cubicBezTo>
                  <a:pt x="15064" y="5534"/>
                  <a:pt x="13074" y="1"/>
                  <a:pt x="92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4011920" y="363895"/>
            <a:ext cx="1939507" cy="396143"/>
          </a:xfrm>
          <a:custGeom>
            <a:avLst/>
            <a:gdLst/>
            <a:ahLst/>
            <a:cxnLst/>
            <a:rect l="l" t="t" r="r" b="b"/>
            <a:pathLst>
              <a:path w="28759" h="5874" extrusionOk="0">
                <a:moveTo>
                  <a:pt x="8951" y="0"/>
                </a:moveTo>
                <a:cubicBezTo>
                  <a:pt x="6963" y="0"/>
                  <a:pt x="5206" y="990"/>
                  <a:pt x="4146" y="2499"/>
                </a:cubicBezTo>
                <a:cubicBezTo>
                  <a:pt x="3922" y="2818"/>
                  <a:pt x="3562" y="3004"/>
                  <a:pt x="3173" y="3004"/>
                </a:cubicBezTo>
                <a:cubicBezTo>
                  <a:pt x="3162" y="3004"/>
                  <a:pt x="3152" y="3004"/>
                  <a:pt x="3141" y="3004"/>
                </a:cubicBezTo>
                <a:lnTo>
                  <a:pt x="3081" y="3004"/>
                </a:lnTo>
                <a:cubicBezTo>
                  <a:pt x="1451" y="3004"/>
                  <a:pt x="114" y="4270"/>
                  <a:pt x="0" y="5873"/>
                </a:cubicBezTo>
                <a:lnTo>
                  <a:pt x="28758" y="5873"/>
                </a:lnTo>
                <a:cubicBezTo>
                  <a:pt x="28638" y="4277"/>
                  <a:pt x="27305" y="3017"/>
                  <a:pt x="25675" y="3017"/>
                </a:cubicBezTo>
                <a:cubicBezTo>
                  <a:pt x="24583" y="3017"/>
                  <a:pt x="23624" y="3585"/>
                  <a:pt x="23072" y="4441"/>
                </a:cubicBezTo>
                <a:cubicBezTo>
                  <a:pt x="22853" y="4786"/>
                  <a:pt x="22475" y="4990"/>
                  <a:pt x="22076" y="4990"/>
                </a:cubicBezTo>
                <a:cubicBezTo>
                  <a:pt x="22001" y="4990"/>
                  <a:pt x="21925" y="4983"/>
                  <a:pt x="21849" y="4968"/>
                </a:cubicBezTo>
                <a:cubicBezTo>
                  <a:pt x="21656" y="4931"/>
                  <a:pt x="21456" y="4908"/>
                  <a:pt x="21248" y="4908"/>
                </a:cubicBezTo>
                <a:cubicBezTo>
                  <a:pt x="21035" y="4908"/>
                  <a:pt x="20824" y="4931"/>
                  <a:pt x="20623" y="4971"/>
                </a:cubicBezTo>
                <a:cubicBezTo>
                  <a:pt x="20543" y="4988"/>
                  <a:pt x="20463" y="4996"/>
                  <a:pt x="20383" y="4996"/>
                </a:cubicBezTo>
                <a:cubicBezTo>
                  <a:pt x="20026" y="4996"/>
                  <a:pt x="19682" y="4834"/>
                  <a:pt x="19457" y="4544"/>
                </a:cubicBezTo>
                <a:cubicBezTo>
                  <a:pt x="18639" y="3488"/>
                  <a:pt x="17359" y="2807"/>
                  <a:pt x="15919" y="2807"/>
                </a:cubicBezTo>
                <a:cubicBezTo>
                  <a:pt x="15586" y="2807"/>
                  <a:pt x="15258" y="2843"/>
                  <a:pt x="14947" y="2910"/>
                </a:cubicBezTo>
                <a:cubicBezTo>
                  <a:pt x="14859" y="2930"/>
                  <a:pt x="14770" y="2939"/>
                  <a:pt x="14681" y="2939"/>
                </a:cubicBezTo>
                <a:cubicBezTo>
                  <a:pt x="14305" y="2939"/>
                  <a:pt x="13946" y="2763"/>
                  <a:pt x="13721" y="2449"/>
                </a:cubicBezTo>
                <a:cubicBezTo>
                  <a:pt x="12656" y="966"/>
                  <a:pt x="10915" y="0"/>
                  <a:pt x="895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5"/>
          <p:cNvGrpSpPr/>
          <p:nvPr/>
        </p:nvGrpSpPr>
        <p:grpSpPr>
          <a:xfrm>
            <a:off x="6622915" y="831050"/>
            <a:ext cx="2249487" cy="1380867"/>
            <a:chOff x="6622915" y="831050"/>
            <a:chExt cx="2249487" cy="1380867"/>
          </a:xfrm>
        </p:grpSpPr>
        <p:grpSp>
          <p:nvGrpSpPr>
            <p:cNvPr id="271" name="Google Shape;271;p25"/>
            <p:cNvGrpSpPr/>
            <p:nvPr/>
          </p:nvGrpSpPr>
          <p:grpSpPr>
            <a:xfrm>
              <a:off x="6622915" y="1020898"/>
              <a:ext cx="2249487" cy="1191020"/>
              <a:chOff x="6622915" y="1020898"/>
              <a:chExt cx="2249487" cy="1191020"/>
            </a:xfrm>
          </p:grpSpPr>
          <p:sp>
            <p:nvSpPr>
              <p:cNvPr id="272" name="Google Shape;272;p25"/>
              <p:cNvSpPr/>
              <p:nvPr/>
            </p:nvSpPr>
            <p:spPr>
              <a:xfrm>
                <a:off x="6622915" y="1190539"/>
                <a:ext cx="2017872" cy="1021379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15145" extrusionOk="0">
                    <a:moveTo>
                      <a:pt x="134" y="1"/>
                    </a:moveTo>
                    <a:cubicBezTo>
                      <a:pt x="60" y="1"/>
                      <a:pt x="0" y="61"/>
                      <a:pt x="0" y="134"/>
                    </a:cubicBezTo>
                    <a:lnTo>
                      <a:pt x="0" y="15011"/>
                    </a:lnTo>
                    <a:cubicBezTo>
                      <a:pt x="0" y="15084"/>
                      <a:pt x="60" y="15144"/>
                      <a:pt x="134" y="15144"/>
                    </a:cubicBezTo>
                    <a:lnTo>
                      <a:pt x="29787" y="15144"/>
                    </a:lnTo>
                    <a:cubicBezTo>
                      <a:pt x="29861" y="15144"/>
                      <a:pt x="29921" y="15084"/>
                      <a:pt x="29921" y="15011"/>
                    </a:cubicBezTo>
                    <a:lnTo>
                      <a:pt x="29921" y="134"/>
                    </a:lnTo>
                    <a:cubicBezTo>
                      <a:pt x="29921" y="61"/>
                      <a:pt x="29861" y="1"/>
                      <a:pt x="297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6763463" y="1212390"/>
                <a:ext cx="1719855" cy="977408"/>
              </a:xfrm>
              <a:custGeom>
                <a:avLst/>
                <a:gdLst/>
                <a:ahLst/>
                <a:cxnLst/>
                <a:rect l="l" t="t" r="r" b="b"/>
                <a:pathLst>
                  <a:path w="25502" h="14493" extrusionOk="0">
                    <a:moveTo>
                      <a:pt x="1" y="0"/>
                    </a:moveTo>
                    <a:lnTo>
                      <a:pt x="1" y="14493"/>
                    </a:lnTo>
                    <a:lnTo>
                      <a:pt x="25501" y="14493"/>
                    </a:lnTo>
                    <a:lnTo>
                      <a:pt x="255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8521591" y="1666447"/>
                <a:ext cx="83221" cy="83154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3" extrusionOk="0">
                    <a:moveTo>
                      <a:pt x="618" y="0"/>
                    </a:moveTo>
                    <a:cubicBezTo>
                      <a:pt x="277" y="0"/>
                      <a:pt x="1" y="278"/>
                      <a:pt x="1" y="615"/>
                    </a:cubicBezTo>
                    <a:cubicBezTo>
                      <a:pt x="1" y="956"/>
                      <a:pt x="277" y="1232"/>
                      <a:pt x="618" y="1232"/>
                    </a:cubicBezTo>
                    <a:cubicBezTo>
                      <a:pt x="956" y="1232"/>
                      <a:pt x="1233" y="956"/>
                      <a:pt x="1233" y="615"/>
                    </a:cubicBezTo>
                    <a:cubicBezTo>
                      <a:pt x="1233" y="278"/>
                      <a:pt x="956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6677678" y="1575131"/>
                <a:ext cx="18748" cy="265511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937" extrusionOk="0">
                    <a:moveTo>
                      <a:pt x="137" y="1"/>
                    </a:moveTo>
                    <a:cubicBezTo>
                      <a:pt x="61" y="1"/>
                      <a:pt x="0" y="65"/>
                      <a:pt x="0" y="141"/>
                    </a:cubicBezTo>
                    <a:lnTo>
                      <a:pt x="0" y="3800"/>
                    </a:lnTo>
                    <a:cubicBezTo>
                      <a:pt x="0" y="3873"/>
                      <a:pt x="61" y="3937"/>
                      <a:pt x="137" y="3937"/>
                    </a:cubicBezTo>
                    <a:cubicBezTo>
                      <a:pt x="214" y="3937"/>
                      <a:pt x="277" y="3873"/>
                      <a:pt x="277" y="3800"/>
                    </a:cubicBezTo>
                    <a:lnTo>
                      <a:pt x="277" y="141"/>
                    </a:lnTo>
                    <a:cubicBezTo>
                      <a:pt x="277" y="65"/>
                      <a:pt x="214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>
                <a:off x="7923184" y="1020898"/>
                <a:ext cx="949218" cy="215943"/>
              </a:xfrm>
              <a:custGeom>
                <a:avLst/>
                <a:gdLst/>
                <a:ahLst/>
                <a:cxnLst/>
                <a:rect l="l" t="t" r="r" b="b"/>
                <a:pathLst>
                  <a:path w="14075" h="3202" extrusionOk="0">
                    <a:moveTo>
                      <a:pt x="5052" y="0"/>
                    </a:moveTo>
                    <a:cubicBezTo>
                      <a:pt x="2820" y="0"/>
                      <a:pt x="896" y="1307"/>
                      <a:pt x="0" y="3201"/>
                    </a:cubicBezTo>
                    <a:lnTo>
                      <a:pt x="14075" y="3201"/>
                    </a:lnTo>
                    <a:cubicBezTo>
                      <a:pt x="13587" y="2162"/>
                      <a:pt x="12531" y="1444"/>
                      <a:pt x="11306" y="1444"/>
                    </a:cubicBezTo>
                    <a:cubicBezTo>
                      <a:pt x="11025" y="1444"/>
                      <a:pt x="10754" y="1484"/>
                      <a:pt x="10497" y="1554"/>
                    </a:cubicBezTo>
                    <a:cubicBezTo>
                      <a:pt x="10297" y="1609"/>
                      <a:pt x="10093" y="1635"/>
                      <a:pt x="9890" y="1635"/>
                    </a:cubicBezTo>
                    <a:cubicBezTo>
                      <a:pt x="9371" y="1635"/>
                      <a:pt x="8858" y="1462"/>
                      <a:pt x="8436" y="1140"/>
                    </a:cubicBezTo>
                    <a:cubicBezTo>
                      <a:pt x="7497" y="425"/>
                      <a:pt x="6324" y="0"/>
                      <a:pt x="5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25"/>
            <p:cNvGrpSpPr/>
            <p:nvPr/>
          </p:nvGrpSpPr>
          <p:grpSpPr>
            <a:xfrm>
              <a:off x="6975701" y="831050"/>
              <a:ext cx="1219062" cy="1362240"/>
              <a:chOff x="6975701" y="831050"/>
              <a:chExt cx="1219062" cy="1362240"/>
            </a:xfrm>
          </p:grpSpPr>
          <p:sp>
            <p:nvSpPr>
              <p:cNvPr id="278" name="Google Shape;278;p25"/>
              <p:cNvSpPr/>
              <p:nvPr/>
            </p:nvSpPr>
            <p:spPr>
              <a:xfrm>
                <a:off x="7835308" y="1666110"/>
                <a:ext cx="359455" cy="527178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7817" extrusionOk="0">
                    <a:moveTo>
                      <a:pt x="1930" y="1"/>
                    </a:moveTo>
                    <a:cubicBezTo>
                      <a:pt x="1717" y="1"/>
                      <a:pt x="1494" y="61"/>
                      <a:pt x="1266" y="202"/>
                    </a:cubicBezTo>
                    <a:cubicBezTo>
                      <a:pt x="0" y="987"/>
                      <a:pt x="270" y="2460"/>
                      <a:pt x="244" y="3112"/>
                    </a:cubicBezTo>
                    <a:cubicBezTo>
                      <a:pt x="230" y="3419"/>
                      <a:pt x="756" y="5527"/>
                      <a:pt x="1380" y="7816"/>
                    </a:cubicBezTo>
                    <a:lnTo>
                      <a:pt x="5329" y="7816"/>
                    </a:lnTo>
                    <a:cubicBezTo>
                      <a:pt x="4614" y="4705"/>
                      <a:pt x="3786" y="1658"/>
                      <a:pt x="3786" y="1658"/>
                    </a:cubicBezTo>
                    <a:cubicBezTo>
                      <a:pt x="3676" y="1251"/>
                      <a:pt x="2905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7824922" y="1752974"/>
                <a:ext cx="324521" cy="440316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6529" extrusionOk="0">
                    <a:moveTo>
                      <a:pt x="2599" y="0"/>
                    </a:moveTo>
                    <a:cubicBezTo>
                      <a:pt x="2197" y="0"/>
                      <a:pt x="1757" y="155"/>
                      <a:pt x="1314" y="541"/>
                    </a:cubicBezTo>
                    <a:cubicBezTo>
                      <a:pt x="0" y="1687"/>
                      <a:pt x="765" y="3377"/>
                      <a:pt x="765" y="3377"/>
                    </a:cubicBezTo>
                    <a:lnTo>
                      <a:pt x="1627" y="6528"/>
                    </a:lnTo>
                    <a:lnTo>
                      <a:pt x="2299" y="6528"/>
                    </a:lnTo>
                    <a:lnTo>
                      <a:pt x="4811" y="3551"/>
                    </a:lnTo>
                    <a:cubicBezTo>
                      <a:pt x="4811" y="3551"/>
                      <a:pt x="4638" y="2168"/>
                      <a:pt x="4277" y="1226"/>
                    </a:cubicBezTo>
                    <a:cubicBezTo>
                      <a:pt x="4038" y="601"/>
                      <a:pt x="3391" y="0"/>
                      <a:pt x="2599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7789313" y="1544311"/>
                <a:ext cx="379755" cy="648975"/>
              </a:xfrm>
              <a:custGeom>
                <a:avLst/>
                <a:gdLst/>
                <a:ahLst/>
                <a:cxnLst/>
                <a:rect l="l" t="t" r="r" b="b"/>
                <a:pathLst>
                  <a:path w="5631" h="9623" extrusionOk="0">
                    <a:moveTo>
                      <a:pt x="1845" y="1"/>
                    </a:moveTo>
                    <a:cubicBezTo>
                      <a:pt x="1" y="883"/>
                      <a:pt x="281" y="2175"/>
                      <a:pt x="371" y="3518"/>
                    </a:cubicBezTo>
                    <a:cubicBezTo>
                      <a:pt x="448" y="4664"/>
                      <a:pt x="1624" y="8506"/>
                      <a:pt x="1972" y="9622"/>
                    </a:cubicBezTo>
                    <a:lnTo>
                      <a:pt x="2235" y="9622"/>
                    </a:lnTo>
                    <a:lnTo>
                      <a:pt x="5630" y="3411"/>
                    </a:lnTo>
                    <a:lnTo>
                      <a:pt x="4881" y="1741"/>
                    </a:lnTo>
                    <a:cubicBezTo>
                      <a:pt x="4133" y="70"/>
                      <a:pt x="1845" y="1"/>
                      <a:pt x="18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7364163" y="1533453"/>
                <a:ext cx="505395" cy="204411"/>
              </a:xfrm>
              <a:custGeom>
                <a:avLst/>
                <a:gdLst/>
                <a:ahLst/>
                <a:cxnLst/>
                <a:rect l="l" t="t" r="r" b="b"/>
                <a:pathLst>
                  <a:path w="7494" h="3031" extrusionOk="0">
                    <a:moveTo>
                      <a:pt x="6328" y="1"/>
                    </a:moveTo>
                    <a:cubicBezTo>
                      <a:pt x="5513" y="1"/>
                      <a:pt x="4805" y="57"/>
                      <a:pt x="4805" y="57"/>
                    </a:cubicBezTo>
                    <a:lnTo>
                      <a:pt x="3041" y="34"/>
                    </a:lnTo>
                    <a:cubicBezTo>
                      <a:pt x="3041" y="34"/>
                      <a:pt x="1330" y="218"/>
                      <a:pt x="0" y="372"/>
                    </a:cubicBezTo>
                    <a:cubicBezTo>
                      <a:pt x="718" y="1740"/>
                      <a:pt x="2035" y="3030"/>
                      <a:pt x="3526" y="3030"/>
                    </a:cubicBezTo>
                    <a:cubicBezTo>
                      <a:pt x="3819" y="3030"/>
                      <a:pt x="4120" y="2980"/>
                      <a:pt x="4424" y="2871"/>
                    </a:cubicBezTo>
                    <a:cubicBezTo>
                      <a:pt x="5710" y="2427"/>
                      <a:pt x="6849" y="1344"/>
                      <a:pt x="7494" y="51"/>
                    </a:cubicBezTo>
                    <a:cubicBezTo>
                      <a:pt x="7124" y="13"/>
                      <a:pt x="6714" y="1"/>
                      <a:pt x="6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5"/>
              <p:cNvSpPr/>
              <p:nvPr/>
            </p:nvSpPr>
            <p:spPr>
              <a:xfrm>
                <a:off x="7172157" y="1536892"/>
                <a:ext cx="880159" cy="656394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9733" extrusionOk="0">
                    <a:moveTo>
                      <a:pt x="10341" y="0"/>
                    </a:moveTo>
                    <a:cubicBezTo>
                      <a:pt x="9696" y="1293"/>
                      <a:pt x="8557" y="2376"/>
                      <a:pt x="7271" y="2820"/>
                    </a:cubicBezTo>
                    <a:cubicBezTo>
                      <a:pt x="6967" y="2929"/>
                      <a:pt x="6666" y="2979"/>
                      <a:pt x="6373" y="2979"/>
                    </a:cubicBezTo>
                    <a:cubicBezTo>
                      <a:pt x="4882" y="2979"/>
                      <a:pt x="3565" y="1689"/>
                      <a:pt x="2847" y="321"/>
                    </a:cubicBezTo>
                    <a:cubicBezTo>
                      <a:pt x="2373" y="378"/>
                      <a:pt x="1949" y="427"/>
                      <a:pt x="1669" y="464"/>
                    </a:cubicBezTo>
                    <a:cubicBezTo>
                      <a:pt x="586" y="612"/>
                      <a:pt x="1" y="1871"/>
                      <a:pt x="128" y="3374"/>
                    </a:cubicBezTo>
                    <a:cubicBezTo>
                      <a:pt x="255" y="4877"/>
                      <a:pt x="1715" y="7637"/>
                      <a:pt x="2170" y="8616"/>
                    </a:cubicBezTo>
                    <a:cubicBezTo>
                      <a:pt x="2273" y="8837"/>
                      <a:pt x="2393" y="9241"/>
                      <a:pt x="2514" y="9732"/>
                    </a:cubicBezTo>
                    <a:lnTo>
                      <a:pt x="10532" y="9732"/>
                    </a:lnTo>
                    <a:cubicBezTo>
                      <a:pt x="10845" y="8900"/>
                      <a:pt x="11233" y="7968"/>
                      <a:pt x="11691" y="6956"/>
                    </a:cubicBezTo>
                    <a:cubicBezTo>
                      <a:pt x="13050" y="3942"/>
                      <a:pt x="12098" y="848"/>
                      <a:pt x="11434" y="304"/>
                    </a:cubicBezTo>
                    <a:cubicBezTo>
                      <a:pt x="11236" y="144"/>
                      <a:pt x="10822" y="51"/>
                      <a:pt x="103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7950633" y="1828846"/>
                <a:ext cx="57796" cy="195441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898" extrusionOk="0">
                    <a:moveTo>
                      <a:pt x="773" y="1"/>
                    </a:moveTo>
                    <a:cubicBezTo>
                      <a:pt x="756" y="913"/>
                      <a:pt x="482" y="1928"/>
                      <a:pt x="1" y="2857"/>
                    </a:cubicBezTo>
                    <a:lnTo>
                      <a:pt x="77" y="2898"/>
                    </a:lnTo>
                    <a:cubicBezTo>
                      <a:pt x="565" y="1955"/>
                      <a:pt x="842" y="929"/>
                      <a:pt x="856" y="4"/>
                    </a:cubicBezTo>
                    <a:lnTo>
                      <a:pt x="7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7362409" y="1806860"/>
                <a:ext cx="123752" cy="49434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733" extrusionOk="0">
                    <a:moveTo>
                      <a:pt x="1695" y="1"/>
                    </a:moveTo>
                    <a:cubicBezTo>
                      <a:pt x="1621" y="1"/>
                      <a:pt x="1538" y="64"/>
                      <a:pt x="1550" y="160"/>
                    </a:cubicBezTo>
                    <a:cubicBezTo>
                      <a:pt x="1580" y="357"/>
                      <a:pt x="1309" y="413"/>
                      <a:pt x="1186" y="413"/>
                    </a:cubicBezTo>
                    <a:cubicBezTo>
                      <a:pt x="1056" y="413"/>
                      <a:pt x="992" y="360"/>
                      <a:pt x="879" y="290"/>
                    </a:cubicBezTo>
                    <a:cubicBezTo>
                      <a:pt x="782" y="227"/>
                      <a:pt x="705" y="183"/>
                      <a:pt x="591" y="183"/>
                    </a:cubicBezTo>
                    <a:cubicBezTo>
                      <a:pt x="583" y="183"/>
                      <a:pt x="575" y="183"/>
                      <a:pt x="567" y="183"/>
                    </a:cubicBezTo>
                    <a:cubicBezTo>
                      <a:pt x="341" y="193"/>
                      <a:pt x="180" y="370"/>
                      <a:pt x="63" y="547"/>
                    </a:cubicBezTo>
                    <a:cubicBezTo>
                      <a:pt x="1" y="643"/>
                      <a:pt x="88" y="733"/>
                      <a:pt x="178" y="733"/>
                    </a:cubicBezTo>
                    <a:cubicBezTo>
                      <a:pt x="217" y="733"/>
                      <a:pt x="256" y="716"/>
                      <a:pt x="284" y="674"/>
                    </a:cubicBezTo>
                    <a:cubicBezTo>
                      <a:pt x="327" y="594"/>
                      <a:pt x="391" y="524"/>
                      <a:pt x="471" y="470"/>
                    </a:cubicBezTo>
                    <a:cubicBezTo>
                      <a:pt x="581" y="501"/>
                      <a:pt x="692" y="527"/>
                      <a:pt x="802" y="554"/>
                    </a:cubicBezTo>
                    <a:cubicBezTo>
                      <a:pt x="848" y="574"/>
                      <a:pt x="885" y="611"/>
                      <a:pt x="935" y="631"/>
                    </a:cubicBezTo>
                    <a:cubicBezTo>
                      <a:pt x="1013" y="662"/>
                      <a:pt x="1094" y="676"/>
                      <a:pt x="1176" y="676"/>
                    </a:cubicBezTo>
                    <a:cubicBezTo>
                      <a:pt x="1251" y="676"/>
                      <a:pt x="1325" y="665"/>
                      <a:pt x="1397" y="644"/>
                    </a:cubicBezTo>
                    <a:cubicBezTo>
                      <a:pt x="1657" y="564"/>
                      <a:pt x="1834" y="370"/>
                      <a:pt x="1797" y="93"/>
                    </a:cubicBezTo>
                    <a:cubicBezTo>
                      <a:pt x="1788" y="29"/>
                      <a:pt x="1744" y="1"/>
                      <a:pt x="1695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7625700" y="1788718"/>
                <a:ext cx="121122" cy="37969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563" extrusionOk="0">
                    <a:moveTo>
                      <a:pt x="536" y="1"/>
                    </a:moveTo>
                    <a:cubicBezTo>
                      <a:pt x="308" y="1"/>
                      <a:pt x="151" y="178"/>
                      <a:pt x="51" y="366"/>
                    </a:cubicBezTo>
                    <a:cubicBezTo>
                      <a:pt x="1" y="464"/>
                      <a:pt x="88" y="555"/>
                      <a:pt x="173" y="555"/>
                    </a:cubicBezTo>
                    <a:cubicBezTo>
                      <a:pt x="211" y="555"/>
                      <a:pt x="248" y="537"/>
                      <a:pt x="272" y="492"/>
                    </a:cubicBezTo>
                    <a:cubicBezTo>
                      <a:pt x="355" y="334"/>
                      <a:pt x="435" y="278"/>
                      <a:pt x="523" y="278"/>
                    </a:cubicBezTo>
                    <a:cubicBezTo>
                      <a:pt x="622" y="278"/>
                      <a:pt x="730" y="350"/>
                      <a:pt x="860" y="429"/>
                    </a:cubicBezTo>
                    <a:cubicBezTo>
                      <a:pt x="990" y="506"/>
                      <a:pt x="1133" y="562"/>
                      <a:pt x="1287" y="562"/>
                    </a:cubicBezTo>
                    <a:cubicBezTo>
                      <a:pt x="1291" y="562"/>
                      <a:pt x="1295" y="562"/>
                      <a:pt x="1299" y="562"/>
                    </a:cubicBezTo>
                    <a:cubicBezTo>
                      <a:pt x="1499" y="562"/>
                      <a:pt x="1782" y="457"/>
                      <a:pt x="1792" y="228"/>
                    </a:cubicBezTo>
                    <a:cubicBezTo>
                      <a:pt x="1795" y="147"/>
                      <a:pt x="1734" y="106"/>
                      <a:pt x="1670" y="106"/>
                    </a:cubicBezTo>
                    <a:cubicBezTo>
                      <a:pt x="1607" y="106"/>
                      <a:pt x="1542" y="147"/>
                      <a:pt x="1538" y="228"/>
                    </a:cubicBezTo>
                    <a:cubicBezTo>
                      <a:pt x="1535" y="308"/>
                      <a:pt x="1485" y="337"/>
                      <a:pt x="1413" y="337"/>
                    </a:cubicBezTo>
                    <a:cubicBezTo>
                      <a:pt x="1225" y="337"/>
                      <a:pt x="886" y="135"/>
                      <a:pt x="840" y="108"/>
                    </a:cubicBezTo>
                    <a:cubicBezTo>
                      <a:pt x="746" y="51"/>
                      <a:pt x="646" y="1"/>
                      <a:pt x="536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35308" y="1612899"/>
                <a:ext cx="96979" cy="114446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697" extrusionOk="0">
                    <a:moveTo>
                      <a:pt x="1311" y="1"/>
                    </a:moveTo>
                    <a:cubicBezTo>
                      <a:pt x="1247" y="1"/>
                      <a:pt x="1179" y="42"/>
                      <a:pt x="1173" y="122"/>
                    </a:cubicBezTo>
                    <a:cubicBezTo>
                      <a:pt x="1163" y="256"/>
                      <a:pt x="1169" y="410"/>
                      <a:pt x="1136" y="540"/>
                    </a:cubicBezTo>
                    <a:cubicBezTo>
                      <a:pt x="1104" y="670"/>
                      <a:pt x="1034" y="703"/>
                      <a:pt x="948" y="703"/>
                    </a:cubicBezTo>
                    <a:cubicBezTo>
                      <a:pt x="873" y="703"/>
                      <a:pt x="787" y="678"/>
                      <a:pt x="705" y="671"/>
                    </a:cubicBezTo>
                    <a:cubicBezTo>
                      <a:pt x="682" y="668"/>
                      <a:pt x="660" y="667"/>
                      <a:pt x="637" y="667"/>
                    </a:cubicBezTo>
                    <a:cubicBezTo>
                      <a:pt x="524" y="667"/>
                      <a:pt x="416" y="697"/>
                      <a:pt x="318" y="764"/>
                    </a:cubicBezTo>
                    <a:cubicBezTo>
                      <a:pt x="20" y="961"/>
                      <a:pt x="0" y="1329"/>
                      <a:pt x="141" y="1630"/>
                    </a:cubicBezTo>
                    <a:cubicBezTo>
                      <a:pt x="163" y="1677"/>
                      <a:pt x="199" y="1696"/>
                      <a:pt x="237" y="1696"/>
                    </a:cubicBezTo>
                    <a:cubicBezTo>
                      <a:pt x="320" y="1696"/>
                      <a:pt x="409" y="1603"/>
                      <a:pt x="361" y="1502"/>
                    </a:cubicBezTo>
                    <a:cubicBezTo>
                      <a:pt x="284" y="1342"/>
                      <a:pt x="275" y="1141"/>
                      <a:pt x="411" y="1011"/>
                    </a:cubicBezTo>
                    <a:cubicBezTo>
                      <a:pt x="478" y="948"/>
                      <a:pt x="545" y="928"/>
                      <a:pt x="614" y="928"/>
                    </a:cubicBezTo>
                    <a:cubicBezTo>
                      <a:pt x="683" y="928"/>
                      <a:pt x="755" y="948"/>
                      <a:pt x="832" y="961"/>
                    </a:cubicBezTo>
                    <a:cubicBezTo>
                      <a:pt x="883" y="969"/>
                      <a:pt x="932" y="975"/>
                      <a:pt x="981" y="975"/>
                    </a:cubicBezTo>
                    <a:cubicBezTo>
                      <a:pt x="1054" y="975"/>
                      <a:pt x="1125" y="961"/>
                      <a:pt x="1193" y="914"/>
                    </a:cubicBezTo>
                    <a:cubicBezTo>
                      <a:pt x="1437" y="751"/>
                      <a:pt x="1410" y="380"/>
                      <a:pt x="1427" y="122"/>
                    </a:cubicBezTo>
                    <a:cubicBezTo>
                      <a:pt x="1433" y="41"/>
                      <a:pt x="1374" y="1"/>
                      <a:pt x="1311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7269408" y="1642303"/>
                <a:ext cx="128136" cy="85581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269" extrusionOk="0">
                    <a:moveTo>
                      <a:pt x="615" y="0"/>
                    </a:moveTo>
                    <a:cubicBezTo>
                      <a:pt x="450" y="0"/>
                      <a:pt x="272" y="72"/>
                      <a:pt x="126" y="151"/>
                    </a:cubicBezTo>
                    <a:cubicBezTo>
                      <a:pt x="0" y="216"/>
                      <a:pt x="78" y="388"/>
                      <a:pt x="193" y="388"/>
                    </a:cubicBezTo>
                    <a:cubicBezTo>
                      <a:pt x="212" y="388"/>
                      <a:pt x="232" y="383"/>
                      <a:pt x="253" y="372"/>
                    </a:cubicBezTo>
                    <a:cubicBezTo>
                      <a:pt x="353" y="308"/>
                      <a:pt x="460" y="268"/>
                      <a:pt x="577" y="247"/>
                    </a:cubicBezTo>
                    <a:cubicBezTo>
                      <a:pt x="651" y="308"/>
                      <a:pt x="728" y="372"/>
                      <a:pt x="801" y="432"/>
                    </a:cubicBezTo>
                    <a:cubicBezTo>
                      <a:pt x="838" y="502"/>
                      <a:pt x="804" y="645"/>
                      <a:pt x="808" y="725"/>
                    </a:cubicBezTo>
                    <a:cubicBezTo>
                      <a:pt x="808" y="853"/>
                      <a:pt x="818" y="976"/>
                      <a:pt x="901" y="1080"/>
                    </a:cubicBezTo>
                    <a:cubicBezTo>
                      <a:pt x="1032" y="1237"/>
                      <a:pt x="1280" y="1268"/>
                      <a:pt x="1502" y="1268"/>
                    </a:cubicBezTo>
                    <a:cubicBezTo>
                      <a:pt x="1587" y="1268"/>
                      <a:pt x="1667" y="1264"/>
                      <a:pt x="1736" y="1260"/>
                    </a:cubicBezTo>
                    <a:cubicBezTo>
                      <a:pt x="1897" y="1254"/>
                      <a:pt x="1900" y="1006"/>
                      <a:pt x="1745" y="1006"/>
                    </a:cubicBezTo>
                    <a:cubicBezTo>
                      <a:pt x="1742" y="1006"/>
                      <a:pt x="1739" y="1006"/>
                      <a:pt x="1736" y="1006"/>
                    </a:cubicBezTo>
                    <a:cubicBezTo>
                      <a:pt x="1663" y="1010"/>
                      <a:pt x="1582" y="1016"/>
                      <a:pt x="1503" y="1016"/>
                    </a:cubicBezTo>
                    <a:cubicBezTo>
                      <a:pt x="1293" y="1016"/>
                      <a:pt x="1093" y="973"/>
                      <a:pt x="1061" y="725"/>
                    </a:cubicBezTo>
                    <a:cubicBezTo>
                      <a:pt x="1038" y="548"/>
                      <a:pt x="1089" y="388"/>
                      <a:pt x="992" y="221"/>
                    </a:cubicBezTo>
                    <a:cubicBezTo>
                      <a:pt x="900" y="58"/>
                      <a:pt x="763" y="0"/>
                      <a:pt x="615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7826945" y="1874301"/>
                <a:ext cx="123145" cy="76814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139" extrusionOk="0">
                    <a:moveTo>
                      <a:pt x="1462" y="0"/>
                    </a:moveTo>
                    <a:cubicBezTo>
                      <a:pt x="1274" y="0"/>
                      <a:pt x="1082" y="80"/>
                      <a:pt x="940" y="199"/>
                    </a:cubicBezTo>
                    <a:cubicBezTo>
                      <a:pt x="856" y="272"/>
                      <a:pt x="795" y="355"/>
                      <a:pt x="772" y="466"/>
                    </a:cubicBezTo>
                    <a:cubicBezTo>
                      <a:pt x="742" y="610"/>
                      <a:pt x="779" y="626"/>
                      <a:pt x="689" y="764"/>
                    </a:cubicBezTo>
                    <a:cubicBezTo>
                      <a:pt x="660" y="858"/>
                      <a:pt x="609" y="905"/>
                      <a:pt x="533" y="905"/>
                    </a:cubicBezTo>
                    <a:cubicBezTo>
                      <a:pt x="493" y="905"/>
                      <a:pt x="447" y="892"/>
                      <a:pt x="394" y="867"/>
                    </a:cubicBezTo>
                    <a:cubicBezTo>
                      <a:pt x="331" y="847"/>
                      <a:pt x="268" y="824"/>
                      <a:pt x="204" y="796"/>
                    </a:cubicBezTo>
                    <a:cubicBezTo>
                      <a:pt x="188" y="790"/>
                      <a:pt x="172" y="787"/>
                      <a:pt x="158" y="787"/>
                    </a:cubicBezTo>
                    <a:cubicBezTo>
                      <a:pt x="39" y="787"/>
                      <a:pt x="0" y="987"/>
                      <a:pt x="134" y="1041"/>
                    </a:cubicBezTo>
                    <a:cubicBezTo>
                      <a:pt x="264" y="1092"/>
                      <a:pt x="418" y="1138"/>
                      <a:pt x="564" y="1138"/>
                    </a:cubicBezTo>
                    <a:cubicBezTo>
                      <a:pt x="706" y="1138"/>
                      <a:pt x="841" y="1094"/>
                      <a:pt x="940" y="967"/>
                    </a:cubicBezTo>
                    <a:cubicBezTo>
                      <a:pt x="1023" y="857"/>
                      <a:pt x="1003" y="770"/>
                      <a:pt x="1020" y="643"/>
                    </a:cubicBezTo>
                    <a:cubicBezTo>
                      <a:pt x="1047" y="465"/>
                      <a:pt x="1224" y="240"/>
                      <a:pt x="1437" y="240"/>
                    </a:cubicBezTo>
                    <a:cubicBezTo>
                      <a:pt x="1479" y="240"/>
                      <a:pt x="1523" y="249"/>
                      <a:pt x="1568" y="269"/>
                    </a:cubicBezTo>
                    <a:cubicBezTo>
                      <a:pt x="1587" y="277"/>
                      <a:pt x="1606" y="281"/>
                      <a:pt x="1624" y="281"/>
                    </a:cubicBezTo>
                    <a:cubicBezTo>
                      <a:pt x="1746" y="281"/>
                      <a:pt x="1826" y="106"/>
                      <a:pt x="1697" y="48"/>
                    </a:cubicBezTo>
                    <a:cubicBezTo>
                      <a:pt x="1623" y="15"/>
                      <a:pt x="1543" y="0"/>
                      <a:pt x="1462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7381967" y="1984029"/>
                <a:ext cx="66766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990" h="717" extrusionOk="0">
                    <a:moveTo>
                      <a:pt x="523" y="1"/>
                    </a:moveTo>
                    <a:cubicBezTo>
                      <a:pt x="338" y="1"/>
                      <a:pt x="158" y="144"/>
                      <a:pt x="61" y="292"/>
                    </a:cubicBezTo>
                    <a:cubicBezTo>
                      <a:pt x="0" y="387"/>
                      <a:pt x="87" y="478"/>
                      <a:pt x="176" y="478"/>
                    </a:cubicBezTo>
                    <a:cubicBezTo>
                      <a:pt x="215" y="478"/>
                      <a:pt x="254" y="461"/>
                      <a:pt x="281" y="419"/>
                    </a:cubicBezTo>
                    <a:cubicBezTo>
                      <a:pt x="323" y="357"/>
                      <a:pt x="425" y="259"/>
                      <a:pt x="510" y="259"/>
                    </a:cubicBezTo>
                    <a:cubicBezTo>
                      <a:pt x="539" y="259"/>
                      <a:pt x="566" y="271"/>
                      <a:pt x="589" y="299"/>
                    </a:cubicBezTo>
                    <a:cubicBezTo>
                      <a:pt x="662" y="389"/>
                      <a:pt x="678" y="543"/>
                      <a:pt x="726" y="650"/>
                    </a:cubicBezTo>
                    <a:cubicBezTo>
                      <a:pt x="747" y="697"/>
                      <a:pt x="782" y="716"/>
                      <a:pt x="820" y="716"/>
                    </a:cubicBezTo>
                    <a:cubicBezTo>
                      <a:pt x="901" y="716"/>
                      <a:pt x="990" y="623"/>
                      <a:pt x="946" y="523"/>
                    </a:cubicBezTo>
                    <a:cubicBezTo>
                      <a:pt x="869" y="346"/>
                      <a:pt x="846" y="88"/>
                      <a:pt x="632" y="18"/>
                    </a:cubicBezTo>
                    <a:cubicBezTo>
                      <a:pt x="596" y="6"/>
                      <a:pt x="559" y="1"/>
                      <a:pt x="523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7615989" y="1942687"/>
                <a:ext cx="151200" cy="75937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1126" extrusionOk="0">
                    <a:moveTo>
                      <a:pt x="2116" y="0"/>
                    </a:moveTo>
                    <a:cubicBezTo>
                      <a:pt x="2052" y="0"/>
                      <a:pt x="1988" y="41"/>
                      <a:pt x="1986" y="123"/>
                    </a:cubicBezTo>
                    <a:cubicBezTo>
                      <a:pt x="1986" y="315"/>
                      <a:pt x="1728" y="541"/>
                      <a:pt x="1542" y="541"/>
                    </a:cubicBezTo>
                    <a:cubicBezTo>
                      <a:pt x="1529" y="541"/>
                      <a:pt x="1517" y="540"/>
                      <a:pt x="1505" y="538"/>
                    </a:cubicBezTo>
                    <a:cubicBezTo>
                      <a:pt x="1388" y="518"/>
                      <a:pt x="1268" y="414"/>
                      <a:pt x="1151" y="381"/>
                    </a:cubicBezTo>
                    <a:cubicBezTo>
                      <a:pt x="1062" y="352"/>
                      <a:pt x="970" y="338"/>
                      <a:pt x="877" y="338"/>
                    </a:cubicBezTo>
                    <a:cubicBezTo>
                      <a:pt x="807" y="338"/>
                      <a:pt x="736" y="346"/>
                      <a:pt x="666" y="364"/>
                    </a:cubicBezTo>
                    <a:cubicBezTo>
                      <a:pt x="349" y="444"/>
                      <a:pt x="142" y="672"/>
                      <a:pt x="35" y="972"/>
                    </a:cubicBezTo>
                    <a:cubicBezTo>
                      <a:pt x="1" y="1065"/>
                      <a:pt x="78" y="1126"/>
                      <a:pt x="155" y="1126"/>
                    </a:cubicBezTo>
                    <a:cubicBezTo>
                      <a:pt x="206" y="1126"/>
                      <a:pt x="258" y="1100"/>
                      <a:pt x="279" y="1039"/>
                    </a:cubicBezTo>
                    <a:cubicBezTo>
                      <a:pt x="390" y="732"/>
                      <a:pt x="594" y="625"/>
                      <a:pt x="832" y="625"/>
                    </a:cubicBezTo>
                    <a:cubicBezTo>
                      <a:pt x="980" y="625"/>
                      <a:pt x="1143" y="667"/>
                      <a:pt x="1305" y="729"/>
                    </a:cubicBezTo>
                    <a:cubicBezTo>
                      <a:pt x="1438" y="778"/>
                      <a:pt x="1573" y="837"/>
                      <a:pt x="1716" y="837"/>
                    </a:cubicBezTo>
                    <a:cubicBezTo>
                      <a:pt x="1745" y="837"/>
                      <a:pt x="1775" y="834"/>
                      <a:pt x="1806" y="829"/>
                    </a:cubicBezTo>
                    <a:cubicBezTo>
                      <a:pt x="2167" y="765"/>
                      <a:pt x="2236" y="441"/>
                      <a:pt x="2240" y="123"/>
                    </a:cubicBezTo>
                    <a:cubicBezTo>
                      <a:pt x="2242" y="41"/>
                      <a:pt x="2179" y="0"/>
                      <a:pt x="2116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7491694" y="1140741"/>
                <a:ext cx="202118" cy="471271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6988" extrusionOk="0">
                    <a:moveTo>
                      <a:pt x="974" y="1"/>
                    </a:moveTo>
                    <a:cubicBezTo>
                      <a:pt x="833" y="1"/>
                      <a:pt x="677" y="25"/>
                      <a:pt x="505" y="81"/>
                    </a:cubicBezTo>
                    <a:lnTo>
                      <a:pt x="1" y="6329"/>
                    </a:lnTo>
                    <a:cubicBezTo>
                      <a:pt x="1" y="6329"/>
                      <a:pt x="632" y="6900"/>
                      <a:pt x="1504" y="6980"/>
                    </a:cubicBezTo>
                    <a:cubicBezTo>
                      <a:pt x="1558" y="6985"/>
                      <a:pt x="1612" y="6987"/>
                      <a:pt x="1664" y="6987"/>
                    </a:cubicBezTo>
                    <a:cubicBezTo>
                      <a:pt x="2448" y="6987"/>
                      <a:pt x="2997" y="6459"/>
                      <a:pt x="2997" y="6459"/>
                    </a:cubicBezTo>
                    <a:lnTo>
                      <a:pt x="2229" y="1270"/>
                    </a:lnTo>
                    <a:cubicBezTo>
                      <a:pt x="2229" y="1270"/>
                      <a:pt x="1989" y="1"/>
                      <a:pt x="9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7534115" y="1132985"/>
                <a:ext cx="119166" cy="169409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512" extrusionOk="0">
                    <a:moveTo>
                      <a:pt x="634" y="1"/>
                    </a:moveTo>
                    <a:cubicBezTo>
                      <a:pt x="1" y="1"/>
                      <a:pt x="76" y="477"/>
                      <a:pt x="76" y="477"/>
                    </a:cubicBezTo>
                    <a:cubicBezTo>
                      <a:pt x="76" y="477"/>
                      <a:pt x="1125" y="2418"/>
                      <a:pt x="1767" y="2512"/>
                    </a:cubicBezTo>
                    <a:lnTo>
                      <a:pt x="1597" y="1125"/>
                    </a:lnTo>
                    <a:cubicBezTo>
                      <a:pt x="1597" y="1125"/>
                      <a:pt x="1386" y="32"/>
                      <a:pt x="691" y="2"/>
                    </a:cubicBezTo>
                    <a:cubicBezTo>
                      <a:pt x="672" y="1"/>
                      <a:pt x="652" y="1"/>
                      <a:pt x="63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457704" y="851148"/>
                <a:ext cx="373146" cy="39054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791" extrusionOk="0">
                    <a:moveTo>
                      <a:pt x="2681" y="0"/>
                    </a:moveTo>
                    <a:cubicBezTo>
                      <a:pt x="1762" y="0"/>
                      <a:pt x="1017" y="288"/>
                      <a:pt x="963" y="1198"/>
                    </a:cubicBezTo>
                    <a:cubicBezTo>
                      <a:pt x="886" y="2481"/>
                      <a:pt x="878" y="3095"/>
                      <a:pt x="878" y="3095"/>
                    </a:cubicBezTo>
                    <a:cubicBezTo>
                      <a:pt x="878" y="3095"/>
                      <a:pt x="753" y="2899"/>
                      <a:pt x="552" y="2899"/>
                    </a:cubicBezTo>
                    <a:cubicBezTo>
                      <a:pt x="487" y="2899"/>
                      <a:pt x="413" y="2920"/>
                      <a:pt x="334" y="2975"/>
                    </a:cubicBezTo>
                    <a:cubicBezTo>
                      <a:pt x="10" y="3199"/>
                      <a:pt x="0" y="4215"/>
                      <a:pt x="348" y="4426"/>
                    </a:cubicBezTo>
                    <a:cubicBezTo>
                      <a:pt x="446" y="4484"/>
                      <a:pt x="535" y="4505"/>
                      <a:pt x="612" y="4505"/>
                    </a:cubicBezTo>
                    <a:cubicBezTo>
                      <a:pt x="806" y="4505"/>
                      <a:pt x="922" y="4372"/>
                      <a:pt x="922" y="4372"/>
                    </a:cubicBezTo>
                    <a:cubicBezTo>
                      <a:pt x="922" y="4372"/>
                      <a:pt x="1424" y="5260"/>
                      <a:pt x="2642" y="5561"/>
                    </a:cubicBezTo>
                    <a:cubicBezTo>
                      <a:pt x="2642" y="5561"/>
                      <a:pt x="3709" y="5790"/>
                      <a:pt x="4440" y="5790"/>
                    </a:cubicBezTo>
                    <a:cubicBezTo>
                      <a:pt x="4647" y="5790"/>
                      <a:pt x="4826" y="5772"/>
                      <a:pt x="4947" y="5724"/>
                    </a:cubicBezTo>
                    <a:cubicBezTo>
                      <a:pt x="5499" y="5511"/>
                      <a:pt x="5533" y="4779"/>
                      <a:pt x="5359" y="3734"/>
                    </a:cubicBezTo>
                    <a:cubicBezTo>
                      <a:pt x="5188" y="2688"/>
                      <a:pt x="5235" y="376"/>
                      <a:pt x="3862" y="122"/>
                    </a:cubicBezTo>
                    <a:cubicBezTo>
                      <a:pt x="3463" y="48"/>
                      <a:pt x="3057" y="0"/>
                      <a:pt x="2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598319" y="1003093"/>
                <a:ext cx="80861" cy="43364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43" extrusionOk="0">
                    <a:moveTo>
                      <a:pt x="1139" y="0"/>
                    </a:moveTo>
                    <a:lnTo>
                      <a:pt x="1119" y="14"/>
                    </a:lnTo>
                    <a:cubicBezTo>
                      <a:pt x="1119" y="14"/>
                      <a:pt x="1132" y="395"/>
                      <a:pt x="745" y="538"/>
                    </a:cubicBezTo>
                    <a:cubicBezTo>
                      <a:pt x="696" y="557"/>
                      <a:pt x="647" y="565"/>
                      <a:pt x="599" y="565"/>
                    </a:cubicBezTo>
                    <a:cubicBezTo>
                      <a:pt x="274" y="565"/>
                      <a:pt x="0" y="195"/>
                      <a:pt x="0" y="195"/>
                    </a:cubicBezTo>
                    <a:lnTo>
                      <a:pt x="0" y="195"/>
                    </a:lnTo>
                    <a:cubicBezTo>
                      <a:pt x="0" y="195"/>
                      <a:pt x="231" y="643"/>
                      <a:pt x="611" y="643"/>
                    </a:cubicBezTo>
                    <a:cubicBezTo>
                      <a:pt x="632" y="643"/>
                      <a:pt x="653" y="641"/>
                      <a:pt x="674" y="639"/>
                    </a:cubicBezTo>
                    <a:cubicBezTo>
                      <a:pt x="1095" y="585"/>
                      <a:pt x="1199" y="168"/>
                      <a:pt x="1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7741767" y="984142"/>
                <a:ext cx="50108" cy="4970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37" extrusionOk="0">
                    <a:moveTo>
                      <a:pt x="659" y="1"/>
                    </a:moveTo>
                    <a:cubicBezTo>
                      <a:pt x="659" y="1"/>
                      <a:pt x="743" y="392"/>
                      <a:pt x="432" y="622"/>
                    </a:cubicBezTo>
                    <a:cubicBezTo>
                      <a:pt x="375" y="664"/>
                      <a:pt x="325" y="682"/>
                      <a:pt x="280" y="682"/>
                    </a:cubicBezTo>
                    <a:cubicBezTo>
                      <a:pt x="81" y="682"/>
                      <a:pt x="1" y="335"/>
                      <a:pt x="1" y="335"/>
                    </a:cubicBezTo>
                    <a:lnTo>
                      <a:pt x="1" y="335"/>
                    </a:lnTo>
                    <a:cubicBezTo>
                      <a:pt x="1" y="335"/>
                      <a:pt x="12" y="736"/>
                      <a:pt x="291" y="736"/>
                    </a:cubicBezTo>
                    <a:cubicBezTo>
                      <a:pt x="317" y="736"/>
                      <a:pt x="344" y="733"/>
                      <a:pt x="375" y="726"/>
                    </a:cubicBezTo>
                    <a:cubicBezTo>
                      <a:pt x="739" y="639"/>
                      <a:pt x="732" y="205"/>
                      <a:pt x="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7702381" y="1017121"/>
                <a:ext cx="47613" cy="8625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79" extrusionOk="0">
                    <a:moveTo>
                      <a:pt x="70" y="0"/>
                    </a:moveTo>
                    <a:cubicBezTo>
                      <a:pt x="70" y="0"/>
                      <a:pt x="0" y="702"/>
                      <a:pt x="150" y="765"/>
                    </a:cubicBezTo>
                    <a:cubicBezTo>
                      <a:pt x="256" y="809"/>
                      <a:pt x="438" y="816"/>
                      <a:pt x="537" y="816"/>
                    </a:cubicBezTo>
                    <a:cubicBezTo>
                      <a:pt x="580" y="816"/>
                      <a:pt x="608" y="815"/>
                      <a:pt x="608" y="815"/>
                    </a:cubicBezTo>
                    <a:lnTo>
                      <a:pt x="608" y="815"/>
                    </a:lnTo>
                    <a:lnTo>
                      <a:pt x="150" y="1239"/>
                    </a:lnTo>
                    <a:cubicBezTo>
                      <a:pt x="150" y="1239"/>
                      <a:pt x="143" y="1278"/>
                      <a:pt x="177" y="1278"/>
                    </a:cubicBezTo>
                    <a:cubicBezTo>
                      <a:pt x="182" y="1278"/>
                      <a:pt x="187" y="1277"/>
                      <a:pt x="194" y="1276"/>
                    </a:cubicBezTo>
                    <a:cubicBezTo>
                      <a:pt x="247" y="1259"/>
                      <a:pt x="705" y="805"/>
                      <a:pt x="702" y="795"/>
                    </a:cubicBezTo>
                    <a:cubicBezTo>
                      <a:pt x="698" y="782"/>
                      <a:pt x="217" y="765"/>
                      <a:pt x="170" y="685"/>
                    </a:cubicBezTo>
                    <a:cubicBezTo>
                      <a:pt x="124" y="605"/>
                      <a:pt x="107" y="16"/>
                      <a:pt x="70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5"/>
              <p:cNvSpPr/>
              <p:nvPr/>
            </p:nvSpPr>
            <p:spPr>
              <a:xfrm>
                <a:off x="7599398" y="1054956"/>
                <a:ext cx="38171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55" extrusionOk="0">
                    <a:moveTo>
                      <a:pt x="281" y="0"/>
                    </a:moveTo>
                    <a:cubicBezTo>
                      <a:pt x="137" y="0"/>
                      <a:pt x="14" y="118"/>
                      <a:pt x="7" y="264"/>
                    </a:cubicBezTo>
                    <a:cubicBezTo>
                      <a:pt x="0" y="417"/>
                      <a:pt x="120" y="548"/>
                      <a:pt x="271" y="554"/>
                    </a:cubicBezTo>
                    <a:cubicBezTo>
                      <a:pt x="273" y="554"/>
                      <a:pt x="275" y="555"/>
                      <a:pt x="277" y="555"/>
                    </a:cubicBezTo>
                    <a:cubicBezTo>
                      <a:pt x="428" y="555"/>
                      <a:pt x="552" y="439"/>
                      <a:pt x="558" y="291"/>
                    </a:cubicBezTo>
                    <a:cubicBezTo>
                      <a:pt x="565" y="137"/>
                      <a:pt x="448" y="7"/>
                      <a:pt x="294" y="0"/>
                    </a:cubicBezTo>
                    <a:cubicBezTo>
                      <a:pt x="290" y="0"/>
                      <a:pt x="286" y="0"/>
                      <a:pt x="2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5"/>
              <p:cNvSpPr/>
              <p:nvPr/>
            </p:nvSpPr>
            <p:spPr>
              <a:xfrm>
                <a:off x="7757818" y="1041872"/>
                <a:ext cx="38104" cy="37227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2" extrusionOk="0">
                    <a:moveTo>
                      <a:pt x="282" y="0"/>
                    </a:moveTo>
                    <a:cubicBezTo>
                      <a:pt x="134" y="0"/>
                      <a:pt x="10" y="114"/>
                      <a:pt x="7" y="264"/>
                    </a:cubicBezTo>
                    <a:cubicBezTo>
                      <a:pt x="0" y="418"/>
                      <a:pt x="117" y="545"/>
                      <a:pt x="267" y="551"/>
                    </a:cubicBezTo>
                    <a:cubicBezTo>
                      <a:pt x="272" y="551"/>
                      <a:pt x="276" y="552"/>
                      <a:pt x="281" y="552"/>
                    </a:cubicBezTo>
                    <a:cubicBezTo>
                      <a:pt x="429" y="552"/>
                      <a:pt x="551" y="437"/>
                      <a:pt x="558" y="287"/>
                    </a:cubicBezTo>
                    <a:cubicBezTo>
                      <a:pt x="565" y="137"/>
                      <a:pt x="445" y="7"/>
                      <a:pt x="294" y="0"/>
                    </a:cubicBezTo>
                    <a:cubicBezTo>
                      <a:pt x="290" y="0"/>
                      <a:pt x="286" y="0"/>
                      <a:pt x="2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7481106" y="1074918"/>
                <a:ext cx="35406" cy="6838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014" extrusionOk="0">
                    <a:moveTo>
                      <a:pt x="233" y="0"/>
                    </a:moveTo>
                    <a:cubicBezTo>
                      <a:pt x="117" y="0"/>
                      <a:pt x="13" y="127"/>
                      <a:pt x="1" y="145"/>
                    </a:cubicBezTo>
                    <a:lnTo>
                      <a:pt x="67" y="195"/>
                    </a:lnTo>
                    <a:cubicBezTo>
                      <a:pt x="92" y="165"/>
                      <a:pt x="168" y="86"/>
                      <a:pt x="229" y="86"/>
                    </a:cubicBezTo>
                    <a:cubicBezTo>
                      <a:pt x="235" y="86"/>
                      <a:pt x="241" y="87"/>
                      <a:pt x="247" y="88"/>
                    </a:cubicBezTo>
                    <a:cubicBezTo>
                      <a:pt x="278" y="95"/>
                      <a:pt x="335" y="141"/>
                      <a:pt x="365" y="346"/>
                    </a:cubicBezTo>
                    <a:cubicBezTo>
                      <a:pt x="431" y="850"/>
                      <a:pt x="241" y="937"/>
                      <a:pt x="241" y="937"/>
                    </a:cubicBezTo>
                    <a:lnTo>
                      <a:pt x="271" y="1014"/>
                    </a:lnTo>
                    <a:cubicBezTo>
                      <a:pt x="281" y="1011"/>
                      <a:pt x="525" y="914"/>
                      <a:pt x="448" y="335"/>
                    </a:cubicBezTo>
                    <a:cubicBezTo>
                      <a:pt x="421" y="138"/>
                      <a:pt x="361" y="32"/>
                      <a:pt x="271" y="5"/>
                    </a:cubicBezTo>
                    <a:cubicBezTo>
                      <a:pt x="258" y="2"/>
                      <a:pt x="245" y="0"/>
                      <a:pt x="233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7729627" y="932954"/>
                <a:ext cx="60426" cy="3641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40" extrusionOk="0">
                    <a:moveTo>
                      <a:pt x="543" y="1"/>
                    </a:moveTo>
                    <a:cubicBezTo>
                      <a:pt x="492" y="1"/>
                      <a:pt x="435" y="11"/>
                      <a:pt x="371" y="35"/>
                    </a:cubicBezTo>
                    <a:cubicBezTo>
                      <a:pt x="1" y="179"/>
                      <a:pt x="17" y="539"/>
                      <a:pt x="17" y="539"/>
                    </a:cubicBezTo>
                    <a:cubicBezTo>
                      <a:pt x="17" y="539"/>
                      <a:pt x="217" y="88"/>
                      <a:pt x="551" y="88"/>
                    </a:cubicBezTo>
                    <a:cubicBezTo>
                      <a:pt x="654" y="88"/>
                      <a:pt x="769" y="131"/>
                      <a:pt x="895" y="242"/>
                    </a:cubicBezTo>
                    <a:cubicBezTo>
                      <a:pt x="895" y="242"/>
                      <a:pt x="792" y="1"/>
                      <a:pt x="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7587191" y="969305"/>
                <a:ext cx="106420" cy="24616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365" extrusionOk="0">
                    <a:moveTo>
                      <a:pt x="1578" y="0"/>
                    </a:moveTo>
                    <a:lnTo>
                      <a:pt x="1" y="364"/>
                    </a:lnTo>
                    <a:cubicBezTo>
                      <a:pt x="1" y="364"/>
                      <a:pt x="1057" y="291"/>
                      <a:pt x="1381" y="101"/>
                    </a:cubicBezTo>
                    <a:lnTo>
                      <a:pt x="15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7676012" y="1109246"/>
                <a:ext cx="84570" cy="48152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714" extrusionOk="0">
                    <a:moveTo>
                      <a:pt x="0" y="0"/>
                    </a:moveTo>
                    <a:cubicBezTo>
                      <a:pt x="0" y="0"/>
                      <a:pt x="131" y="545"/>
                      <a:pt x="444" y="692"/>
                    </a:cubicBezTo>
                    <a:cubicBezTo>
                      <a:pt x="478" y="707"/>
                      <a:pt x="513" y="713"/>
                      <a:pt x="550" y="713"/>
                    </a:cubicBezTo>
                    <a:cubicBezTo>
                      <a:pt x="860" y="713"/>
                      <a:pt x="1253" y="227"/>
                      <a:pt x="1253" y="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7693546" y="1112348"/>
                <a:ext cx="48287" cy="1625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4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4" y="198"/>
                      <a:pt x="268" y="235"/>
                    </a:cubicBezTo>
                    <a:cubicBezTo>
                      <a:pt x="294" y="239"/>
                      <a:pt x="320" y="240"/>
                      <a:pt x="345" y="240"/>
                    </a:cubicBezTo>
                    <a:cubicBezTo>
                      <a:pt x="554" y="240"/>
                      <a:pt x="716" y="132"/>
                      <a:pt x="716" y="1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7676012" y="1106953"/>
                <a:ext cx="84570" cy="1766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62" extrusionOk="0">
                    <a:moveTo>
                      <a:pt x="461" y="0"/>
                    </a:moveTo>
                    <a:cubicBezTo>
                      <a:pt x="210" y="0"/>
                      <a:pt x="0" y="34"/>
                      <a:pt x="0" y="34"/>
                    </a:cubicBezTo>
                    <a:lnTo>
                      <a:pt x="1253" y="261"/>
                    </a:lnTo>
                    <a:cubicBezTo>
                      <a:pt x="1253" y="261"/>
                      <a:pt x="1223" y="111"/>
                      <a:pt x="848" y="34"/>
                    </a:cubicBezTo>
                    <a:cubicBezTo>
                      <a:pt x="723" y="9"/>
                      <a:pt x="587" y="0"/>
                      <a:pt x="4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7680260" y="1122060"/>
                <a:ext cx="72228" cy="42892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363"/>
                      <a:pt x="257" y="635"/>
                      <a:pt x="478" y="635"/>
                    </a:cubicBezTo>
                    <a:cubicBezTo>
                      <a:pt x="498" y="635"/>
                      <a:pt x="517" y="633"/>
                      <a:pt x="535" y="629"/>
                    </a:cubicBezTo>
                    <a:cubicBezTo>
                      <a:pt x="769" y="579"/>
                      <a:pt x="1070" y="168"/>
                      <a:pt x="1070" y="168"/>
                    </a:cubicBezTo>
                    <a:lnTo>
                      <a:pt x="1070" y="168"/>
                    </a:lnTo>
                    <a:cubicBezTo>
                      <a:pt x="1070" y="168"/>
                      <a:pt x="646" y="488"/>
                      <a:pt x="429" y="488"/>
                    </a:cubicBezTo>
                    <a:cubicBezTo>
                      <a:pt x="412" y="488"/>
                      <a:pt x="396" y="486"/>
                      <a:pt x="381" y="482"/>
                    </a:cubicBezTo>
                    <a:cubicBezTo>
                      <a:pt x="188" y="42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7581122" y="970789"/>
                <a:ext cx="93607" cy="2515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73" extrusionOk="0">
                    <a:moveTo>
                      <a:pt x="730" y="1"/>
                    </a:moveTo>
                    <a:cubicBezTo>
                      <a:pt x="676" y="1"/>
                      <a:pt x="619" y="6"/>
                      <a:pt x="559" y="18"/>
                    </a:cubicBezTo>
                    <a:cubicBezTo>
                      <a:pt x="41" y="126"/>
                      <a:pt x="1" y="373"/>
                      <a:pt x="1" y="373"/>
                    </a:cubicBezTo>
                    <a:cubicBezTo>
                      <a:pt x="1" y="373"/>
                      <a:pt x="265" y="120"/>
                      <a:pt x="702" y="120"/>
                    </a:cubicBezTo>
                    <a:cubicBezTo>
                      <a:pt x="898" y="120"/>
                      <a:pt x="1129" y="171"/>
                      <a:pt x="1387" y="319"/>
                    </a:cubicBezTo>
                    <a:cubicBezTo>
                      <a:pt x="1387" y="319"/>
                      <a:pt x="114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7372728" y="831050"/>
                <a:ext cx="374764" cy="471338"/>
              </a:xfrm>
              <a:custGeom>
                <a:avLst/>
                <a:gdLst/>
                <a:ahLst/>
                <a:cxnLst/>
                <a:rect l="l" t="t" r="r" b="b"/>
                <a:pathLst>
                  <a:path w="5557" h="6989" extrusionOk="0">
                    <a:moveTo>
                      <a:pt x="1845" y="3349"/>
                    </a:moveTo>
                    <a:cubicBezTo>
                      <a:pt x="2041" y="3349"/>
                      <a:pt x="2115" y="3524"/>
                      <a:pt x="2115" y="3524"/>
                    </a:cubicBezTo>
                    <a:lnTo>
                      <a:pt x="2196" y="4660"/>
                    </a:lnTo>
                    <a:lnTo>
                      <a:pt x="2196" y="4660"/>
                    </a:lnTo>
                    <a:cubicBezTo>
                      <a:pt x="2076" y="4721"/>
                      <a:pt x="1951" y="4766"/>
                      <a:pt x="1844" y="4766"/>
                    </a:cubicBezTo>
                    <a:cubicBezTo>
                      <a:pt x="1788" y="4766"/>
                      <a:pt x="1736" y="4753"/>
                      <a:pt x="1694" y="4724"/>
                    </a:cubicBezTo>
                    <a:cubicBezTo>
                      <a:pt x="1413" y="4526"/>
                      <a:pt x="1300" y="3567"/>
                      <a:pt x="1644" y="3401"/>
                    </a:cubicBezTo>
                    <a:cubicBezTo>
                      <a:pt x="1722" y="3363"/>
                      <a:pt x="1788" y="3349"/>
                      <a:pt x="1845" y="3349"/>
                    </a:cubicBezTo>
                    <a:close/>
                    <a:moveTo>
                      <a:pt x="3494" y="1"/>
                    </a:moveTo>
                    <a:cubicBezTo>
                      <a:pt x="2506" y="1"/>
                      <a:pt x="1437" y="206"/>
                      <a:pt x="966" y="741"/>
                    </a:cubicBezTo>
                    <a:cubicBezTo>
                      <a:pt x="1" y="1840"/>
                      <a:pt x="288" y="6698"/>
                      <a:pt x="288" y="6698"/>
                    </a:cubicBezTo>
                    <a:lnTo>
                      <a:pt x="2082" y="6989"/>
                    </a:lnTo>
                    <a:lnTo>
                      <a:pt x="2293" y="6021"/>
                    </a:lnTo>
                    <a:lnTo>
                      <a:pt x="2352" y="6855"/>
                    </a:lnTo>
                    <a:lnTo>
                      <a:pt x="2727" y="6855"/>
                    </a:lnTo>
                    <a:lnTo>
                      <a:pt x="2482" y="5153"/>
                    </a:lnTo>
                    <a:lnTo>
                      <a:pt x="2656" y="4352"/>
                    </a:lnTo>
                    <a:lnTo>
                      <a:pt x="2656" y="4352"/>
                    </a:lnTo>
                    <a:cubicBezTo>
                      <a:pt x="2656" y="4352"/>
                      <a:pt x="2545" y="4446"/>
                      <a:pt x="2394" y="4544"/>
                    </a:cubicBezTo>
                    <a:lnTo>
                      <a:pt x="2394" y="4544"/>
                    </a:lnTo>
                    <a:lnTo>
                      <a:pt x="2229" y="3397"/>
                    </a:lnTo>
                    <a:cubicBezTo>
                      <a:pt x="5350" y="2806"/>
                      <a:pt x="5556" y="544"/>
                      <a:pt x="5556" y="544"/>
                    </a:cubicBezTo>
                    <a:cubicBezTo>
                      <a:pt x="5491" y="230"/>
                      <a:pt x="4538" y="1"/>
                      <a:pt x="349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7402267" y="843122"/>
                <a:ext cx="310696" cy="12759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1892" extrusionOk="0">
                    <a:moveTo>
                      <a:pt x="4577" y="1"/>
                    </a:moveTo>
                    <a:cubicBezTo>
                      <a:pt x="3484" y="1177"/>
                      <a:pt x="37" y="1845"/>
                      <a:pt x="1" y="1851"/>
                    </a:cubicBezTo>
                    <a:lnTo>
                      <a:pt x="10" y="1891"/>
                    </a:lnTo>
                    <a:cubicBezTo>
                      <a:pt x="44" y="1885"/>
                      <a:pt x="3508" y="1213"/>
                      <a:pt x="4607" y="27"/>
                    </a:cubicBezTo>
                    <a:lnTo>
                      <a:pt x="4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7395523" y="852362"/>
                <a:ext cx="339560" cy="182560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2707" extrusionOk="0">
                    <a:moveTo>
                      <a:pt x="4998" y="1"/>
                    </a:moveTo>
                    <a:cubicBezTo>
                      <a:pt x="4995" y="7"/>
                      <a:pt x="4674" y="686"/>
                      <a:pt x="3902" y="1350"/>
                    </a:cubicBezTo>
                    <a:cubicBezTo>
                      <a:pt x="3200" y="1952"/>
                      <a:pt x="1971" y="2664"/>
                      <a:pt x="90" y="2664"/>
                    </a:cubicBezTo>
                    <a:lnTo>
                      <a:pt x="0" y="2664"/>
                    </a:lnTo>
                    <a:lnTo>
                      <a:pt x="0" y="2707"/>
                    </a:lnTo>
                    <a:lnTo>
                      <a:pt x="90" y="2707"/>
                    </a:lnTo>
                    <a:cubicBezTo>
                      <a:pt x="1985" y="2707"/>
                      <a:pt x="3224" y="1989"/>
                      <a:pt x="3929" y="1381"/>
                    </a:cubicBezTo>
                    <a:cubicBezTo>
                      <a:pt x="4711" y="712"/>
                      <a:pt x="5032" y="27"/>
                      <a:pt x="5035" y="21"/>
                    </a:cubicBez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7430188" y="1078358"/>
                <a:ext cx="41948" cy="210952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128" extrusionOk="0">
                    <a:moveTo>
                      <a:pt x="592" y="1"/>
                    </a:moveTo>
                    <a:cubicBezTo>
                      <a:pt x="572" y="21"/>
                      <a:pt x="128" y="508"/>
                      <a:pt x="71" y="1728"/>
                    </a:cubicBezTo>
                    <a:cubicBezTo>
                      <a:pt x="14" y="2941"/>
                      <a:pt x="0" y="3121"/>
                      <a:pt x="0" y="3124"/>
                    </a:cubicBezTo>
                    <a:lnTo>
                      <a:pt x="44" y="3128"/>
                    </a:lnTo>
                    <a:cubicBezTo>
                      <a:pt x="44" y="3124"/>
                      <a:pt x="57" y="2944"/>
                      <a:pt x="114" y="1731"/>
                    </a:cubicBezTo>
                    <a:cubicBezTo>
                      <a:pt x="168" y="528"/>
                      <a:pt x="618" y="34"/>
                      <a:pt x="622" y="27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7480432" y="1152274"/>
                <a:ext cx="12679" cy="145131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152" extrusionOk="0">
                    <a:moveTo>
                      <a:pt x="148" y="1"/>
                    </a:moveTo>
                    <a:lnTo>
                      <a:pt x="0" y="2149"/>
                    </a:lnTo>
                    <a:lnTo>
                      <a:pt x="40" y="2152"/>
                    </a:lnTo>
                    <a:lnTo>
                      <a:pt x="188" y="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6975701" y="1699089"/>
                <a:ext cx="382250" cy="4942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7328" extrusionOk="0">
                    <a:moveTo>
                      <a:pt x="4144" y="0"/>
                    </a:moveTo>
                    <a:cubicBezTo>
                      <a:pt x="2650" y="4"/>
                      <a:pt x="2109" y="1397"/>
                      <a:pt x="1738" y="1938"/>
                    </a:cubicBezTo>
                    <a:cubicBezTo>
                      <a:pt x="1548" y="2219"/>
                      <a:pt x="746" y="4761"/>
                      <a:pt x="1" y="7327"/>
                    </a:cubicBezTo>
                    <a:lnTo>
                      <a:pt x="4020" y="7327"/>
                    </a:lnTo>
                    <a:cubicBezTo>
                      <a:pt x="4855" y="4788"/>
                      <a:pt x="5517" y="2566"/>
                      <a:pt x="5517" y="2566"/>
                    </a:cubicBezTo>
                    <a:cubicBezTo>
                      <a:pt x="5667" y="2071"/>
                      <a:pt x="5637" y="0"/>
                      <a:pt x="4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7030531" y="1744409"/>
                <a:ext cx="314742" cy="299231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37" extrusionOk="0">
                    <a:moveTo>
                      <a:pt x="2757" y="1"/>
                    </a:moveTo>
                    <a:cubicBezTo>
                      <a:pt x="2625" y="1"/>
                      <a:pt x="2484" y="12"/>
                      <a:pt x="2335" y="36"/>
                    </a:cubicBezTo>
                    <a:cubicBezTo>
                      <a:pt x="614" y="317"/>
                      <a:pt x="377" y="2158"/>
                      <a:pt x="377" y="2158"/>
                    </a:cubicBezTo>
                    <a:lnTo>
                      <a:pt x="0" y="3945"/>
                    </a:lnTo>
                    <a:lnTo>
                      <a:pt x="3725" y="4437"/>
                    </a:lnTo>
                    <a:cubicBezTo>
                      <a:pt x="3725" y="4437"/>
                      <a:pt x="4303" y="3167"/>
                      <a:pt x="4493" y="2178"/>
                    </a:cubicBezTo>
                    <a:cubicBezTo>
                      <a:pt x="4667" y="1275"/>
                      <a:pt x="4158" y="1"/>
                      <a:pt x="2757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7045098" y="1577829"/>
                <a:ext cx="404033" cy="599204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8885" extrusionOk="0">
                    <a:moveTo>
                      <a:pt x="3446" y="1"/>
                    </a:moveTo>
                    <a:cubicBezTo>
                      <a:pt x="1900" y="1"/>
                      <a:pt x="1313" y="743"/>
                      <a:pt x="753" y="1798"/>
                    </a:cubicBezTo>
                    <a:cubicBezTo>
                      <a:pt x="121" y="2991"/>
                      <a:pt x="1" y="3726"/>
                      <a:pt x="1" y="3726"/>
                    </a:cubicBezTo>
                    <a:lnTo>
                      <a:pt x="4431" y="8885"/>
                    </a:lnTo>
                    <a:cubicBezTo>
                      <a:pt x="4431" y="8885"/>
                      <a:pt x="5503" y="4932"/>
                      <a:pt x="5747" y="3118"/>
                    </a:cubicBezTo>
                    <a:cubicBezTo>
                      <a:pt x="5991" y="1300"/>
                      <a:pt x="4083" y="38"/>
                      <a:pt x="4083" y="38"/>
                    </a:cubicBezTo>
                    <a:cubicBezTo>
                      <a:pt x="3854" y="13"/>
                      <a:pt x="3642" y="1"/>
                      <a:pt x="3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7132030" y="1676361"/>
                <a:ext cx="175209" cy="83693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1241" extrusionOk="0">
                    <a:moveTo>
                      <a:pt x="781" y="0"/>
                    </a:moveTo>
                    <a:cubicBezTo>
                      <a:pt x="547" y="0"/>
                      <a:pt x="287" y="141"/>
                      <a:pt x="115" y="251"/>
                    </a:cubicBezTo>
                    <a:cubicBezTo>
                      <a:pt x="0" y="324"/>
                      <a:pt x="72" y="491"/>
                      <a:pt x="179" y="491"/>
                    </a:cubicBezTo>
                    <a:cubicBezTo>
                      <a:pt x="199" y="491"/>
                      <a:pt x="220" y="485"/>
                      <a:pt x="242" y="471"/>
                    </a:cubicBezTo>
                    <a:cubicBezTo>
                      <a:pt x="392" y="375"/>
                      <a:pt x="540" y="310"/>
                      <a:pt x="672" y="310"/>
                    </a:cubicBezTo>
                    <a:cubicBezTo>
                      <a:pt x="821" y="310"/>
                      <a:pt x="951" y="392"/>
                      <a:pt x="1041" y="604"/>
                    </a:cubicBezTo>
                    <a:cubicBezTo>
                      <a:pt x="1107" y="762"/>
                      <a:pt x="1184" y="922"/>
                      <a:pt x="1308" y="1039"/>
                    </a:cubicBezTo>
                    <a:cubicBezTo>
                      <a:pt x="1475" y="1200"/>
                      <a:pt x="1640" y="1241"/>
                      <a:pt x="1814" y="1241"/>
                    </a:cubicBezTo>
                    <a:cubicBezTo>
                      <a:pt x="1996" y="1241"/>
                      <a:pt x="2187" y="1196"/>
                      <a:pt x="2399" y="1196"/>
                    </a:cubicBezTo>
                    <a:cubicBezTo>
                      <a:pt x="2410" y="1196"/>
                      <a:pt x="2422" y="1196"/>
                      <a:pt x="2434" y="1196"/>
                    </a:cubicBezTo>
                    <a:cubicBezTo>
                      <a:pt x="2435" y="1196"/>
                      <a:pt x="2436" y="1196"/>
                      <a:pt x="2437" y="1196"/>
                    </a:cubicBezTo>
                    <a:cubicBezTo>
                      <a:pt x="2597" y="1196"/>
                      <a:pt x="2596" y="945"/>
                      <a:pt x="2434" y="942"/>
                    </a:cubicBezTo>
                    <a:cubicBezTo>
                      <a:pt x="2425" y="942"/>
                      <a:pt x="2417" y="942"/>
                      <a:pt x="2409" y="942"/>
                    </a:cubicBezTo>
                    <a:cubicBezTo>
                      <a:pt x="2255" y="942"/>
                      <a:pt x="2091" y="964"/>
                      <a:pt x="1935" y="964"/>
                    </a:cubicBezTo>
                    <a:cubicBezTo>
                      <a:pt x="1706" y="964"/>
                      <a:pt x="1494" y="916"/>
                      <a:pt x="1354" y="681"/>
                    </a:cubicBezTo>
                    <a:cubicBezTo>
                      <a:pt x="1254" y="511"/>
                      <a:pt x="1231" y="237"/>
                      <a:pt x="1074" y="103"/>
                    </a:cubicBezTo>
                    <a:cubicBezTo>
                      <a:pt x="988" y="29"/>
                      <a:pt x="887" y="0"/>
                      <a:pt x="781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7264889" y="1857306"/>
                <a:ext cx="130834" cy="72026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068" extrusionOk="0">
                    <a:moveTo>
                      <a:pt x="518" y="1"/>
                    </a:moveTo>
                    <a:cubicBezTo>
                      <a:pt x="383" y="1"/>
                      <a:pt x="241" y="64"/>
                      <a:pt x="123" y="126"/>
                    </a:cubicBezTo>
                    <a:cubicBezTo>
                      <a:pt x="0" y="195"/>
                      <a:pt x="75" y="363"/>
                      <a:pt x="191" y="363"/>
                    </a:cubicBezTo>
                    <a:cubicBezTo>
                      <a:pt x="211" y="363"/>
                      <a:pt x="232" y="358"/>
                      <a:pt x="254" y="347"/>
                    </a:cubicBezTo>
                    <a:cubicBezTo>
                      <a:pt x="320" y="311"/>
                      <a:pt x="389" y="284"/>
                      <a:pt x="453" y="284"/>
                    </a:cubicBezTo>
                    <a:cubicBezTo>
                      <a:pt x="522" y="284"/>
                      <a:pt x="586" y="315"/>
                      <a:pt x="638" y="401"/>
                    </a:cubicBezTo>
                    <a:cubicBezTo>
                      <a:pt x="667" y="451"/>
                      <a:pt x="670" y="547"/>
                      <a:pt x="698" y="607"/>
                    </a:cubicBezTo>
                    <a:cubicBezTo>
                      <a:pt x="755" y="735"/>
                      <a:pt x="841" y="845"/>
                      <a:pt x="951" y="925"/>
                    </a:cubicBezTo>
                    <a:cubicBezTo>
                      <a:pt x="1086" y="1024"/>
                      <a:pt x="1236" y="1068"/>
                      <a:pt x="1386" y="1068"/>
                    </a:cubicBezTo>
                    <a:cubicBezTo>
                      <a:pt x="1531" y="1068"/>
                      <a:pt x="1677" y="1027"/>
                      <a:pt x="1813" y="955"/>
                    </a:cubicBezTo>
                    <a:cubicBezTo>
                      <a:pt x="1939" y="890"/>
                      <a:pt x="1862" y="719"/>
                      <a:pt x="1747" y="719"/>
                    </a:cubicBezTo>
                    <a:cubicBezTo>
                      <a:pt x="1728" y="719"/>
                      <a:pt x="1707" y="724"/>
                      <a:pt x="1686" y="735"/>
                    </a:cubicBezTo>
                    <a:cubicBezTo>
                      <a:pt x="1592" y="785"/>
                      <a:pt x="1496" y="809"/>
                      <a:pt x="1403" y="809"/>
                    </a:cubicBezTo>
                    <a:cubicBezTo>
                      <a:pt x="1181" y="809"/>
                      <a:pt x="983" y="671"/>
                      <a:pt x="905" y="427"/>
                    </a:cubicBezTo>
                    <a:cubicBezTo>
                      <a:pt x="861" y="297"/>
                      <a:pt x="861" y="180"/>
                      <a:pt x="751" y="86"/>
                    </a:cubicBezTo>
                    <a:cubicBezTo>
                      <a:pt x="680" y="24"/>
                      <a:pt x="600" y="1"/>
                      <a:pt x="518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" name="Google Shape;317;p25"/>
          <p:cNvGrpSpPr/>
          <p:nvPr/>
        </p:nvGrpSpPr>
        <p:grpSpPr>
          <a:xfrm>
            <a:off x="3802725" y="2296144"/>
            <a:ext cx="5171399" cy="2296137"/>
            <a:chOff x="3802725" y="2296144"/>
            <a:chExt cx="5171399" cy="2296137"/>
          </a:xfrm>
        </p:grpSpPr>
        <p:sp>
          <p:nvSpPr>
            <p:cNvPr id="318" name="Google Shape;318;p25"/>
            <p:cNvSpPr/>
            <p:nvPr/>
          </p:nvSpPr>
          <p:spPr>
            <a:xfrm>
              <a:off x="8266813" y="3361910"/>
              <a:ext cx="707311" cy="1225014"/>
            </a:xfrm>
            <a:custGeom>
              <a:avLst/>
              <a:gdLst/>
              <a:ahLst/>
              <a:cxnLst/>
              <a:rect l="l" t="t" r="r" b="b"/>
              <a:pathLst>
                <a:path w="9229" h="15984" extrusionOk="0">
                  <a:moveTo>
                    <a:pt x="5655" y="0"/>
                  </a:moveTo>
                  <a:cubicBezTo>
                    <a:pt x="5365" y="0"/>
                    <a:pt x="5080" y="96"/>
                    <a:pt x="4829" y="305"/>
                  </a:cubicBezTo>
                  <a:cubicBezTo>
                    <a:pt x="3436" y="1461"/>
                    <a:pt x="4999" y="3542"/>
                    <a:pt x="3743" y="4501"/>
                  </a:cubicBezTo>
                  <a:cubicBezTo>
                    <a:pt x="2487" y="5460"/>
                    <a:pt x="2093" y="6155"/>
                    <a:pt x="2059" y="8203"/>
                  </a:cubicBezTo>
                  <a:cubicBezTo>
                    <a:pt x="2025" y="10250"/>
                    <a:pt x="3413" y="11109"/>
                    <a:pt x="1705" y="12165"/>
                  </a:cubicBezTo>
                  <a:cubicBezTo>
                    <a:pt x="1" y="13217"/>
                    <a:pt x="506" y="15983"/>
                    <a:pt x="506" y="15983"/>
                  </a:cubicBezTo>
                  <a:lnTo>
                    <a:pt x="8668" y="15983"/>
                  </a:lnTo>
                  <a:cubicBezTo>
                    <a:pt x="8668" y="15983"/>
                    <a:pt x="8039" y="15141"/>
                    <a:pt x="8634" y="13588"/>
                  </a:cubicBezTo>
                  <a:cubicBezTo>
                    <a:pt x="9229" y="12034"/>
                    <a:pt x="8500" y="10845"/>
                    <a:pt x="7545" y="9589"/>
                  </a:cubicBezTo>
                  <a:cubicBezTo>
                    <a:pt x="6586" y="8333"/>
                    <a:pt x="6552" y="7013"/>
                    <a:pt x="7575" y="4237"/>
                  </a:cubicBezTo>
                  <a:cubicBezTo>
                    <a:pt x="8415" y="1963"/>
                    <a:pt x="6971" y="0"/>
                    <a:pt x="5655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5"/>
            <p:cNvGrpSpPr/>
            <p:nvPr/>
          </p:nvGrpSpPr>
          <p:grpSpPr>
            <a:xfrm>
              <a:off x="8396412" y="3398851"/>
              <a:ext cx="543371" cy="1189907"/>
              <a:chOff x="8635634" y="3146280"/>
              <a:chExt cx="478151" cy="1047084"/>
            </a:xfrm>
          </p:grpSpPr>
          <p:sp>
            <p:nvSpPr>
              <p:cNvPr id="320" name="Google Shape;320;p25"/>
              <p:cNvSpPr/>
              <p:nvPr/>
            </p:nvSpPr>
            <p:spPr>
              <a:xfrm>
                <a:off x="8676436" y="3176224"/>
                <a:ext cx="313663" cy="619706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9189" extrusionOk="0">
                    <a:moveTo>
                      <a:pt x="2092" y="0"/>
                    </a:moveTo>
                    <a:lnTo>
                      <a:pt x="2035" y="14"/>
                    </a:lnTo>
                    <a:cubicBezTo>
                      <a:pt x="2042" y="34"/>
                      <a:pt x="2523" y="2085"/>
                      <a:pt x="3669" y="2807"/>
                    </a:cubicBezTo>
                    <a:cubicBezTo>
                      <a:pt x="4313" y="3218"/>
                      <a:pt x="4591" y="3872"/>
                      <a:pt x="4450" y="4661"/>
                    </a:cubicBezTo>
                    <a:cubicBezTo>
                      <a:pt x="4253" y="5736"/>
                      <a:pt x="3348" y="6706"/>
                      <a:pt x="2339" y="6916"/>
                    </a:cubicBezTo>
                    <a:cubicBezTo>
                      <a:pt x="1450" y="7103"/>
                      <a:pt x="712" y="7568"/>
                      <a:pt x="311" y="8189"/>
                    </a:cubicBezTo>
                    <a:cubicBezTo>
                      <a:pt x="90" y="8533"/>
                      <a:pt x="0" y="8897"/>
                      <a:pt x="67" y="9188"/>
                    </a:cubicBezTo>
                    <a:lnTo>
                      <a:pt x="124" y="9174"/>
                    </a:lnTo>
                    <a:cubicBezTo>
                      <a:pt x="61" y="8897"/>
                      <a:pt x="147" y="8550"/>
                      <a:pt x="361" y="8219"/>
                    </a:cubicBezTo>
                    <a:cubicBezTo>
                      <a:pt x="752" y="7611"/>
                      <a:pt x="1477" y="7156"/>
                      <a:pt x="2352" y="6973"/>
                    </a:cubicBezTo>
                    <a:cubicBezTo>
                      <a:pt x="3382" y="6755"/>
                      <a:pt x="4307" y="5767"/>
                      <a:pt x="4507" y="4671"/>
                    </a:cubicBezTo>
                    <a:cubicBezTo>
                      <a:pt x="4651" y="3859"/>
                      <a:pt x="4367" y="3181"/>
                      <a:pt x="3698" y="2760"/>
                    </a:cubicBezTo>
                    <a:cubicBezTo>
                      <a:pt x="2573" y="2048"/>
                      <a:pt x="2095" y="20"/>
                      <a:pt x="20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8658632" y="3282579"/>
                <a:ext cx="271109" cy="384880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5707" extrusionOk="0">
                    <a:moveTo>
                      <a:pt x="2232" y="0"/>
                    </a:moveTo>
                    <a:lnTo>
                      <a:pt x="2175" y="7"/>
                    </a:lnTo>
                    <a:cubicBezTo>
                      <a:pt x="2178" y="24"/>
                      <a:pt x="2329" y="1698"/>
                      <a:pt x="3338" y="2435"/>
                    </a:cubicBezTo>
                    <a:cubicBezTo>
                      <a:pt x="3782" y="2760"/>
                      <a:pt x="3959" y="3305"/>
                      <a:pt x="3786" y="3823"/>
                    </a:cubicBezTo>
                    <a:cubicBezTo>
                      <a:pt x="3624" y="4306"/>
                      <a:pt x="3107" y="4821"/>
                      <a:pt x="2148" y="4821"/>
                    </a:cubicBezTo>
                    <a:cubicBezTo>
                      <a:pt x="2133" y="4821"/>
                      <a:pt x="2118" y="4821"/>
                      <a:pt x="2102" y="4821"/>
                    </a:cubicBezTo>
                    <a:lnTo>
                      <a:pt x="2025" y="4821"/>
                    </a:lnTo>
                    <a:cubicBezTo>
                      <a:pt x="294" y="4821"/>
                      <a:pt x="10" y="5653"/>
                      <a:pt x="1" y="5690"/>
                    </a:cubicBezTo>
                    <a:lnTo>
                      <a:pt x="54" y="5707"/>
                    </a:lnTo>
                    <a:cubicBezTo>
                      <a:pt x="58" y="5700"/>
                      <a:pt x="341" y="4878"/>
                      <a:pt x="2025" y="4878"/>
                    </a:cubicBezTo>
                    <a:lnTo>
                      <a:pt x="2098" y="4878"/>
                    </a:lnTo>
                    <a:cubicBezTo>
                      <a:pt x="2114" y="4878"/>
                      <a:pt x="2129" y="4878"/>
                      <a:pt x="2145" y="4878"/>
                    </a:cubicBezTo>
                    <a:cubicBezTo>
                      <a:pt x="3137" y="4878"/>
                      <a:pt x="3672" y="4346"/>
                      <a:pt x="3839" y="3843"/>
                    </a:cubicBezTo>
                    <a:cubicBezTo>
                      <a:pt x="4019" y="3297"/>
                      <a:pt x="3839" y="2730"/>
                      <a:pt x="3371" y="2389"/>
                    </a:cubicBezTo>
                    <a:cubicBezTo>
                      <a:pt x="2386" y="1667"/>
                      <a:pt x="2235" y="17"/>
                      <a:pt x="2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8635634" y="3665174"/>
                <a:ext cx="345967" cy="528190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7832" extrusionOk="0">
                    <a:moveTo>
                      <a:pt x="5109" y="0"/>
                    </a:moveTo>
                    <a:cubicBezTo>
                      <a:pt x="5085" y="6"/>
                      <a:pt x="2847" y="839"/>
                      <a:pt x="2266" y="2449"/>
                    </a:cubicBezTo>
                    <a:cubicBezTo>
                      <a:pt x="2098" y="2920"/>
                      <a:pt x="1995" y="3457"/>
                      <a:pt x="1885" y="4029"/>
                    </a:cubicBezTo>
                    <a:cubicBezTo>
                      <a:pt x="1628" y="5389"/>
                      <a:pt x="1334" y="6932"/>
                      <a:pt x="1" y="7784"/>
                    </a:cubicBezTo>
                    <a:lnTo>
                      <a:pt x="31" y="7831"/>
                    </a:lnTo>
                    <a:cubicBezTo>
                      <a:pt x="1384" y="6965"/>
                      <a:pt x="1682" y="5412"/>
                      <a:pt x="1942" y="4039"/>
                    </a:cubicBezTo>
                    <a:cubicBezTo>
                      <a:pt x="2052" y="3471"/>
                      <a:pt x="2152" y="2933"/>
                      <a:pt x="2323" y="2469"/>
                    </a:cubicBezTo>
                    <a:cubicBezTo>
                      <a:pt x="2891" y="885"/>
                      <a:pt x="5105" y="60"/>
                      <a:pt x="5129" y="54"/>
                    </a:cubicBezTo>
                    <a:lnTo>
                      <a:pt x="51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8757973" y="3878289"/>
                <a:ext cx="346844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1280" extrusionOk="0">
                    <a:moveTo>
                      <a:pt x="5099" y="1"/>
                    </a:moveTo>
                    <a:cubicBezTo>
                      <a:pt x="4932" y="187"/>
                      <a:pt x="4706" y="357"/>
                      <a:pt x="4068" y="357"/>
                    </a:cubicBezTo>
                    <a:cubicBezTo>
                      <a:pt x="3721" y="357"/>
                      <a:pt x="3252" y="307"/>
                      <a:pt x="2606" y="181"/>
                    </a:cubicBezTo>
                    <a:cubicBezTo>
                      <a:pt x="2405" y="142"/>
                      <a:pt x="2216" y="125"/>
                      <a:pt x="2040" y="125"/>
                    </a:cubicBezTo>
                    <a:cubicBezTo>
                      <a:pt x="623" y="125"/>
                      <a:pt x="7" y="1241"/>
                      <a:pt x="1" y="1253"/>
                    </a:cubicBezTo>
                    <a:lnTo>
                      <a:pt x="51" y="1280"/>
                    </a:lnTo>
                    <a:cubicBezTo>
                      <a:pt x="57" y="1268"/>
                      <a:pt x="657" y="182"/>
                      <a:pt x="2040" y="182"/>
                    </a:cubicBezTo>
                    <a:cubicBezTo>
                      <a:pt x="2213" y="182"/>
                      <a:pt x="2399" y="199"/>
                      <a:pt x="2597" y="237"/>
                    </a:cubicBezTo>
                    <a:cubicBezTo>
                      <a:pt x="3242" y="362"/>
                      <a:pt x="3713" y="413"/>
                      <a:pt x="4065" y="413"/>
                    </a:cubicBezTo>
                    <a:cubicBezTo>
                      <a:pt x="4729" y="413"/>
                      <a:pt x="4967" y="233"/>
                      <a:pt x="5143" y="37"/>
                    </a:cubicBezTo>
                    <a:lnTo>
                      <a:pt x="509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8753926" y="3671446"/>
                <a:ext cx="38845" cy="20933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104" extrusionOk="0">
                    <a:moveTo>
                      <a:pt x="104" y="1"/>
                    </a:moveTo>
                    <a:lnTo>
                      <a:pt x="68" y="47"/>
                    </a:lnTo>
                    <a:cubicBezTo>
                      <a:pt x="71" y="51"/>
                      <a:pt x="512" y="422"/>
                      <a:pt x="372" y="1244"/>
                    </a:cubicBezTo>
                    <a:cubicBezTo>
                      <a:pt x="332" y="1480"/>
                      <a:pt x="275" y="1685"/>
                      <a:pt x="224" y="1865"/>
                    </a:cubicBezTo>
                    <a:cubicBezTo>
                      <a:pt x="97" y="2349"/>
                      <a:pt x="0" y="2697"/>
                      <a:pt x="312" y="3104"/>
                    </a:cubicBezTo>
                    <a:lnTo>
                      <a:pt x="358" y="3068"/>
                    </a:lnTo>
                    <a:cubicBezTo>
                      <a:pt x="64" y="2687"/>
                      <a:pt x="151" y="2366"/>
                      <a:pt x="281" y="1881"/>
                    </a:cubicBezTo>
                    <a:cubicBezTo>
                      <a:pt x="332" y="1697"/>
                      <a:pt x="385" y="1491"/>
                      <a:pt x="429" y="1253"/>
                    </a:cubicBezTo>
                    <a:cubicBezTo>
                      <a:pt x="575" y="395"/>
                      <a:pt x="121" y="17"/>
                      <a:pt x="1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8720138" y="4001437"/>
                <a:ext cx="393647" cy="91179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352" extrusionOk="0">
                    <a:moveTo>
                      <a:pt x="2135" y="1"/>
                    </a:moveTo>
                    <a:cubicBezTo>
                      <a:pt x="706" y="1"/>
                      <a:pt x="10" y="1310"/>
                      <a:pt x="0" y="1325"/>
                    </a:cubicBezTo>
                    <a:lnTo>
                      <a:pt x="54" y="1351"/>
                    </a:lnTo>
                    <a:cubicBezTo>
                      <a:pt x="60" y="1336"/>
                      <a:pt x="740" y="59"/>
                      <a:pt x="2134" y="59"/>
                    </a:cubicBezTo>
                    <a:cubicBezTo>
                      <a:pt x="2284" y="59"/>
                      <a:pt x="2441" y="73"/>
                      <a:pt x="2606" y="105"/>
                    </a:cubicBezTo>
                    <a:cubicBezTo>
                      <a:pt x="2944" y="169"/>
                      <a:pt x="3248" y="235"/>
                      <a:pt x="3515" y="295"/>
                    </a:cubicBezTo>
                    <a:cubicBezTo>
                      <a:pt x="4057" y="416"/>
                      <a:pt x="4485" y="511"/>
                      <a:pt x="4841" y="511"/>
                    </a:cubicBezTo>
                    <a:cubicBezTo>
                      <a:pt x="5244" y="511"/>
                      <a:pt x="5555" y="390"/>
                      <a:pt x="5837" y="49"/>
                    </a:cubicBezTo>
                    <a:lnTo>
                      <a:pt x="5793" y="12"/>
                    </a:lnTo>
                    <a:cubicBezTo>
                      <a:pt x="5524" y="337"/>
                      <a:pt x="5224" y="453"/>
                      <a:pt x="4835" y="453"/>
                    </a:cubicBezTo>
                    <a:cubicBezTo>
                      <a:pt x="4485" y="453"/>
                      <a:pt x="4063" y="359"/>
                      <a:pt x="3528" y="239"/>
                    </a:cubicBezTo>
                    <a:cubicBezTo>
                      <a:pt x="3258" y="179"/>
                      <a:pt x="2954" y="112"/>
                      <a:pt x="2617" y="49"/>
                    </a:cubicBezTo>
                    <a:cubicBezTo>
                      <a:pt x="2448" y="16"/>
                      <a:pt x="2288" y="1"/>
                      <a:pt x="2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8884628" y="3146280"/>
                <a:ext cx="101632" cy="22309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308" extrusionOk="0">
                    <a:moveTo>
                      <a:pt x="1453" y="0"/>
                    </a:moveTo>
                    <a:lnTo>
                      <a:pt x="1397" y="10"/>
                    </a:lnTo>
                    <a:cubicBezTo>
                      <a:pt x="1447" y="281"/>
                      <a:pt x="1377" y="371"/>
                      <a:pt x="989" y="872"/>
                    </a:cubicBezTo>
                    <a:cubicBezTo>
                      <a:pt x="899" y="985"/>
                      <a:pt x="796" y="1123"/>
                      <a:pt x="672" y="1286"/>
                    </a:cubicBezTo>
                    <a:cubicBezTo>
                      <a:pt x="0" y="2175"/>
                      <a:pt x="662" y="3298"/>
                      <a:pt x="668" y="3307"/>
                    </a:cubicBezTo>
                    <a:lnTo>
                      <a:pt x="719" y="3281"/>
                    </a:lnTo>
                    <a:cubicBezTo>
                      <a:pt x="712" y="3267"/>
                      <a:pt x="67" y="2179"/>
                      <a:pt x="719" y="1320"/>
                    </a:cubicBezTo>
                    <a:cubicBezTo>
                      <a:pt x="842" y="1156"/>
                      <a:pt x="946" y="1022"/>
                      <a:pt x="1032" y="905"/>
                    </a:cubicBezTo>
                    <a:cubicBezTo>
                      <a:pt x="1427" y="401"/>
                      <a:pt x="1507" y="294"/>
                      <a:pt x="1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" name="Google Shape;327;p25"/>
            <p:cNvSpPr/>
            <p:nvPr/>
          </p:nvSpPr>
          <p:spPr>
            <a:xfrm>
              <a:off x="7810557" y="4013823"/>
              <a:ext cx="566159" cy="566429"/>
            </a:xfrm>
            <a:custGeom>
              <a:avLst/>
              <a:gdLst/>
              <a:ahLst/>
              <a:cxnLst/>
              <a:rect l="l" t="t" r="r" b="b"/>
              <a:pathLst>
                <a:path w="8395" h="8399" extrusionOk="0">
                  <a:moveTo>
                    <a:pt x="60" y="0"/>
                  </a:moveTo>
                  <a:lnTo>
                    <a:pt x="0" y="63"/>
                  </a:lnTo>
                  <a:lnTo>
                    <a:pt x="8335" y="8399"/>
                  </a:lnTo>
                  <a:lnTo>
                    <a:pt x="8395" y="83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7913675" y="3312163"/>
              <a:ext cx="340977" cy="808943"/>
            </a:xfrm>
            <a:custGeom>
              <a:avLst/>
              <a:gdLst/>
              <a:ahLst/>
              <a:cxnLst/>
              <a:rect l="l" t="t" r="r" b="b"/>
              <a:pathLst>
                <a:path w="5056" h="11995" extrusionOk="0">
                  <a:moveTo>
                    <a:pt x="4972" y="1"/>
                  </a:moveTo>
                  <a:lnTo>
                    <a:pt x="1" y="11960"/>
                  </a:lnTo>
                  <a:lnTo>
                    <a:pt x="84" y="11994"/>
                  </a:lnTo>
                  <a:lnTo>
                    <a:pt x="5055" y="34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8156801" y="3455273"/>
              <a:ext cx="197464" cy="86593"/>
            </a:xfrm>
            <a:custGeom>
              <a:avLst/>
              <a:gdLst/>
              <a:ahLst/>
              <a:cxnLst/>
              <a:rect l="l" t="t" r="r" b="b"/>
              <a:pathLst>
                <a:path w="2928" h="1284" extrusionOk="0">
                  <a:moveTo>
                    <a:pt x="2894" y="0"/>
                  </a:moveTo>
                  <a:lnTo>
                    <a:pt x="1" y="1203"/>
                  </a:lnTo>
                  <a:lnTo>
                    <a:pt x="34" y="1283"/>
                  </a:lnTo>
                  <a:lnTo>
                    <a:pt x="2927" y="80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7996156" y="3433075"/>
              <a:ext cx="100351" cy="224912"/>
            </a:xfrm>
            <a:custGeom>
              <a:avLst/>
              <a:gdLst/>
              <a:ahLst/>
              <a:cxnLst/>
              <a:rect l="l" t="t" r="r" b="b"/>
              <a:pathLst>
                <a:path w="1488" h="3335" extrusionOk="0">
                  <a:moveTo>
                    <a:pt x="81" y="1"/>
                  </a:moveTo>
                  <a:lnTo>
                    <a:pt x="1" y="33"/>
                  </a:lnTo>
                  <a:lnTo>
                    <a:pt x="1404" y="3334"/>
                  </a:lnTo>
                  <a:lnTo>
                    <a:pt x="1487" y="3298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8231796" y="4207987"/>
              <a:ext cx="6002" cy="230105"/>
            </a:xfrm>
            <a:custGeom>
              <a:avLst/>
              <a:gdLst/>
              <a:ahLst/>
              <a:cxnLst/>
              <a:rect l="l" t="t" r="r" b="b"/>
              <a:pathLst>
                <a:path w="89" h="3412" extrusionOk="0">
                  <a:moveTo>
                    <a:pt x="1" y="0"/>
                  </a:moveTo>
                  <a:lnTo>
                    <a:pt x="1" y="3412"/>
                  </a:lnTo>
                  <a:lnTo>
                    <a:pt x="88" y="341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7844750" y="4298358"/>
              <a:ext cx="253305" cy="6137"/>
            </a:xfrm>
            <a:custGeom>
              <a:avLst/>
              <a:gdLst/>
              <a:ahLst/>
              <a:cxnLst/>
              <a:rect l="l" t="t" r="r" b="b"/>
              <a:pathLst>
                <a:path w="3756" h="91" extrusionOk="0">
                  <a:moveTo>
                    <a:pt x="1" y="0"/>
                  </a:moveTo>
                  <a:lnTo>
                    <a:pt x="1" y="91"/>
                  </a:lnTo>
                  <a:lnTo>
                    <a:pt x="3755" y="91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802725" y="4475418"/>
              <a:ext cx="3954614" cy="114451"/>
            </a:xfrm>
            <a:custGeom>
              <a:avLst/>
              <a:gdLst/>
              <a:ahLst/>
              <a:cxnLst/>
              <a:rect l="l" t="t" r="r" b="b"/>
              <a:pathLst>
                <a:path w="58639" h="1440" extrusionOk="0">
                  <a:moveTo>
                    <a:pt x="0" y="0"/>
                  </a:moveTo>
                  <a:lnTo>
                    <a:pt x="0" y="1440"/>
                  </a:lnTo>
                  <a:lnTo>
                    <a:pt x="58638" y="1440"/>
                  </a:lnTo>
                  <a:lnTo>
                    <a:pt x="58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4982472" y="2509734"/>
              <a:ext cx="3275224" cy="1976262"/>
            </a:xfrm>
            <a:custGeom>
              <a:avLst/>
              <a:gdLst/>
              <a:ahLst/>
              <a:cxnLst/>
              <a:rect l="l" t="t" r="r" b="b"/>
              <a:pathLst>
                <a:path w="48565" h="29304" extrusionOk="0">
                  <a:moveTo>
                    <a:pt x="8826" y="1"/>
                  </a:moveTo>
                  <a:cubicBezTo>
                    <a:pt x="7998" y="1"/>
                    <a:pt x="7276" y="562"/>
                    <a:pt x="7072" y="1364"/>
                  </a:cubicBezTo>
                  <a:lnTo>
                    <a:pt x="0" y="29303"/>
                  </a:lnTo>
                  <a:lnTo>
                    <a:pt x="41145" y="29303"/>
                  </a:lnTo>
                  <a:lnTo>
                    <a:pt x="485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5040809" y="2717454"/>
              <a:ext cx="3164217" cy="1538441"/>
            </a:xfrm>
            <a:custGeom>
              <a:avLst/>
              <a:gdLst/>
              <a:ahLst/>
              <a:cxnLst/>
              <a:rect l="l" t="t" r="r" b="b"/>
              <a:pathLst>
                <a:path w="46919" h="22812" extrusionOk="0">
                  <a:moveTo>
                    <a:pt x="5773" y="1"/>
                  </a:moveTo>
                  <a:lnTo>
                    <a:pt x="0" y="22812"/>
                  </a:lnTo>
                  <a:lnTo>
                    <a:pt x="41145" y="22812"/>
                  </a:lnTo>
                  <a:lnTo>
                    <a:pt x="469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7735900" y="2509734"/>
              <a:ext cx="630294" cy="2082547"/>
            </a:xfrm>
            <a:custGeom>
              <a:avLst/>
              <a:gdLst/>
              <a:ahLst/>
              <a:cxnLst/>
              <a:rect l="l" t="t" r="r" b="b"/>
              <a:pathLst>
                <a:path w="9346" h="30880" extrusionOk="0">
                  <a:moveTo>
                    <a:pt x="7738" y="1"/>
                  </a:moveTo>
                  <a:lnTo>
                    <a:pt x="318" y="29303"/>
                  </a:lnTo>
                  <a:lnTo>
                    <a:pt x="1" y="30880"/>
                  </a:lnTo>
                  <a:lnTo>
                    <a:pt x="1" y="30880"/>
                  </a:lnTo>
                  <a:lnTo>
                    <a:pt x="1715" y="30743"/>
                  </a:lnTo>
                  <a:cubicBezTo>
                    <a:pt x="1715" y="30743"/>
                    <a:pt x="8634" y="3769"/>
                    <a:pt x="8991" y="2199"/>
                  </a:cubicBezTo>
                  <a:cubicBezTo>
                    <a:pt x="9346" y="632"/>
                    <a:pt x="7738" y="1"/>
                    <a:pt x="77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4107084" y="4453059"/>
              <a:ext cx="518546" cy="32978"/>
            </a:xfrm>
            <a:custGeom>
              <a:avLst/>
              <a:gdLst/>
              <a:ahLst/>
              <a:cxnLst/>
              <a:rect l="l" t="t" r="r" b="b"/>
              <a:pathLst>
                <a:path w="7689" h="489" extrusionOk="0">
                  <a:moveTo>
                    <a:pt x="1" y="0"/>
                  </a:moveTo>
                  <a:lnTo>
                    <a:pt x="1" y="488"/>
                  </a:lnTo>
                  <a:lnTo>
                    <a:pt x="7688" y="488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4658686" y="4453059"/>
              <a:ext cx="1325061" cy="32978"/>
            </a:xfrm>
            <a:custGeom>
              <a:avLst/>
              <a:gdLst/>
              <a:ahLst/>
              <a:cxnLst/>
              <a:rect l="l" t="t" r="r" b="b"/>
              <a:pathLst>
                <a:path w="19648" h="489" extrusionOk="0">
                  <a:moveTo>
                    <a:pt x="0" y="0"/>
                  </a:moveTo>
                  <a:lnTo>
                    <a:pt x="0" y="488"/>
                  </a:lnTo>
                  <a:lnTo>
                    <a:pt x="19647" y="488"/>
                  </a:lnTo>
                  <a:lnTo>
                    <a:pt x="19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055329" y="4453059"/>
              <a:ext cx="1325331" cy="32978"/>
            </a:xfrm>
            <a:custGeom>
              <a:avLst/>
              <a:gdLst/>
              <a:ahLst/>
              <a:cxnLst/>
              <a:rect l="l" t="t" r="r" b="b"/>
              <a:pathLst>
                <a:path w="19652" h="489" extrusionOk="0">
                  <a:moveTo>
                    <a:pt x="1" y="0"/>
                  </a:moveTo>
                  <a:lnTo>
                    <a:pt x="1" y="488"/>
                  </a:lnTo>
                  <a:lnTo>
                    <a:pt x="19652" y="488"/>
                  </a:lnTo>
                  <a:lnTo>
                    <a:pt x="196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4774078" y="3432198"/>
              <a:ext cx="838414" cy="823510"/>
            </a:xfrm>
            <a:custGeom>
              <a:avLst/>
              <a:gdLst/>
              <a:ahLst/>
              <a:cxnLst/>
              <a:rect l="l" t="t" r="r" b="b"/>
              <a:pathLst>
                <a:path w="12432" h="12211" extrusionOk="0">
                  <a:moveTo>
                    <a:pt x="1872" y="0"/>
                  </a:moveTo>
                  <a:cubicBezTo>
                    <a:pt x="751" y="0"/>
                    <a:pt x="1" y="1607"/>
                    <a:pt x="1166" y="2385"/>
                  </a:cubicBezTo>
                  <a:cubicBezTo>
                    <a:pt x="1342" y="2502"/>
                    <a:pt x="1516" y="2599"/>
                    <a:pt x="1673" y="2672"/>
                  </a:cubicBezTo>
                  <a:cubicBezTo>
                    <a:pt x="2782" y="3170"/>
                    <a:pt x="1239" y="4704"/>
                    <a:pt x="2939" y="6277"/>
                  </a:cubicBezTo>
                  <a:cubicBezTo>
                    <a:pt x="4640" y="7848"/>
                    <a:pt x="5512" y="7711"/>
                    <a:pt x="4927" y="8937"/>
                  </a:cubicBezTo>
                  <a:cubicBezTo>
                    <a:pt x="4343" y="10163"/>
                    <a:pt x="5709" y="12210"/>
                    <a:pt x="5709" y="12210"/>
                  </a:cubicBezTo>
                  <a:lnTo>
                    <a:pt x="12431" y="12210"/>
                  </a:lnTo>
                  <a:cubicBezTo>
                    <a:pt x="12431" y="12210"/>
                    <a:pt x="8950" y="9805"/>
                    <a:pt x="9307" y="7724"/>
                  </a:cubicBezTo>
                  <a:cubicBezTo>
                    <a:pt x="9665" y="5643"/>
                    <a:pt x="8001" y="4387"/>
                    <a:pt x="5946" y="4296"/>
                  </a:cubicBezTo>
                  <a:cubicBezTo>
                    <a:pt x="3888" y="4209"/>
                    <a:pt x="4483" y="3912"/>
                    <a:pt x="3968" y="1824"/>
                  </a:cubicBezTo>
                  <a:cubicBezTo>
                    <a:pt x="3798" y="1133"/>
                    <a:pt x="3234" y="601"/>
                    <a:pt x="2552" y="197"/>
                  </a:cubicBezTo>
                  <a:cubicBezTo>
                    <a:pt x="2319" y="60"/>
                    <a:pt x="2089" y="0"/>
                    <a:pt x="187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5840596" y="3248757"/>
              <a:ext cx="891220" cy="1006947"/>
            </a:xfrm>
            <a:custGeom>
              <a:avLst/>
              <a:gdLst/>
              <a:ahLst/>
              <a:cxnLst/>
              <a:rect l="l" t="t" r="r" b="b"/>
              <a:pathLst>
                <a:path w="13215" h="14931" extrusionOk="0">
                  <a:moveTo>
                    <a:pt x="11143" y="0"/>
                  </a:moveTo>
                  <a:cubicBezTo>
                    <a:pt x="10634" y="0"/>
                    <a:pt x="10072" y="108"/>
                    <a:pt x="9506" y="418"/>
                  </a:cubicBezTo>
                  <a:cubicBezTo>
                    <a:pt x="7056" y="1755"/>
                    <a:pt x="7294" y="3448"/>
                    <a:pt x="5620" y="3575"/>
                  </a:cubicBezTo>
                  <a:cubicBezTo>
                    <a:pt x="3853" y="3713"/>
                    <a:pt x="953" y="5022"/>
                    <a:pt x="475" y="8644"/>
                  </a:cubicBezTo>
                  <a:cubicBezTo>
                    <a:pt x="1" y="12268"/>
                    <a:pt x="475" y="14930"/>
                    <a:pt x="475" y="14930"/>
                  </a:cubicBezTo>
                  <a:lnTo>
                    <a:pt x="4688" y="14930"/>
                  </a:lnTo>
                  <a:cubicBezTo>
                    <a:pt x="4688" y="14930"/>
                    <a:pt x="6766" y="13384"/>
                    <a:pt x="6111" y="11205"/>
                  </a:cubicBezTo>
                  <a:cubicBezTo>
                    <a:pt x="5457" y="9028"/>
                    <a:pt x="5540" y="6188"/>
                    <a:pt x="8099" y="6010"/>
                  </a:cubicBezTo>
                  <a:cubicBezTo>
                    <a:pt x="10655" y="5830"/>
                    <a:pt x="9121" y="3295"/>
                    <a:pt x="9847" y="1811"/>
                  </a:cubicBezTo>
                  <a:cubicBezTo>
                    <a:pt x="10390" y="702"/>
                    <a:pt x="12012" y="563"/>
                    <a:pt x="12789" y="563"/>
                  </a:cubicBezTo>
                  <a:cubicBezTo>
                    <a:pt x="13049" y="563"/>
                    <a:pt x="13214" y="578"/>
                    <a:pt x="13214" y="578"/>
                  </a:cubicBezTo>
                  <a:cubicBezTo>
                    <a:pt x="13214" y="578"/>
                    <a:pt x="12320" y="0"/>
                    <a:pt x="11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5998543" y="3266629"/>
              <a:ext cx="733882" cy="990019"/>
            </a:xfrm>
            <a:custGeom>
              <a:avLst/>
              <a:gdLst/>
              <a:ahLst/>
              <a:cxnLst/>
              <a:rect l="l" t="t" r="r" b="b"/>
              <a:pathLst>
                <a:path w="10882" h="14680" extrusionOk="0">
                  <a:moveTo>
                    <a:pt x="9212" y="1"/>
                  </a:moveTo>
                  <a:cubicBezTo>
                    <a:pt x="8395" y="1"/>
                    <a:pt x="7476" y="238"/>
                    <a:pt x="6943" y="1146"/>
                  </a:cubicBezTo>
                  <a:cubicBezTo>
                    <a:pt x="6623" y="1687"/>
                    <a:pt x="6418" y="2214"/>
                    <a:pt x="6218" y="2726"/>
                  </a:cubicBezTo>
                  <a:cubicBezTo>
                    <a:pt x="5734" y="3972"/>
                    <a:pt x="5349" y="4957"/>
                    <a:pt x="3619" y="5101"/>
                  </a:cubicBezTo>
                  <a:cubicBezTo>
                    <a:pt x="2526" y="5187"/>
                    <a:pt x="1567" y="5756"/>
                    <a:pt x="923" y="6701"/>
                  </a:cubicBezTo>
                  <a:cubicBezTo>
                    <a:pt x="212" y="7744"/>
                    <a:pt x="1" y="9093"/>
                    <a:pt x="362" y="10309"/>
                  </a:cubicBezTo>
                  <a:cubicBezTo>
                    <a:pt x="1053" y="12628"/>
                    <a:pt x="175" y="14636"/>
                    <a:pt x="164" y="14656"/>
                  </a:cubicBezTo>
                  <a:lnTo>
                    <a:pt x="215" y="14679"/>
                  </a:lnTo>
                  <a:cubicBezTo>
                    <a:pt x="224" y="14659"/>
                    <a:pt x="1114" y="12635"/>
                    <a:pt x="415" y="10292"/>
                  </a:cubicBezTo>
                  <a:cubicBezTo>
                    <a:pt x="58" y="9093"/>
                    <a:pt x="265" y="7760"/>
                    <a:pt x="970" y="6731"/>
                  </a:cubicBezTo>
                  <a:cubicBezTo>
                    <a:pt x="1604" y="5802"/>
                    <a:pt x="2546" y="5241"/>
                    <a:pt x="3622" y="5155"/>
                  </a:cubicBezTo>
                  <a:cubicBezTo>
                    <a:pt x="5390" y="5011"/>
                    <a:pt x="5777" y="4012"/>
                    <a:pt x="6268" y="2746"/>
                  </a:cubicBezTo>
                  <a:cubicBezTo>
                    <a:pt x="6469" y="2238"/>
                    <a:pt x="6672" y="1710"/>
                    <a:pt x="6990" y="1172"/>
                  </a:cubicBezTo>
                  <a:cubicBezTo>
                    <a:pt x="7509" y="288"/>
                    <a:pt x="8408" y="56"/>
                    <a:pt x="9209" y="56"/>
                  </a:cubicBezTo>
                  <a:cubicBezTo>
                    <a:pt x="10087" y="56"/>
                    <a:pt x="10848" y="335"/>
                    <a:pt x="10862" y="341"/>
                  </a:cubicBezTo>
                  <a:lnTo>
                    <a:pt x="10882" y="287"/>
                  </a:lnTo>
                  <a:cubicBezTo>
                    <a:pt x="10866" y="281"/>
                    <a:pt x="10100" y="1"/>
                    <a:pt x="9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6009604" y="3795572"/>
              <a:ext cx="223833" cy="118829"/>
            </a:xfrm>
            <a:custGeom>
              <a:avLst/>
              <a:gdLst/>
              <a:ahLst/>
              <a:cxnLst/>
              <a:rect l="l" t="t" r="r" b="b"/>
              <a:pathLst>
                <a:path w="3319" h="1762" extrusionOk="0">
                  <a:moveTo>
                    <a:pt x="2373" y="0"/>
                  </a:moveTo>
                  <a:cubicBezTo>
                    <a:pt x="685" y="0"/>
                    <a:pt x="9" y="1722"/>
                    <a:pt x="0" y="1741"/>
                  </a:cubicBezTo>
                  <a:lnTo>
                    <a:pt x="54" y="1762"/>
                  </a:lnTo>
                  <a:cubicBezTo>
                    <a:pt x="59" y="1742"/>
                    <a:pt x="720" y="56"/>
                    <a:pt x="2371" y="56"/>
                  </a:cubicBezTo>
                  <a:cubicBezTo>
                    <a:pt x="2651" y="56"/>
                    <a:pt x="2959" y="105"/>
                    <a:pt x="3298" y="218"/>
                  </a:cubicBezTo>
                  <a:lnTo>
                    <a:pt x="3318" y="164"/>
                  </a:lnTo>
                  <a:cubicBezTo>
                    <a:pt x="2973" y="49"/>
                    <a:pt x="2659" y="0"/>
                    <a:pt x="2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6099503" y="3634320"/>
              <a:ext cx="235973" cy="42622"/>
            </a:xfrm>
            <a:custGeom>
              <a:avLst/>
              <a:gdLst/>
              <a:ahLst/>
              <a:cxnLst/>
              <a:rect l="l" t="t" r="r" b="b"/>
              <a:pathLst>
                <a:path w="3499" h="632" extrusionOk="0">
                  <a:moveTo>
                    <a:pt x="2171" y="0"/>
                  </a:moveTo>
                  <a:cubicBezTo>
                    <a:pt x="1095" y="0"/>
                    <a:pt x="17" y="575"/>
                    <a:pt x="1" y="585"/>
                  </a:cubicBezTo>
                  <a:lnTo>
                    <a:pt x="27" y="631"/>
                  </a:lnTo>
                  <a:cubicBezTo>
                    <a:pt x="43" y="624"/>
                    <a:pt x="1111" y="55"/>
                    <a:pt x="2170" y="55"/>
                  </a:cubicBezTo>
                  <a:cubicBezTo>
                    <a:pt x="2632" y="55"/>
                    <a:pt x="3092" y="163"/>
                    <a:pt x="3462" y="474"/>
                  </a:cubicBezTo>
                  <a:lnTo>
                    <a:pt x="3498" y="431"/>
                  </a:lnTo>
                  <a:cubicBezTo>
                    <a:pt x="3117" y="111"/>
                    <a:pt x="2644" y="0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6325027" y="3418642"/>
              <a:ext cx="42015" cy="151470"/>
            </a:xfrm>
            <a:custGeom>
              <a:avLst/>
              <a:gdLst/>
              <a:ahLst/>
              <a:cxnLst/>
              <a:rect l="l" t="t" r="r" b="b"/>
              <a:pathLst>
                <a:path w="623" h="2246" extrusionOk="0">
                  <a:moveTo>
                    <a:pt x="44" y="0"/>
                  </a:moveTo>
                  <a:lnTo>
                    <a:pt x="1" y="37"/>
                  </a:lnTo>
                  <a:cubicBezTo>
                    <a:pt x="562" y="652"/>
                    <a:pt x="391" y="2225"/>
                    <a:pt x="391" y="2239"/>
                  </a:cubicBezTo>
                  <a:lnTo>
                    <a:pt x="445" y="2246"/>
                  </a:lnTo>
                  <a:cubicBezTo>
                    <a:pt x="452" y="2182"/>
                    <a:pt x="622" y="632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5347667" y="2884034"/>
              <a:ext cx="966145" cy="1371662"/>
            </a:xfrm>
            <a:custGeom>
              <a:avLst/>
              <a:gdLst/>
              <a:ahLst/>
              <a:cxnLst/>
              <a:rect l="l" t="t" r="r" b="b"/>
              <a:pathLst>
                <a:path w="14326" h="20339" extrusionOk="0">
                  <a:moveTo>
                    <a:pt x="13420" y="0"/>
                  </a:moveTo>
                  <a:cubicBezTo>
                    <a:pt x="13420" y="0"/>
                    <a:pt x="9842" y="250"/>
                    <a:pt x="8783" y="3223"/>
                  </a:cubicBezTo>
                  <a:cubicBezTo>
                    <a:pt x="7724" y="6200"/>
                    <a:pt x="7169" y="7560"/>
                    <a:pt x="5255" y="8820"/>
                  </a:cubicBezTo>
                  <a:cubicBezTo>
                    <a:pt x="3341" y="10079"/>
                    <a:pt x="1" y="15631"/>
                    <a:pt x="2653" y="20338"/>
                  </a:cubicBezTo>
                  <a:lnTo>
                    <a:pt x="7784" y="20338"/>
                  </a:lnTo>
                  <a:cubicBezTo>
                    <a:pt x="7784" y="20338"/>
                    <a:pt x="9792" y="17640"/>
                    <a:pt x="8833" y="15270"/>
                  </a:cubicBezTo>
                  <a:cubicBezTo>
                    <a:pt x="7875" y="12902"/>
                    <a:pt x="7674" y="8720"/>
                    <a:pt x="11002" y="7410"/>
                  </a:cubicBezTo>
                  <a:cubicBezTo>
                    <a:pt x="14325" y="6097"/>
                    <a:pt x="11352" y="1764"/>
                    <a:pt x="13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5669834" y="2882146"/>
              <a:ext cx="583154" cy="1373753"/>
            </a:xfrm>
            <a:custGeom>
              <a:avLst/>
              <a:gdLst/>
              <a:ahLst/>
              <a:cxnLst/>
              <a:rect l="l" t="t" r="r" b="b"/>
              <a:pathLst>
                <a:path w="8647" h="20370" extrusionOk="0">
                  <a:moveTo>
                    <a:pt x="8640" y="1"/>
                  </a:moveTo>
                  <a:cubicBezTo>
                    <a:pt x="8630" y="1"/>
                    <a:pt x="7778" y="135"/>
                    <a:pt x="6916" y="743"/>
                  </a:cubicBezTo>
                  <a:cubicBezTo>
                    <a:pt x="6117" y="1304"/>
                    <a:pt x="5146" y="2397"/>
                    <a:pt x="5038" y="4411"/>
                  </a:cubicBezTo>
                  <a:cubicBezTo>
                    <a:pt x="4938" y="6235"/>
                    <a:pt x="3906" y="7227"/>
                    <a:pt x="2810" y="8276"/>
                  </a:cubicBezTo>
                  <a:cubicBezTo>
                    <a:pt x="1581" y="9459"/>
                    <a:pt x="304" y="10682"/>
                    <a:pt x="198" y="13204"/>
                  </a:cubicBezTo>
                  <a:cubicBezTo>
                    <a:pt x="1" y="17915"/>
                    <a:pt x="198" y="20346"/>
                    <a:pt x="198" y="20370"/>
                  </a:cubicBezTo>
                  <a:lnTo>
                    <a:pt x="255" y="20366"/>
                  </a:lnTo>
                  <a:cubicBezTo>
                    <a:pt x="252" y="20340"/>
                    <a:pt x="54" y="17915"/>
                    <a:pt x="255" y="13207"/>
                  </a:cubicBezTo>
                  <a:cubicBezTo>
                    <a:pt x="361" y="10705"/>
                    <a:pt x="1624" y="9493"/>
                    <a:pt x="2850" y="8316"/>
                  </a:cubicBezTo>
                  <a:cubicBezTo>
                    <a:pt x="3953" y="7260"/>
                    <a:pt x="4995" y="6262"/>
                    <a:pt x="5092" y="4414"/>
                  </a:cubicBezTo>
                  <a:cubicBezTo>
                    <a:pt x="5199" y="2420"/>
                    <a:pt x="6158" y="1344"/>
                    <a:pt x="6947" y="790"/>
                  </a:cubicBezTo>
                  <a:cubicBezTo>
                    <a:pt x="7798" y="188"/>
                    <a:pt x="8640" y="58"/>
                    <a:pt x="8646" y="55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5906621" y="3344524"/>
              <a:ext cx="235973" cy="52738"/>
            </a:xfrm>
            <a:custGeom>
              <a:avLst/>
              <a:gdLst/>
              <a:ahLst/>
              <a:cxnLst/>
              <a:rect l="l" t="t" r="r" b="b"/>
              <a:pathLst>
                <a:path w="3499" h="782" extrusionOk="0">
                  <a:moveTo>
                    <a:pt x="2719" y="0"/>
                  </a:moveTo>
                  <a:cubicBezTo>
                    <a:pt x="1437" y="0"/>
                    <a:pt x="17" y="724"/>
                    <a:pt x="1" y="735"/>
                  </a:cubicBezTo>
                  <a:lnTo>
                    <a:pt x="24" y="782"/>
                  </a:lnTo>
                  <a:cubicBezTo>
                    <a:pt x="44" y="774"/>
                    <a:pt x="1451" y="56"/>
                    <a:pt x="2717" y="56"/>
                  </a:cubicBezTo>
                  <a:cubicBezTo>
                    <a:pt x="2983" y="56"/>
                    <a:pt x="3243" y="87"/>
                    <a:pt x="3482" y="164"/>
                  </a:cubicBezTo>
                  <a:lnTo>
                    <a:pt x="3499" y="111"/>
                  </a:lnTo>
                  <a:cubicBezTo>
                    <a:pt x="3255" y="33"/>
                    <a:pt x="2990" y="0"/>
                    <a:pt x="2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5695327" y="3610513"/>
              <a:ext cx="212503" cy="78770"/>
            </a:xfrm>
            <a:custGeom>
              <a:avLst/>
              <a:gdLst/>
              <a:ahLst/>
              <a:cxnLst/>
              <a:rect l="l" t="t" r="r" b="b"/>
              <a:pathLst>
                <a:path w="3151" h="1168" extrusionOk="0">
                  <a:moveTo>
                    <a:pt x="2748" y="1"/>
                  </a:moveTo>
                  <a:cubicBezTo>
                    <a:pt x="1249" y="1"/>
                    <a:pt x="13" y="1116"/>
                    <a:pt x="0" y="1128"/>
                  </a:cubicBezTo>
                  <a:lnTo>
                    <a:pt x="37" y="1168"/>
                  </a:lnTo>
                  <a:cubicBezTo>
                    <a:pt x="49" y="1156"/>
                    <a:pt x="1272" y="55"/>
                    <a:pt x="2745" y="55"/>
                  </a:cubicBezTo>
                  <a:cubicBezTo>
                    <a:pt x="2876" y="55"/>
                    <a:pt x="3008" y="63"/>
                    <a:pt x="3141" y="82"/>
                  </a:cubicBezTo>
                  <a:lnTo>
                    <a:pt x="3151" y="28"/>
                  </a:lnTo>
                  <a:cubicBezTo>
                    <a:pt x="3015" y="9"/>
                    <a:pt x="2880" y="1"/>
                    <a:pt x="2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843563" y="3328271"/>
              <a:ext cx="25088" cy="129013"/>
            </a:xfrm>
            <a:custGeom>
              <a:avLst/>
              <a:gdLst/>
              <a:ahLst/>
              <a:cxnLst/>
              <a:rect l="l" t="t" r="r" b="b"/>
              <a:pathLst>
                <a:path w="372" h="1913" extrusionOk="0">
                  <a:moveTo>
                    <a:pt x="54" y="1"/>
                  </a:moveTo>
                  <a:lnTo>
                    <a:pt x="1" y="21"/>
                  </a:lnTo>
                  <a:cubicBezTo>
                    <a:pt x="311" y="906"/>
                    <a:pt x="4" y="1885"/>
                    <a:pt x="1" y="1895"/>
                  </a:cubicBezTo>
                  <a:lnTo>
                    <a:pt x="54" y="1912"/>
                  </a:lnTo>
                  <a:cubicBezTo>
                    <a:pt x="57" y="1902"/>
                    <a:pt x="371" y="906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4773337" y="2997808"/>
              <a:ext cx="1063731" cy="1257891"/>
            </a:xfrm>
            <a:custGeom>
              <a:avLst/>
              <a:gdLst/>
              <a:ahLst/>
              <a:cxnLst/>
              <a:rect l="l" t="t" r="r" b="b"/>
              <a:pathLst>
                <a:path w="15773" h="186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858" y="1240"/>
                    <a:pt x="1801" y="2759"/>
                  </a:cubicBezTo>
                  <a:cubicBezTo>
                    <a:pt x="1745" y="4282"/>
                    <a:pt x="2082" y="7042"/>
                    <a:pt x="5292" y="7830"/>
                  </a:cubicBezTo>
                  <a:cubicBezTo>
                    <a:pt x="8506" y="8619"/>
                    <a:pt x="8617" y="10109"/>
                    <a:pt x="7885" y="12745"/>
                  </a:cubicBezTo>
                  <a:cubicBezTo>
                    <a:pt x="7153" y="15378"/>
                    <a:pt x="8112" y="18651"/>
                    <a:pt x="8112" y="18651"/>
                  </a:cubicBezTo>
                  <a:lnTo>
                    <a:pt x="15773" y="18651"/>
                  </a:lnTo>
                  <a:cubicBezTo>
                    <a:pt x="15773" y="18651"/>
                    <a:pt x="15264" y="12725"/>
                    <a:pt x="12054" y="10925"/>
                  </a:cubicBezTo>
                  <a:cubicBezTo>
                    <a:pt x="8844" y="9127"/>
                    <a:pt x="9689" y="6872"/>
                    <a:pt x="7828" y="4563"/>
                  </a:cubicBezTo>
                  <a:cubicBezTo>
                    <a:pt x="5971" y="2255"/>
                    <a:pt x="3886" y="3324"/>
                    <a:pt x="2984" y="1690"/>
                  </a:cubicBezTo>
                  <a:cubicBezTo>
                    <a:pt x="2082" y="5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4773134" y="2995852"/>
              <a:ext cx="870853" cy="1260993"/>
            </a:xfrm>
            <a:custGeom>
              <a:avLst/>
              <a:gdLst/>
              <a:ahLst/>
              <a:cxnLst/>
              <a:rect l="l" t="t" r="r" b="b"/>
              <a:pathLst>
                <a:path w="12913" h="18698" extrusionOk="0">
                  <a:moveTo>
                    <a:pt x="36" y="1"/>
                  </a:moveTo>
                  <a:cubicBezTo>
                    <a:pt x="14" y="1"/>
                    <a:pt x="2" y="2"/>
                    <a:pt x="0" y="2"/>
                  </a:cubicBezTo>
                  <a:lnTo>
                    <a:pt x="4" y="56"/>
                  </a:lnTo>
                  <a:cubicBezTo>
                    <a:pt x="5" y="56"/>
                    <a:pt x="13" y="55"/>
                    <a:pt x="28" y="55"/>
                  </a:cubicBezTo>
                  <a:cubicBezTo>
                    <a:pt x="259" y="55"/>
                    <a:pt x="2068" y="134"/>
                    <a:pt x="3037" y="2735"/>
                  </a:cubicBezTo>
                  <a:cubicBezTo>
                    <a:pt x="4076" y="5528"/>
                    <a:pt x="5763" y="6249"/>
                    <a:pt x="7116" y="6828"/>
                  </a:cubicBezTo>
                  <a:lnTo>
                    <a:pt x="7183" y="6857"/>
                  </a:lnTo>
                  <a:cubicBezTo>
                    <a:pt x="8569" y="7452"/>
                    <a:pt x="10771" y="9583"/>
                    <a:pt x="10771" y="12774"/>
                  </a:cubicBezTo>
                  <a:cubicBezTo>
                    <a:pt x="10771" y="15962"/>
                    <a:pt x="12849" y="18671"/>
                    <a:pt x="12869" y="18697"/>
                  </a:cubicBezTo>
                  <a:lnTo>
                    <a:pt x="12913" y="18664"/>
                  </a:lnTo>
                  <a:cubicBezTo>
                    <a:pt x="12893" y="18637"/>
                    <a:pt x="10825" y="15942"/>
                    <a:pt x="10825" y="12774"/>
                  </a:cubicBezTo>
                  <a:cubicBezTo>
                    <a:pt x="10825" y="9557"/>
                    <a:pt x="8606" y="7406"/>
                    <a:pt x="7203" y="6807"/>
                  </a:cubicBezTo>
                  <a:lnTo>
                    <a:pt x="7140" y="6777"/>
                  </a:lnTo>
                  <a:cubicBezTo>
                    <a:pt x="5793" y="6203"/>
                    <a:pt x="4119" y="5485"/>
                    <a:pt x="3087" y="2718"/>
                  </a:cubicBezTo>
                  <a:cubicBezTo>
                    <a:pt x="2118" y="113"/>
                    <a:pt x="312" y="1"/>
                    <a:pt x="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5471827" y="3773991"/>
              <a:ext cx="171500" cy="278325"/>
            </a:xfrm>
            <a:custGeom>
              <a:avLst/>
              <a:gdLst/>
              <a:ahLst/>
              <a:cxnLst/>
              <a:rect l="l" t="t" r="r" b="b"/>
              <a:pathLst>
                <a:path w="2543" h="4127" extrusionOk="0">
                  <a:moveTo>
                    <a:pt x="2519" y="0"/>
                  </a:moveTo>
                  <a:cubicBezTo>
                    <a:pt x="0" y="1203"/>
                    <a:pt x="918" y="4096"/>
                    <a:pt x="926" y="4126"/>
                  </a:cubicBezTo>
                  <a:lnTo>
                    <a:pt x="979" y="4109"/>
                  </a:lnTo>
                  <a:cubicBezTo>
                    <a:pt x="969" y="4079"/>
                    <a:pt x="67" y="1229"/>
                    <a:pt x="2542" y="50"/>
                  </a:cubicBezTo>
                  <a:lnTo>
                    <a:pt x="25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5329863" y="3720105"/>
              <a:ext cx="173118" cy="126922"/>
            </a:xfrm>
            <a:custGeom>
              <a:avLst/>
              <a:gdLst/>
              <a:ahLst/>
              <a:cxnLst/>
              <a:rect l="l" t="t" r="r" b="b"/>
              <a:pathLst>
                <a:path w="2567" h="1882" extrusionOk="0">
                  <a:moveTo>
                    <a:pt x="4" y="0"/>
                  </a:moveTo>
                  <a:lnTo>
                    <a:pt x="1" y="57"/>
                  </a:lnTo>
                  <a:cubicBezTo>
                    <a:pt x="1554" y="91"/>
                    <a:pt x="2506" y="1865"/>
                    <a:pt x="2516" y="1882"/>
                  </a:cubicBezTo>
                  <a:lnTo>
                    <a:pt x="2566" y="1855"/>
                  </a:lnTo>
                  <a:cubicBezTo>
                    <a:pt x="2556" y="1838"/>
                    <a:pt x="1591" y="37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154110" y="3232099"/>
              <a:ext cx="105274" cy="225991"/>
            </a:xfrm>
            <a:custGeom>
              <a:avLst/>
              <a:gdLst/>
              <a:ahLst/>
              <a:cxnLst/>
              <a:rect l="l" t="t" r="r" b="b"/>
              <a:pathLst>
                <a:path w="1561" h="3351" extrusionOk="0">
                  <a:moveTo>
                    <a:pt x="946" y="0"/>
                  </a:moveTo>
                  <a:cubicBezTo>
                    <a:pt x="1" y="2051"/>
                    <a:pt x="1511" y="3338"/>
                    <a:pt x="1528" y="3351"/>
                  </a:cubicBezTo>
                  <a:lnTo>
                    <a:pt x="1560" y="3308"/>
                  </a:lnTo>
                  <a:cubicBezTo>
                    <a:pt x="1548" y="3294"/>
                    <a:pt x="67" y="2038"/>
                    <a:pt x="996" y="24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4903768" y="3285985"/>
              <a:ext cx="204006" cy="86323"/>
            </a:xfrm>
            <a:custGeom>
              <a:avLst/>
              <a:gdLst/>
              <a:ahLst/>
              <a:cxnLst/>
              <a:rect l="l" t="t" r="r" b="b"/>
              <a:pathLst>
                <a:path w="3025" h="1280" extrusionOk="0">
                  <a:moveTo>
                    <a:pt x="703" y="0"/>
                  </a:moveTo>
                  <a:cubicBezTo>
                    <a:pt x="463" y="0"/>
                    <a:pt x="225" y="56"/>
                    <a:pt x="1" y="190"/>
                  </a:cubicBezTo>
                  <a:lnTo>
                    <a:pt x="28" y="237"/>
                  </a:lnTo>
                  <a:cubicBezTo>
                    <a:pt x="243" y="109"/>
                    <a:pt x="472" y="55"/>
                    <a:pt x="704" y="55"/>
                  </a:cubicBezTo>
                  <a:cubicBezTo>
                    <a:pt x="1807" y="55"/>
                    <a:pt x="2967" y="1266"/>
                    <a:pt x="2984" y="1280"/>
                  </a:cubicBezTo>
                  <a:lnTo>
                    <a:pt x="3024" y="1243"/>
                  </a:lnTo>
                  <a:cubicBezTo>
                    <a:pt x="3008" y="1226"/>
                    <a:pt x="1832" y="0"/>
                    <a:pt x="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6285843" y="3218341"/>
              <a:ext cx="8430" cy="2967"/>
            </a:xfrm>
            <a:custGeom>
              <a:avLst/>
              <a:gdLst/>
              <a:ahLst/>
              <a:cxnLst/>
              <a:rect l="l" t="t" r="r" b="b"/>
              <a:pathLst>
                <a:path w="125" h="44" extrusionOk="0">
                  <a:moveTo>
                    <a:pt x="1" y="1"/>
                  </a:moveTo>
                  <a:lnTo>
                    <a:pt x="44" y="44"/>
                  </a:lnTo>
                  <a:cubicBezTo>
                    <a:pt x="70" y="30"/>
                    <a:pt x="98" y="17"/>
                    <a:pt x="12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6518786" y="3465042"/>
              <a:ext cx="3507" cy="3237"/>
            </a:xfrm>
            <a:custGeom>
              <a:avLst/>
              <a:gdLst/>
              <a:ahLst/>
              <a:cxnLst/>
              <a:rect l="l" t="t" r="r" b="b"/>
              <a:pathLst>
                <a:path w="52" h="48" extrusionOk="0">
                  <a:moveTo>
                    <a:pt x="21" y="0"/>
                  </a:moveTo>
                  <a:lnTo>
                    <a:pt x="1" y="20"/>
                  </a:lnTo>
                  <a:lnTo>
                    <a:pt x="24" y="48"/>
                  </a:lnTo>
                  <a:lnTo>
                    <a:pt x="51" y="3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015828" y="3250106"/>
              <a:ext cx="16523" cy="4384"/>
            </a:xfrm>
            <a:custGeom>
              <a:avLst/>
              <a:gdLst/>
              <a:ahLst/>
              <a:cxnLst/>
              <a:rect l="l" t="t" r="r" b="b"/>
              <a:pathLst>
                <a:path w="245" h="65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4"/>
                    <a:pt x="81" y="44"/>
                    <a:pt x="118" y="64"/>
                  </a:cubicBezTo>
                  <a:lnTo>
                    <a:pt x="245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032284" y="3250781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026214" y="3250781"/>
              <a:ext cx="6137" cy="7284"/>
            </a:xfrm>
            <a:custGeom>
              <a:avLst/>
              <a:gdLst/>
              <a:ahLst/>
              <a:cxnLst/>
              <a:rect l="l" t="t" r="r" b="b"/>
              <a:pathLst>
                <a:path w="91" h="108" extrusionOk="0">
                  <a:moveTo>
                    <a:pt x="91" y="1"/>
                  </a:moveTo>
                  <a:lnTo>
                    <a:pt x="0" y="74"/>
                  </a:lnTo>
                  <a:cubicBezTo>
                    <a:pt x="27" y="84"/>
                    <a:pt x="51" y="98"/>
                    <a:pt x="77" y="10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285843" y="3218341"/>
              <a:ext cx="1619" cy="4316"/>
            </a:xfrm>
            <a:custGeom>
              <a:avLst/>
              <a:gdLst/>
              <a:ahLst/>
              <a:cxnLst/>
              <a:rect l="l" t="t" r="r" b="b"/>
              <a:pathLst>
                <a:path w="24" h="64" extrusionOk="0">
                  <a:moveTo>
                    <a:pt x="1" y="1"/>
                  </a:moveTo>
                  <a:lnTo>
                    <a:pt x="4" y="64"/>
                  </a:lnTo>
                  <a:cubicBezTo>
                    <a:pt x="10" y="61"/>
                    <a:pt x="17" y="58"/>
                    <a:pt x="24" y="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523574" y="3325168"/>
              <a:ext cx="498179" cy="935730"/>
            </a:xfrm>
            <a:custGeom>
              <a:avLst/>
              <a:gdLst/>
              <a:ahLst/>
              <a:cxnLst/>
              <a:rect l="l" t="t" r="r" b="b"/>
              <a:pathLst>
                <a:path w="7387" h="13875" extrusionOk="0">
                  <a:moveTo>
                    <a:pt x="7386" y="0"/>
                  </a:moveTo>
                  <a:lnTo>
                    <a:pt x="7386" y="0"/>
                  </a:lnTo>
                  <a:cubicBezTo>
                    <a:pt x="6832" y="267"/>
                    <a:pt x="6070" y="565"/>
                    <a:pt x="5068" y="825"/>
                  </a:cubicBezTo>
                  <a:lnTo>
                    <a:pt x="1343" y="3729"/>
                  </a:lnTo>
                  <a:lnTo>
                    <a:pt x="0" y="2135"/>
                  </a:lnTo>
                  <a:lnTo>
                    <a:pt x="0" y="13874"/>
                  </a:lnTo>
                  <a:lnTo>
                    <a:pt x="5396" y="13874"/>
                  </a:lnTo>
                  <a:lnTo>
                    <a:pt x="7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6520404" y="3467537"/>
              <a:ext cx="2293" cy="742"/>
            </a:xfrm>
            <a:custGeom>
              <a:avLst/>
              <a:gdLst/>
              <a:ahLst/>
              <a:cxnLst/>
              <a:rect l="l" t="t" r="r" b="b"/>
              <a:pathLst>
                <a:path w="34" h="11" extrusionOk="0">
                  <a:moveTo>
                    <a:pt x="27" y="0"/>
                  </a:moveTo>
                  <a:lnTo>
                    <a:pt x="0" y="11"/>
                  </a:lnTo>
                  <a:lnTo>
                    <a:pt x="34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6865299" y="3255771"/>
              <a:ext cx="166105" cy="125101"/>
            </a:xfrm>
            <a:custGeom>
              <a:avLst/>
              <a:gdLst/>
              <a:ahLst/>
              <a:cxnLst/>
              <a:rect l="l" t="t" r="r" b="b"/>
              <a:pathLst>
                <a:path w="2463" h="1855" extrusionOk="0">
                  <a:moveTo>
                    <a:pt x="2386" y="0"/>
                  </a:moveTo>
                  <a:lnTo>
                    <a:pt x="1" y="1854"/>
                  </a:lnTo>
                  <a:cubicBezTo>
                    <a:pt x="1003" y="1594"/>
                    <a:pt x="1765" y="1296"/>
                    <a:pt x="2319" y="1029"/>
                  </a:cubicBezTo>
                  <a:lnTo>
                    <a:pt x="2463" y="33"/>
                  </a:lnTo>
                  <a:cubicBezTo>
                    <a:pt x="2437" y="24"/>
                    <a:pt x="2413" y="10"/>
                    <a:pt x="2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6286046" y="3221983"/>
              <a:ext cx="31629" cy="75061"/>
            </a:xfrm>
            <a:custGeom>
              <a:avLst/>
              <a:gdLst/>
              <a:ahLst/>
              <a:cxnLst/>
              <a:rect l="l" t="t" r="r" b="b"/>
              <a:pathLst>
                <a:path w="469" h="1113" extrusionOk="0">
                  <a:moveTo>
                    <a:pt x="21" y="0"/>
                  </a:moveTo>
                  <a:cubicBezTo>
                    <a:pt x="14" y="4"/>
                    <a:pt x="7" y="7"/>
                    <a:pt x="1" y="10"/>
                  </a:cubicBezTo>
                  <a:lnTo>
                    <a:pt x="14" y="789"/>
                  </a:lnTo>
                  <a:cubicBezTo>
                    <a:pt x="144" y="889"/>
                    <a:pt x="298" y="999"/>
                    <a:pt x="468" y="1112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520404" y="3468212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7032284" y="3250781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7023719" y="3250781"/>
              <a:ext cx="8632" cy="3709"/>
            </a:xfrm>
            <a:custGeom>
              <a:avLst/>
              <a:gdLst/>
              <a:ahLst/>
              <a:cxnLst/>
              <a:rect l="l" t="t" r="r" b="b"/>
              <a:pathLst>
                <a:path w="128" h="55" extrusionOk="0">
                  <a:moveTo>
                    <a:pt x="128" y="1"/>
                  </a:moveTo>
                  <a:lnTo>
                    <a:pt x="1" y="54"/>
                  </a:lnTo>
                  <a:lnTo>
                    <a:pt x="4" y="54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7032284" y="3250781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7023989" y="3250781"/>
              <a:ext cx="8363" cy="5058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124" y="1"/>
                  </a:moveTo>
                  <a:lnTo>
                    <a:pt x="0" y="54"/>
                  </a:lnTo>
                  <a:cubicBezTo>
                    <a:pt x="10" y="61"/>
                    <a:pt x="23" y="67"/>
                    <a:pt x="33" y="74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6522630" y="3468212"/>
              <a:ext cx="1012" cy="944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"/>
                  </a:moveTo>
                  <a:lnTo>
                    <a:pt x="14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6285843" y="3218341"/>
              <a:ext cx="2967" cy="2967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4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6288743" y="3221241"/>
              <a:ext cx="124494" cy="131238"/>
            </a:xfrm>
            <a:custGeom>
              <a:avLst/>
              <a:gdLst/>
              <a:ahLst/>
              <a:cxnLst/>
              <a:rect l="l" t="t" r="r" b="b"/>
              <a:pathLst>
                <a:path w="1846" h="1946" extrusionOk="0">
                  <a:moveTo>
                    <a:pt x="1" y="1"/>
                  </a:moveTo>
                  <a:lnTo>
                    <a:pt x="1805" y="1925"/>
                  </a:lnTo>
                  <a:cubicBezTo>
                    <a:pt x="1819" y="1932"/>
                    <a:pt x="1831" y="1939"/>
                    <a:pt x="1845" y="19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6285843" y="3218341"/>
              <a:ext cx="2967" cy="3709"/>
            </a:xfrm>
            <a:custGeom>
              <a:avLst/>
              <a:gdLst/>
              <a:ahLst/>
              <a:cxnLst/>
              <a:rect l="l" t="t" r="r" b="b"/>
              <a:pathLst>
                <a:path w="44" h="55" extrusionOk="0">
                  <a:moveTo>
                    <a:pt x="1" y="1"/>
                  </a:moveTo>
                  <a:lnTo>
                    <a:pt x="24" y="54"/>
                  </a:lnTo>
                  <a:cubicBezTo>
                    <a:pt x="30" y="50"/>
                    <a:pt x="38" y="47"/>
                    <a:pt x="44" y="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6700581" y="2802298"/>
              <a:ext cx="22949" cy="133064"/>
            </a:xfrm>
            <a:custGeom>
              <a:avLst/>
              <a:gdLst/>
              <a:ahLst/>
              <a:cxnLst/>
              <a:rect l="l" t="t" r="r" b="b"/>
              <a:pathLst>
                <a:path w="1041" h="6036" extrusionOk="0">
                  <a:moveTo>
                    <a:pt x="1041" y="1"/>
                  </a:moveTo>
                  <a:lnTo>
                    <a:pt x="994" y="255"/>
                  </a:lnTo>
                  <a:lnTo>
                    <a:pt x="1" y="6035"/>
                  </a:lnTo>
                  <a:cubicBezTo>
                    <a:pt x="1000" y="2582"/>
                    <a:pt x="1041" y="1"/>
                    <a:pt x="104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6723508" y="2802298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6700581" y="2741343"/>
              <a:ext cx="143469" cy="194018"/>
            </a:xfrm>
            <a:custGeom>
              <a:avLst/>
              <a:gdLst/>
              <a:ahLst/>
              <a:cxnLst/>
              <a:rect l="l" t="t" r="r" b="b"/>
              <a:pathLst>
                <a:path w="6508" h="8801" extrusionOk="0">
                  <a:moveTo>
                    <a:pt x="6507" y="1"/>
                  </a:moveTo>
                  <a:lnTo>
                    <a:pt x="6507" y="1"/>
                  </a:lnTo>
                  <a:cubicBezTo>
                    <a:pt x="6203" y="255"/>
                    <a:pt x="5875" y="516"/>
                    <a:pt x="5514" y="780"/>
                  </a:cubicBezTo>
                  <a:cubicBezTo>
                    <a:pt x="4424" y="1582"/>
                    <a:pt x="2789" y="2268"/>
                    <a:pt x="1041" y="2766"/>
                  </a:cubicBezTo>
                  <a:cubicBezTo>
                    <a:pt x="1041" y="2766"/>
                    <a:pt x="1001" y="5347"/>
                    <a:pt x="1" y="8800"/>
                  </a:cubicBezTo>
                  <a:cubicBezTo>
                    <a:pt x="71" y="8747"/>
                    <a:pt x="4107" y="5731"/>
                    <a:pt x="5430" y="2766"/>
                  </a:cubicBezTo>
                  <a:cubicBezTo>
                    <a:pt x="5918" y="1672"/>
                    <a:pt x="6267" y="743"/>
                    <a:pt x="6507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6723508" y="2697121"/>
              <a:ext cx="132094" cy="105199"/>
            </a:xfrm>
            <a:custGeom>
              <a:avLst/>
              <a:gdLst/>
              <a:ahLst/>
              <a:cxnLst/>
              <a:rect l="l" t="t" r="r" b="b"/>
              <a:pathLst>
                <a:path w="5992" h="4772" extrusionOk="0">
                  <a:moveTo>
                    <a:pt x="5992" y="1"/>
                  </a:moveTo>
                  <a:lnTo>
                    <a:pt x="1" y="4772"/>
                  </a:lnTo>
                  <a:lnTo>
                    <a:pt x="5961" y="161"/>
                  </a:lnTo>
                  <a:cubicBezTo>
                    <a:pt x="5986" y="55"/>
                    <a:pt x="5992" y="1"/>
                    <a:pt x="5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6494747" y="2366137"/>
              <a:ext cx="516669" cy="456155"/>
            </a:xfrm>
            <a:custGeom>
              <a:avLst/>
              <a:gdLst/>
              <a:ahLst/>
              <a:cxnLst/>
              <a:rect l="l" t="t" r="r" b="b"/>
              <a:pathLst>
                <a:path w="23437" h="20692" extrusionOk="0">
                  <a:moveTo>
                    <a:pt x="21139" y="9214"/>
                  </a:moveTo>
                  <a:cubicBezTo>
                    <a:pt x="21147" y="9214"/>
                    <a:pt x="21152" y="9214"/>
                    <a:pt x="21153" y="9214"/>
                  </a:cubicBezTo>
                  <a:lnTo>
                    <a:pt x="21143" y="9489"/>
                  </a:lnTo>
                  <a:cubicBezTo>
                    <a:pt x="21139" y="9489"/>
                    <a:pt x="21128" y="9488"/>
                    <a:pt x="21111" y="9488"/>
                  </a:cubicBezTo>
                  <a:cubicBezTo>
                    <a:pt x="20907" y="9488"/>
                    <a:pt x="19837" y="9551"/>
                    <a:pt x="19498" y="10648"/>
                  </a:cubicBezTo>
                  <a:lnTo>
                    <a:pt x="19234" y="10565"/>
                  </a:lnTo>
                  <a:cubicBezTo>
                    <a:pt x="19643" y="9248"/>
                    <a:pt x="20991" y="9214"/>
                    <a:pt x="21139" y="9214"/>
                  </a:cubicBezTo>
                  <a:close/>
                  <a:moveTo>
                    <a:pt x="5360" y="1"/>
                  </a:moveTo>
                  <a:cubicBezTo>
                    <a:pt x="4975" y="726"/>
                    <a:pt x="1" y="15015"/>
                    <a:pt x="1759" y="19809"/>
                  </a:cubicBezTo>
                  <a:cubicBezTo>
                    <a:pt x="1982" y="20419"/>
                    <a:pt x="3078" y="20691"/>
                    <a:pt x="4578" y="20691"/>
                  </a:cubicBezTo>
                  <a:cubicBezTo>
                    <a:pt x="6230" y="20691"/>
                    <a:pt x="8371" y="20361"/>
                    <a:pt x="10378" y="19786"/>
                  </a:cubicBezTo>
                  <a:cubicBezTo>
                    <a:pt x="12126" y="19288"/>
                    <a:pt x="13761" y="18602"/>
                    <a:pt x="14851" y="17800"/>
                  </a:cubicBezTo>
                  <a:cubicBezTo>
                    <a:pt x="15212" y="17536"/>
                    <a:pt x="15540" y="17275"/>
                    <a:pt x="15844" y="17021"/>
                  </a:cubicBezTo>
                  <a:cubicBezTo>
                    <a:pt x="18442" y="14834"/>
                    <a:pt x="18930" y="13173"/>
                    <a:pt x="18930" y="13173"/>
                  </a:cubicBezTo>
                  <a:cubicBezTo>
                    <a:pt x="18930" y="13173"/>
                    <a:pt x="19507" y="13529"/>
                    <a:pt x="20285" y="13529"/>
                  </a:cubicBezTo>
                  <a:cubicBezTo>
                    <a:pt x="20796" y="13529"/>
                    <a:pt x="21393" y="13376"/>
                    <a:pt x="21972" y="12869"/>
                  </a:cubicBezTo>
                  <a:cubicBezTo>
                    <a:pt x="23436" y="11591"/>
                    <a:pt x="22825" y="8546"/>
                    <a:pt x="21668" y="7877"/>
                  </a:cubicBezTo>
                  <a:cubicBezTo>
                    <a:pt x="21668" y="7877"/>
                    <a:pt x="21159" y="7501"/>
                    <a:pt x="20625" y="7501"/>
                  </a:cubicBezTo>
                  <a:cubicBezTo>
                    <a:pt x="20480" y="7501"/>
                    <a:pt x="20333" y="7529"/>
                    <a:pt x="20194" y="7599"/>
                  </a:cubicBezTo>
                  <a:cubicBezTo>
                    <a:pt x="19227" y="8091"/>
                    <a:pt x="19364" y="9037"/>
                    <a:pt x="19364" y="9037"/>
                  </a:cubicBezTo>
                  <a:lnTo>
                    <a:pt x="17823" y="9037"/>
                  </a:lnTo>
                  <a:cubicBezTo>
                    <a:pt x="17823" y="9037"/>
                    <a:pt x="17077" y="4163"/>
                    <a:pt x="16891" y="3354"/>
                  </a:cubicBezTo>
                  <a:cubicBezTo>
                    <a:pt x="16704" y="2548"/>
                    <a:pt x="17573" y="933"/>
                    <a:pt x="17573" y="933"/>
                  </a:cubicBezTo>
                  <a:lnTo>
                    <a:pt x="5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6737220" y="2487782"/>
              <a:ext cx="89569" cy="34346"/>
            </a:xfrm>
            <a:custGeom>
              <a:avLst/>
              <a:gdLst/>
              <a:ahLst/>
              <a:cxnLst/>
              <a:rect l="l" t="t" r="r" b="b"/>
              <a:pathLst>
                <a:path w="4063" h="1558" extrusionOk="0">
                  <a:moveTo>
                    <a:pt x="1699" y="66"/>
                  </a:moveTo>
                  <a:cubicBezTo>
                    <a:pt x="1990" y="66"/>
                    <a:pt x="2224" y="363"/>
                    <a:pt x="2224" y="731"/>
                  </a:cubicBezTo>
                  <a:cubicBezTo>
                    <a:pt x="2224" y="1102"/>
                    <a:pt x="1990" y="1399"/>
                    <a:pt x="1699" y="1399"/>
                  </a:cubicBezTo>
                  <a:cubicBezTo>
                    <a:pt x="1408" y="1399"/>
                    <a:pt x="1174" y="1102"/>
                    <a:pt x="1174" y="731"/>
                  </a:cubicBezTo>
                  <a:cubicBezTo>
                    <a:pt x="1174" y="363"/>
                    <a:pt x="1408" y="66"/>
                    <a:pt x="1699" y="66"/>
                  </a:cubicBezTo>
                  <a:close/>
                  <a:moveTo>
                    <a:pt x="3120" y="0"/>
                  </a:moveTo>
                  <a:cubicBezTo>
                    <a:pt x="2465" y="0"/>
                    <a:pt x="1642" y="24"/>
                    <a:pt x="1255" y="129"/>
                  </a:cubicBezTo>
                  <a:cubicBezTo>
                    <a:pt x="556" y="320"/>
                    <a:pt x="0" y="1363"/>
                    <a:pt x="0" y="1363"/>
                  </a:cubicBezTo>
                  <a:cubicBezTo>
                    <a:pt x="0" y="1363"/>
                    <a:pt x="989" y="1558"/>
                    <a:pt x="1844" y="1558"/>
                  </a:cubicBezTo>
                  <a:cubicBezTo>
                    <a:pt x="2271" y="1558"/>
                    <a:pt x="2665" y="1509"/>
                    <a:pt x="2886" y="1363"/>
                  </a:cubicBezTo>
                  <a:cubicBezTo>
                    <a:pt x="3551" y="928"/>
                    <a:pt x="4063" y="15"/>
                    <a:pt x="4063" y="15"/>
                  </a:cubicBezTo>
                  <a:cubicBezTo>
                    <a:pt x="4063" y="15"/>
                    <a:pt x="3645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6589960" y="2454207"/>
              <a:ext cx="56788" cy="57802"/>
            </a:xfrm>
            <a:custGeom>
              <a:avLst/>
              <a:gdLst/>
              <a:ahLst/>
              <a:cxnLst/>
              <a:rect l="l" t="t" r="r" b="b"/>
              <a:pathLst>
                <a:path w="2576" h="2622" extrusionOk="0">
                  <a:moveTo>
                    <a:pt x="152" y="1"/>
                  </a:moveTo>
                  <a:cubicBezTo>
                    <a:pt x="152" y="1"/>
                    <a:pt x="1" y="228"/>
                    <a:pt x="493" y="1084"/>
                  </a:cubicBezTo>
                  <a:cubicBezTo>
                    <a:pt x="987" y="1936"/>
                    <a:pt x="2562" y="2621"/>
                    <a:pt x="2562" y="2621"/>
                  </a:cubicBezTo>
                  <a:cubicBezTo>
                    <a:pt x="2562" y="2621"/>
                    <a:pt x="2576" y="1638"/>
                    <a:pt x="2167" y="987"/>
                  </a:cubicBezTo>
                  <a:cubicBezTo>
                    <a:pt x="2147" y="956"/>
                    <a:pt x="2127" y="924"/>
                    <a:pt x="2101" y="893"/>
                  </a:cubicBezTo>
                  <a:lnTo>
                    <a:pt x="2101" y="893"/>
                  </a:lnTo>
                  <a:cubicBezTo>
                    <a:pt x="2167" y="1024"/>
                    <a:pt x="2198" y="1184"/>
                    <a:pt x="2174" y="1354"/>
                  </a:cubicBezTo>
                  <a:cubicBezTo>
                    <a:pt x="2127" y="1694"/>
                    <a:pt x="1885" y="1947"/>
                    <a:pt x="1620" y="1947"/>
                  </a:cubicBezTo>
                  <a:cubicBezTo>
                    <a:pt x="1601" y="1947"/>
                    <a:pt x="1581" y="1946"/>
                    <a:pt x="1562" y="1943"/>
                  </a:cubicBezTo>
                  <a:cubicBezTo>
                    <a:pt x="1275" y="1906"/>
                    <a:pt x="1084" y="1575"/>
                    <a:pt x="1134" y="1211"/>
                  </a:cubicBezTo>
                  <a:cubicBezTo>
                    <a:pt x="1181" y="869"/>
                    <a:pt x="1422" y="616"/>
                    <a:pt x="1689" y="616"/>
                  </a:cubicBezTo>
                  <a:cubicBezTo>
                    <a:pt x="1707" y="616"/>
                    <a:pt x="1725" y="617"/>
                    <a:pt x="1743" y="619"/>
                  </a:cubicBezTo>
                  <a:cubicBezTo>
                    <a:pt x="1763" y="623"/>
                    <a:pt x="1783" y="626"/>
                    <a:pt x="1800" y="632"/>
                  </a:cubicBezTo>
                  <a:cubicBezTo>
                    <a:pt x="1178" y="214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6737220" y="2482469"/>
              <a:ext cx="89569" cy="35382"/>
            </a:xfrm>
            <a:custGeom>
              <a:avLst/>
              <a:gdLst/>
              <a:ahLst/>
              <a:cxnLst/>
              <a:rect l="l" t="t" r="r" b="b"/>
              <a:pathLst>
                <a:path w="4063" h="1605" extrusionOk="0">
                  <a:moveTo>
                    <a:pt x="2058" y="0"/>
                  </a:moveTo>
                  <a:cubicBezTo>
                    <a:pt x="1576" y="0"/>
                    <a:pt x="1136" y="41"/>
                    <a:pt x="906" y="146"/>
                  </a:cubicBezTo>
                  <a:cubicBezTo>
                    <a:pt x="278" y="437"/>
                    <a:pt x="0" y="1604"/>
                    <a:pt x="0" y="1604"/>
                  </a:cubicBezTo>
                  <a:cubicBezTo>
                    <a:pt x="0" y="1604"/>
                    <a:pt x="556" y="561"/>
                    <a:pt x="1255" y="370"/>
                  </a:cubicBezTo>
                  <a:cubicBezTo>
                    <a:pt x="1642" y="265"/>
                    <a:pt x="2465" y="241"/>
                    <a:pt x="3120" y="241"/>
                  </a:cubicBezTo>
                  <a:cubicBezTo>
                    <a:pt x="3645" y="241"/>
                    <a:pt x="4063" y="256"/>
                    <a:pt x="4063" y="256"/>
                  </a:cubicBezTo>
                  <a:cubicBezTo>
                    <a:pt x="3859" y="125"/>
                    <a:pt x="2895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6763101" y="2489215"/>
              <a:ext cx="23147" cy="29430"/>
            </a:xfrm>
            <a:custGeom>
              <a:avLst/>
              <a:gdLst/>
              <a:ahLst/>
              <a:cxnLst/>
              <a:rect l="l" t="t" r="r" b="b"/>
              <a:pathLst>
                <a:path w="1050" h="1335" extrusionOk="0">
                  <a:moveTo>
                    <a:pt x="525" y="1"/>
                  </a:moveTo>
                  <a:cubicBezTo>
                    <a:pt x="234" y="1"/>
                    <a:pt x="0" y="298"/>
                    <a:pt x="0" y="666"/>
                  </a:cubicBezTo>
                  <a:cubicBezTo>
                    <a:pt x="0" y="1037"/>
                    <a:pt x="234" y="1334"/>
                    <a:pt x="525" y="1334"/>
                  </a:cubicBezTo>
                  <a:cubicBezTo>
                    <a:pt x="816" y="1334"/>
                    <a:pt x="1050" y="1037"/>
                    <a:pt x="1050" y="666"/>
                  </a:cubicBezTo>
                  <a:cubicBezTo>
                    <a:pt x="1050" y="298"/>
                    <a:pt x="816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6593288" y="2454031"/>
              <a:ext cx="60227" cy="57978"/>
            </a:xfrm>
            <a:custGeom>
              <a:avLst/>
              <a:gdLst/>
              <a:ahLst/>
              <a:cxnLst/>
              <a:rect l="l" t="t" r="r" b="b"/>
              <a:pathLst>
                <a:path w="2732" h="2630" extrusionOk="0">
                  <a:moveTo>
                    <a:pt x="1936" y="875"/>
                  </a:moveTo>
                  <a:lnTo>
                    <a:pt x="1936" y="875"/>
                  </a:lnTo>
                  <a:cubicBezTo>
                    <a:pt x="1939" y="884"/>
                    <a:pt x="1946" y="895"/>
                    <a:pt x="1950" y="901"/>
                  </a:cubicBezTo>
                  <a:cubicBezTo>
                    <a:pt x="1943" y="895"/>
                    <a:pt x="1939" y="884"/>
                    <a:pt x="1936" y="875"/>
                  </a:cubicBezTo>
                  <a:close/>
                  <a:moveTo>
                    <a:pt x="241" y="1"/>
                  </a:moveTo>
                  <a:cubicBezTo>
                    <a:pt x="93" y="1"/>
                    <a:pt x="1" y="9"/>
                    <a:pt x="1" y="9"/>
                  </a:cubicBezTo>
                  <a:cubicBezTo>
                    <a:pt x="1" y="9"/>
                    <a:pt x="1027" y="222"/>
                    <a:pt x="1649" y="640"/>
                  </a:cubicBezTo>
                  <a:cubicBezTo>
                    <a:pt x="1632" y="634"/>
                    <a:pt x="1612" y="631"/>
                    <a:pt x="1592" y="627"/>
                  </a:cubicBezTo>
                  <a:cubicBezTo>
                    <a:pt x="1574" y="625"/>
                    <a:pt x="1556" y="624"/>
                    <a:pt x="1538" y="624"/>
                  </a:cubicBezTo>
                  <a:cubicBezTo>
                    <a:pt x="1271" y="624"/>
                    <a:pt x="1030" y="877"/>
                    <a:pt x="983" y="1219"/>
                  </a:cubicBezTo>
                  <a:cubicBezTo>
                    <a:pt x="933" y="1583"/>
                    <a:pt x="1124" y="1914"/>
                    <a:pt x="1411" y="1951"/>
                  </a:cubicBezTo>
                  <a:cubicBezTo>
                    <a:pt x="1430" y="1954"/>
                    <a:pt x="1450" y="1955"/>
                    <a:pt x="1469" y="1955"/>
                  </a:cubicBezTo>
                  <a:cubicBezTo>
                    <a:pt x="1734" y="1955"/>
                    <a:pt x="1976" y="1702"/>
                    <a:pt x="2023" y="1362"/>
                  </a:cubicBezTo>
                  <a:cubicBezTo>
                    <a:pt x="2047" y="1192"/>
                    <a:pt x="2016" y="1032"/>
                    <a:pt x="1950" y="901"/>
                  </a:cubicBezTo>
                  <a:lnTo>
                    <a:pt x="1950" y="901"/>
                  </a:lnTo>
                  <a:cubicBezTo>
                    <a:pt x="1976" y="932"/>
                    <a:pt x="1996" y="964"/>
                    <a:pt x="2016" y="995"/>
                  </a:cubicBezTo>
                  <a:cubicBezTo>
                    <a:pt x="2425" y="1646"/>
                    <a:pt x="2411" y="2629"/>
                    <a:pt x="2411" y="2629"/>
                  </a:cubicBezTo>
                  <a:cubicBezTo>
                    <a:pt x="2411" y="2629"/>
                    <a:pt x="2732" y="1473"/>
                    <a:pt x="2124" y="677"/>
                  </a:cubicBezTo>
                  <a:cubicBezTo>
                    <a:pt x="1665" y="75"/>
                    <a:pt x="69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6918761" y="2569260"/>
              <a:ext cx="42304" cy="31635"/>
            </a:xfrm>
            <a:custGeom>
              <a:avLst/>
              <a:gdLst/>
              <a:ahLst/>
              <a:cxnLst/>
              <a:rect l="l" t="t" r="r" b="b"/>
              <a:pathLst>
                <a:path w="1919" h="1435" extrusionOk="0">
                  <a:moveTo>
                    <a:pt x="1905" y="0"/>
                  </a:moveTo>
                  <a:cubicBezTo>
                    <a:pt x="1757" y="0"/>
                    <a:pt x="409" y="34"/>
                    <a:pt x="0" y="1351"/>
                  </a:cubicBezTo>
                  <a:lnTo>
                    <a:pt x="264" y="1434"/>
                  </a:lnTo>
                  <a:cubicBezTo>
                    <a:pt x="603" y="337"/>
                    <a:pt x="1673" y="274"/>
                    <a:pt x="1877" y="274"/>
                  </a:cubicBezTo>
                  <a:cubicBezTo>
                    <a:pt x="1894" y="274"/>
                    <a:pt x="1905" y="275"/>
                    <a:pt x="1909" y="275"/>
                  </a:cubicBezTo>
                  <a:lnTo>
                    <a:pt x="1919" y="0"/>
                  </a:lnTo>
                  <a:cubicBezTo>
                    <a:pt x="1918" y="0"/>
                    <a:pt x="1913" y="0"/>
                    <a:pt x="190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6643463" y="2631735"/>
              <a:ext cx="134629" cy="58265"/>
            </a:xfrm>
            <a:custGeom>
              <a:avLst/>
              <a:gdLst/>
              <a:ahLst/>
              <a:cxnLst/>
              <a:rect l="l" t="t" r="r" b="b"/>
              <a:pathLst>
                <a:path w="6107" h="2643" extrusionOk="0">
                  <a:moveTo>
                    <a:pt x="5952" y="0"/>
                  </a:moveTo>
                  <a:cubicBezTo>
                    <a:pt x="5898" y="0"/>
                    <a:pt x="5848" y="32"/>
                    <a:pt x="5825" y="85"/>
                  </a:cubicBezTo>
                  <a:cubicBezTo>
                    <a:pt x="5815" y="105"/>
                    <a:pt x="4838" y="2308"/>
                    <a:pt x="135" y="2368"/>
                  </a:cubicBezTo>
                  <a:cubicBezTo>
                    <a:pt x="61" y="2368"/>
                    <a:pt x="1" y="2432"/>
                    <a:pt x="1" y="2509"/>
                  </a:cubicBezTo>
                  <a:cubicBezTo>
                    <a:pt x="1" y="2583"/>
                    <a:pt x="61" y="2643"/>
                    <a:pt x="138" y="2643"/>
                  </a:cubicBezTo>
                  <a:cubicBezTo>
                    <a:pt x="5039" y="2579"/>
                    <a:pt x="6039" y="285"/>
                    <a:pt x="6079" y="189"/>
                  </a:cubicBezTo>
                  <a:cubicBezTo>
                    <a:pt x="6106" y="118"/>
                    <a:pt x="6072" y="38"/>
                    <a:pt x="6006" y="12"/>
                  </a:cubicBezTo>
                  <a:cubicBezTo>
                    <a:pt x="5988" y="4"/>
                    <a:pt x="5970" y="0"/>
                    <a:pt x="5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6606934" y="2397728"/>
              <a:ext cx="67590" cy="65496"/>
            </a:xfrm>
            <a:custGeom>
              <a:avLst/>
              <a:gdLst/>
              <a:ahLst/>
              <a:cxnLst/>
              <a:rect l="l" t="t" r="r" b="b"/>
              <a:pathLst>
                <a:path w="3066" h="2971" extrusionOk="0">
                  <a:moveTo>
                    <a:pt x="1981" y="1"/>
                  </a:moveTo>
                  <a:cubicBezTo>
                    <a:pt x="1185" y="1"/>
                    <a:pt x="0" y="366"/>
                    <a:pt x="0" y="366"/>
                  </a:cubicBezTo>
                  <a:lnTo>
                    <a:pt x="2604" y="2970"/>
                  </a:lnTo>
                  <a:cubicBezTo>
                    <a:pt x="2604" y="2970"/>
                    <a:pt x="3065" y="624"/>
                    <a:pt x="2604" y="162"/>
                  </a:cubicBezTo>
                  <a:cubicBezTo>
                    <a:pt x="2486" y="44"/>
                    <a:pt x="2257" y="1"/>
                    <a:pt x="1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6765372" y="2408618"/>
              <a:ext cx="73300" cy="59323"/>
            </a:xfrm>
            <a:custGeom>
              <a:avLst/>
              <a:gdLst/>
              <a:ahLst/>
              <a:cxnLst/>
              <a:rect l="l" t="t" r="r" b="b"/>
              <a:pathLst>
                <a:path w="3325" h="2691" extrusionOk="0">
                  <a:moveTo>
                    <a:pt x="2194" y="1"/>
                  </a:moveTo>
                  <a:cubicBezTo>
                    <a:pt x="1480" y="1"/>
                    <a:pt x="1" y="1099"/>
                    <a:pt x="1" y="1099"/>
                  </a:cubicBezTo>
                  <a:lnTo>
                    <a:pt x="3324" y="2691"/>
                  </a:lnTo>
                  <a:cubicBezTo>
                    <a:pt x="3324" y="2691"/>
                    <a:pt x="2976" y="320"/>
                    <a:pt x="2391" y="40"/>
                  </a:cubicBezTo>
                  <a:cubicBezTo>
                    <a:pt x="2336" y="13"/>
                    <a:pt x="2269" y="1"/>
                    <a:pt x="2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6598601" y="2296144"/>
              <a:ext cx="373817" cy="269236"/>
            </a:xfrm>
            <a:custGeom>
              <a:avLst/>
              <a:gdLst/>
              <a:ahLst/>
              <a:cxnLst/>
              <a:rect l="l" t="t" r="r" b="b"/>
              <a:pathLst>
                <a:path w="16957" h="12213" extrusionOk="0">
                  <a:moveTo>
                    <a:pt x="4583" y="0"/>
                  </a:moveTo>
                  <a:cubicBezTo>
                    <a:pt x="3049" y="0"/>
                    <a:pt x="1518" y="216"/>
                    <a:pt x="0" y="778"/>
                  </a:cubicBezTo>
                  <a:lnTo>
                    <a:pt x="649" y="3176"/>
                  </a:lnTo>
                  <a:lnTo>
                    <a:pt x="12862" y="4108"/>
                  </a:lnTo>
                  <a:cubicBezTo>
                    <a:pt x="12862" y="4108"/>
                    <a:pt x="11993" y="5723"/>
                    <a:pt x="12180" y="6529"/>
                  </a:cubicBezTo>
                  <a:cubicBezTo>
                    <a:pt x="12366" y="7338"/>
                    <a:pt x="13112" y="12212"/>
                    <a:pt x="13112" y="12212"/>
                  </a:cubicBezTo>
                  <a:lnTo>
                    <a:pt x="14653" y="12212"/>
                  </a:lnTo>
                  <a:cubicBezTo>
                    <a:pt x="14653" y="12212"/>
                    <a:pt x="14717" y="11400"/>
                    <a:pt x="15212" y="11069"/>
                  </a:cubicBezTo>
                  <a:cubicBezTo>
                    <a:pt x="15419" y="10897"/>
                    <a:pt x="15715" y="10798"/>
                    <a:pt x="16044" y="10798"/>
                  </a:cubicBezTo>
                  <a:cubicBezTo>
                    <a:pt x="16336" y="10798"/>
                    <a:pt x="16653" y="10876"/>
                    <a:pt x="16957" y="11052"/>
                  </a:cubicBezTo>
                  <a:lnTo>
                    <a:pt x="16957" y="2162"/>
                  </a:lnTo>
                  <a:cubicBezTo>
                    <a:pt x="12912" y="1581"/>
                    <a:pt x="8733" y="0"/>
                    <a:pt x="4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6972396" y="2539764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6521642" y="2432250"/>
              <a:ext cx="322408" cy="167167"/>
            </a:xfrm>
            <a:custGeom>
              <a:avLst/>
              <a:gdLst/>
              <a:ahLst/>
              <a:cxnLst/>
              <a:rect l="l" t="t" r="r" b="b"/>
              <a:pathLst>
                <a:path w="14625" h="7583" extrusionOk="0">
                  <a:moveTo>
                    <a:pt x="3251" y="275"/>
                  </a:moveTo>
                  <a:cubicBezTo>
                    <a:pt x="4892" y="275"/>
                    <a:pt x="6229" y="1608"/>
                    <a:pt x="6229" y="3250"/>
                  </a:cubicBezTo>
                  <a:cubicBezTo>
                    <a:pt x="6229" y="4892"/>
                    <a:pt x="4892" y="6229"/>
                    <a:pt x="3251" y="6229"/>
                  </a:cubicBezTo>
                  <a:cubicBezTo>
                    <a:pt x="2535" y="6229"/>
                    <a:pt x="1876" y="5975"/>
                    <a:pt x="1362" y="5550"/>
                  </a:cubicBezTo>
                  <a:cubicBezTo>
                    <a:pt x="700" y="5006"/>
                    <a:pt x="275" y="4176"/>
                    <a:pt x="275" y="3250"/>
                  </a:cubicBezTo>
                  <a:cubicBezTo>
                    <a:pt x="275" y="1836"/>
                    <a:pt x="1268" y="649"/>
                    <a:pt x="2592" y="348"/>
                  </a:cubicBezTo>
                  <a:cubicBezTo>
                    <a:pt x="2806" y="298"/>
                    <a:pt x="3027" y="275"/>
                    <a:pt x="3251" y="275"/>
                  </a:cubicBezTo>
                  <a:close/>
                  <a:moveTo>
                    <a:pt x="11371" y="275"/>
                  </a:moveTo>
                  <a:cubicBezTo>
                    <a:pt x="11813" y="275"/>
                    <a:pt x="12230" y="372"/>
                    <a:pt x="12608" y="542"/>
                  </a:cubicBezTo>
                  <a:cubicBezTo>
                    <a:pt x="13634" y="1014"/>
                    <a:pt x="14350" y="2050"/>
                    <a:pt x="14350" y="3250"/>
                  </a:cubicBezTo>
                  <a:cubicBezTo>
                    <a:pt x="14350" y="4892"/>
                    <a:pt x="13012" y="6229"/>
                    <a:pt x="11371" y="6229"/>
                  </a:cubicBezTo>
                  <a:cubicBezTo>
                    <a:pt x="9730" y="6229"/>
                    <a:pt x="8395" y="4892"/>
                    <a:pt x="8395" y="3250"/>
                  </a:cubicBezTo>
                  <a:cubicBezTo>
                    <a:pt x="8395" y="2284"/>
                    <a:pt x="8857" y="1425"/>
                    <a:pt x="9576" y="880"/>
                  </a:cubicBezTo>
                  <a:cubicBezTo>
                    <a:pt x="10074" y="499"/>
                    <a:pt x="10696" y="275"/>
                    <a:pt x="11371" y="275"/>
                  </a:cubicBezTo>
                  <a:close/>
                  <a:moveTo>
                    <a:pt x="3251" y="0"/>
                  </a:moveTo>
                  <a:cubicBezTo>
                    <a:pt x="3056" y="0"/>
                    <a:pt x="2869" y="17"/>
                    <a:pt x="2682" y="51"/>
                  </a:cubicBezTo>
                  <a:cubicBezTo>
                    <a:pt x="1161" y="318"/>
                    <a:pt x="1" y="1652"/>
                    <a:pt x="1" y="3250"/>
                  </a:cubicBezTo>
                  <a:cubicBezTo>
                    <a:pt x="1" y="4316"/>
                    <a:pt x="512" y="5262"/>
                    <a:pt x="1305" y="5854"/>
                  </a:cubicBezTo>
                  <a:cubicBezTo>
                    <a:pt x="1850" y="6262"/>
                    <a:pt x="2521" y="6503"/>
                    <a:pt x="3251" y="6503"/>
                  </a:cubicBezTo>
                  <a:cubicBezTo>
                    <a:pt x="4999" y="6503"/>
                    <a:pt x="6426" y="5119"/>
                    <a:pt x="6500" y="3387"/>
                  </a:cubicBezTo>
                  <a:lnTo>
                    <a:pt x="7189" y="3387"/>
                  </a:lnTo>
                  <a:lnTo>
                    <a:pt x="5504" y="7583"/>
                  </a:lnTo>
                  <a:lnTo>
                    <a:pt x="7981" y="6690"/>
                  </a:lnTo>
                  <a:lnTo>
                    <a:pt x="7888" y="6433"/>
                  </a:lnTo>
                  <a:lnTo>
                    <a:pt x="5985" y="7118"/>
                  </a:lnTo>
                  <a:lnTo>
                    <a:pt x="7483" y="3387"/>
                  </a:lnTo>
                  <a:lnTo>
                    <a:pt x="8122" y="3387"/>
                  </a:lnTo>
                  <a:cubicBezTo>
                    <a:pt x="8195" y="5119"/>
                    <a:pt x="9626" y="6503"/>
                    <a:pt x="11371" y="6503"/>
                  </a:cubicBezTo>
                  <a:cubicBezTo>
                    <a:pt x="13163" y="6503"/>
                    <a:pt x="14624" y="5046"/>
                    <a:pt x="14624" y="3250"/>
                  </a:cubicBezTo>
                  <a:cubicBezTo>
                    <a:pt x="14624" y="2077"/>
                    <a:pt x="13999" y="1047"/>
                    <a:pt x="13063" y="475"/>
                  </a:cubicBezTo>
                  <a:cubicBezTo>
                    <a:pt x="12571" y="174"/>
                    <a:pt x="11989" y="0"/>
                    <a:pt x="11371" y="0"/>
                  </a:cubicBezTo>
                  <a:cubicBezTo>
                    <a:pt x="10823" y="0"/>
                    <a:pt x="10304" y="137"/>
                    <a:pt x="9850" y="378"/>
                  </a:cubicBezTo>
                  <a:cubicBezTo>
                    <a:pt x="8860" y="906"/>
                    <a:pt x="8172" y="1929"/>
                    <a:pt x="8122" y="3113"/>
                  </a:cubicBezTo>
                  <a:lnTo>
                    <a:pt x="7593" y="3113"/>
                  </a:lnTo>
                  <a:lnTo>
                    <a:pt x="8062" y="1946"/>
                  </a:lnTo>
                  <a:lnTo>
                    <a:pt x="7807" y="1846"/>
                  </a:lnTo>
                  <a:lnTo>
                    <a:pt x="7299" y="3113"/>
                  </a:lnTo>
                  <a:lnTo>
                    <a:pt x="6500" y="3113"/>
                  </a:lnTo>
                  <a:cubicBezTo>
                    <a:pt x="6426" y="1384"/>
                    <a:pt x="4999" y="0"/>
                    <a:pt x="325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5567821" y="3261385"/>
              <a:ext cx="876156" cy="1000160"/>
            </a:xfrm>
            <a:custGeom>
              <a:avLst/>
              <a:gdLst/>
              <a:ahLst/>
              <a:cxnLst/>
              <a:rect l="l" t="t" r="r" b="b"/>
              <a:pathLst>
                <a:path w="39744" h="45369" extrusionOk="0">
                  <a:moveTo>
                    <a:pt x="38999" y="1"/>
                  </a:moveTo>
                  <a:cubicBezTo>
                    <a:pt x="38999" y="1"/>
                    <a:pt x="20899" y="2218"/>
                    <a:pt x="14446" y="5250"/>
                  </a:cubicBezTo>
                  <a:cubicBezTo>
                    <a:pt x="14446" y="5250"/>
                    <a:pt x="595" y="8469"/>
                    <a:pt x="153" y="24480"/>
                  </a:cubicBezTo>
                  <a:cubicBezTo>
                    <a:pt x="0" y="30147"/>
                    <a:pt x="531" y="37796"/>
                    <a:pt x="1548" y="45369"/>
                  </a:cubicBezTo>
                  <a:lnTo>
                    <a:pt x="14924" y="45369"/>
                  </a:lnTo>
                  <a:cubicBezTo>
                    <a:pt x="13219" y="35121"/>
                    <a:pt x="11828" y="21381"/>
                    <a:pt x="11815" y="21220"/>
                  </a:cubicBezTo>
                  <a:lnTo>
                    <a:pt x="12085" y="21194"/>
                  </a:lnTo>
                  <a:cubicBezTo>
                    <a:pt x="12102" y="21350"/>
                    <a:pt x="13493" y="35128"/>
                    <a:pt x="15202" y="45369"/>
                  </a:cubicBezTo>
                  <a:lnTo>
                    <a:pt x="39744" y="45369"/>
                  </a:lnTo>
                  <a:lnTo>
                    <a:pt x="39039" y="2468"/>
                  </a:lnTo>
                  <a:lnTo>
                    <a:pt x="39002" y="184"/>
                  </a:lnTo>
                  <a:lnTo>
                    <a:pt x="389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5828157" y="3728584"/>
              <a:ext cx="74688" cy="532960"/>
            </a:xfrm>
            <a:custGeom>
              <a:avLst/>
              <a:gdLst/>
              <a:ahLst/>
              <a:cxnLst/>
              <a:rect l="l" t="t" r="r" b="b"/>
              <a:pathLst>
                <a:path w="3388" h="24176" extrusionOk="0">
                  <a:moveTo>
                    <a:pt x="271" y="1"/>
                  </a:moveTo>
                  <a:lnTo>
                    <a:pt x="1" y="27"/>
                  </a:lnTo>
                  <a:cubicBezTo>
                    <a:pt x="14" y="188"/>
                    <a:pt x="1405" y="13928"/>
                    <a:pt x="3110" y="24176"/>
                  </a:cubicBezTo>
                  <a:lnTo>
                    <a:pt x="3388" y="24176"/>
                  </a:lnTo>
                  <a:cubicBezTo>
                    <a:pt x="1679" y="13935"/>
                    <a:pt x="288" y="157"/>
                    <a:pt x="27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6650914" y="3498104"/>
              <a:ext cx="3197" cy="2976"/>
            </a:xfrm>
            <a:custGeom>
              <a:avLst/>
              <a:gdLst/>
              <a:ahLst/>
              <a:cxnLst/>
              <a:rect l="l" t="t" r="r" b="b"/>
              <a:pathLst>
                <a:path w="145" h="135" extrusionOk="0">
                  <a:moveTo>
                    <a:pt x="61" y="1"/>
                  </a:moveTo>
                  <a:lnTo>
                    <a:pt x="1" y="58"/>
                  </a:lnTo>
                  <a:lnTo>
                    <a:pt x="71" y="135"/>
                  </a:lnTo>
                  <a:lnTo>
                    <a:pt x="144" y="1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6427532" y="2656514"/>
              <a:ext cx="716088" cy="841612"/>
            </a:xfrm>
            <a:custGeom>
              <a:avLst/>
              <a:gdLst/>
              <a:ahLst/>
              <a:cxnLst/>
              <a:rect l="l" t="t" r="r" b="b"/>
              <a:pathLst>
                <a:path w="32483" h="38177" extrusionOk="0">
                  <a:moveTo>
                    <a:pt x="21979" y="1"/>
                  </a:moveTo>
                  <a:cubicBezTo>
                    <a:pt x="21979" y="1"/>
                    <a:pt x="21491" y="1662"/>
                    <a:pt x="18893" y="3849"/>
                  </a:cubicBezTo>
                  <a:cubicBezTo>
                    <a:pt x="18653" y="4591"/>
                    <a:pt x="18304" y="5520"/>
                    <a:pt x="17816" y="6614"/>
                  </a:cubicBezTo>
                  <a:cubicBezTo>
                    <a:pt x="16493" y="9579"/>
                    <a:pt x="12457" y="12595"/>
                    <a:pt x="12387" y="12648"/>
                  </a:cubicBezTo>
                  <a:cubicBezTo>
                    <a:pt x="11027" y="17352"/>
                    <a:pt x="7881" y="23681"/>
                    <a:pt x="616" y="27325"/>
                  </a:cubicBezTo>
                  <a:lnTo>
                    <a:pt x="1" y="27439"/>
                  </a:lnTo>
                  <a:lnTo>
                    <a:pt x="121" y="27565"/>
                  </a:lnTo>
                  <a:lnTo>
                    <a:pt x="5534" y="33270"/>
                  </a:lnTo>
                  <a:lnTo>
                    <a:pt x="10194" y="38177"/>
                  </a:lnTo>
                  <a:lnTo>
                    <a:pt x="15610" y="35914"/>
                  </a:lnTo>
                  <a:lnTo>
                    <a:pt x="32116" y="29010"/>
                  </a:lnTo>
                  <a:lnTo>
                    <a:pt x="32483" y="28853"/>
                  </a:lnTo>
                  <a:lnTo>
                    <a:pt x="31196" y="28485"/>
                  </a:lnTo>
                  <a:cubicBezTo>
                    <a:pt x="29387" y="27332"/>
                    <a:pt x="27365" y="25309"/>
                    <a:pt x="25880" y="21755"/>
                  </a:cubicBezTo>
                  <a:cubicBezTo>
                    <a:pt x="22484" y="13618"/>
                    <a:pt x="21979" y="1"/>
                    <a:pt x="21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143620" y="3292578"/>
              <a:ext cx="0" cy="2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7137800" y="3292578"/>
              <a:ext cx="5820" cy="6922"/>
            </a:xfrm>
            <a:custGeom>
              <a:avLst/>
              <a:gdLst/>
              <a:ahLst/>
              <a:cxnLst/>
              <a:rect l="l" t="t" r="r" b="b"/>
              <a:pathLst>
                <a:path w="264" h="314" extrusionOk="0">
                  <a:moveTo>
                    <a:pt x="264" y="0"/>
                  </a:moveTo>
                  <a:lnTo>
                    <a:pt x="0" y="207"/>
                  </a:lnTo>
                  <a:cubicBezTo>
                    <a:pt x="74" y="244"/>
                    <a:pt x="147" y="281"/>
                    <a:pt x="221" y="314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427532" y="3261385"/>
              <a:ext cx="1411" cy="4078"/>
            </a:xfrm>
            <a:custGeom>
              <a:avLst/>
              <a:gdLst/>
              <a:ahLst/>
              <a:cxnLst/>
              <a:rect l="l" t="t" r="r" b="b"/>
              <a:pathLst>
                <a:path w="64" h="185" extrusionOk="0">
                  <a:moveTo>
                    <a:pt x="1" y="1"/>
                  </a:moveTo>
                  <a:lnTo>
                    <a:pt x="4" y="184"/>
                  </a:lnTo>
                  <a:lnTo>
                    <a:pt x="64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6652479" y="3500419"/>
              <a:ext cx="2227" cy="661"/>
            </a:xfrm>
            <a:custGeom>
              <a:avLst/>
              <a:gdLst/>
              <a:ahLst/>
              <a:cxnLst/>
              <a:rect l="l" t="t" r="r" b="b"/>
              <a:pathLst>
                <a:path w="101" h="30" extrusionOk="0">
                  <a:moveTo>
                    <a:pt x="73" y="0"/>
                  </a:moveTo>
                  <a:lnTo>
                    <a:pt x="0" y="30"/>
                  </a:lnTo>
                  <a:lnTo>
                    <a:pt x="101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6428414" y="3315770"/>
              <a:ext cx="704977" cy="945775"/>
            </a:xfrm>
            <a:custGeom>
              <a:avLst/>
              <a:gdLst/>
              <a:ahLst/>
              <a:cxnLst/>
              <a:rect l="l" t="t" r="r" b="b"/>
              <a:pathLst>
                <a:path w="31979" h="42902" extrusionOk="0">
                  <a:moveTo>
                    <a:pt x="1" y="1"/>
                  </a:moveTo>
                  <a:lnTo>
                    <a:pt x="706" y="42902"/>
                  </a:lnTo>
                  <a:lnTo>
                    <a:pt x="26135" y="42902"/>
                  </a:lnTo>
                  <a:lnTo>
                    <a:pt x="31978" y="2184"/>
                  </a:lnTo>
                  <a:lnTo>
                    <a:pt x="31978" y="2184"/>
                  </a:lnTo>
                  <a:cubicBezTo>
                    <a:pt x="30354" y="2960"/>
                    <a:pt x="28117" y="3839"/>
                    <a:pt x="25182" y="4608"/>
                  </a:cubicBezTo>
                  <a:lnTo>
                    <a:pt x="14246" y="13126"/>
                  </a:lnTo>
                  <a:lnTo>
                    <a:pt x="11067" y="9355"/>
                  </a:lnTo>
                  <a:lnTo>
                    <a:pt x="10679" y="8898"/>
                  </a:lnTo>
                  <a:lnTo>
                    <a:pt x="10301" y="8446"/>
                  </a:lnTo>
                  <a:lnTo>
                    <a:pt x="10208" y="8339"/>
                  </a:lnTo>
                  <a:lnTo>
                    <a:pt x="10154" y="8272"/>
                  </a:lnTo>
                  <a:lnTo>
                    <a:pt x="5858" y="12211"/>
                  </a:lnTo>
                  <a:lnTo>
                    <a:pt x="1338" y="957"/>
                  </a:lnTo>
                  <a:cubicBezTo>
                    <a:pt x="837" y="620"/>
                    <a:pt x="391" y="295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983529" y="3297142"/>
              <a:ext cx="159143" cy="120233"/>
            </a:xfrm>
            <a:custGeom>
              <a:avLst/>
              <a:gdLst/>
              <a:ahLst/>
              <a:cxnLst/>
              <a:rect l="l" t="t" r="r" b="b"/>
              <a:pathLst>
                <a:path w="7219" h="5454" extrusionOk="0">
                  <a:moveTo>
                    <a:pt x="6998" y="0"/>
                  </a:moveTo>
                  <a:lnTo>
                    <a:pt x="1" y="5453"/>
                  </a:lnTo>
                  <a:cubicBezTo>
                    <a:pt x="2936" y="4684"/>
                    <a:pt x="5173" y="3805"/>
                    <a:pt x="6797" y="3029"/>
                  </a:cubicBezTo>
                  <a:lnTo>
                    <a:pt x="7219" y="107"/>
                  </a:lnTo>
                  <a:cubicBezTo>
                    <a:pt x="7145" y="74"/>
                    <a:pt x="7072" y="37"/>
                    <a:pt x="69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6427598" y="3264780"/>
              <a:ext cx="30334" cy="72109"/>
            </a:xfrm>
            <a:custGeom>
              <a:avLst/>
              <a:gdLst/>
              <a:ahLst/>
              <a:cxnLst/>
              <a:rect l="l" t="t" r="r" b="b"/>
              <a:pathLst>
                <a:path w="1376" h="3271" extrusionOk="0">
                  <a:moveTo>
                    <a:pt x="61" y="1"/>
                  </a:moveTo>
                  <a:lnTo>
                    <a:pt x="1" y="30"/>
                  </a:lnTo>
                  <a:lnTo>
                    <a:pt x="38" y="2314"/>
                  </a:lnTo>
                  <a:cubicBezTo>
                    <a:pt x="428" y="2608"/>
                    <a:pt x="874" y="2933"/>
                    <a:pt x="1375" y="3270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6652479" y="3501058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6649217" y="3498104"/>
              <a:ext cx="6084" cy="760553"/>
            </a:xfrm>
            <a:custGeom>
              <a:avLst/>
              <a:gdLst/>
              <a:ahLst/>
              <a:cxnLst/>
              <a:rect l="l" t="t" r="r" b="b"/>
              <a:pathLst>
                <a:path w="276" h="34500" extrusionOk="0">
                  <a:moveTo>
                    <a:pt x="1" y="1"/>
                  </a:moveTo>
                  <a:lnTo>
                    <a:pt x="1" y="34500"/>
                  </a:lnTo>
                  <a:lnTo>
                    <a:pt x="275" y="34500"/>
                  </a:lnTo>
                  <a:lnTo>
                    <a:pt x="275" y="4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7143620" y="3292578"/>
              <a:ext cx="0" cy="2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7135507" y="3292578"/>
              <a:ext cx="8113" cy="3461"/>
            </a:xfrm>
            <a:custGeom>
              <a:avLst/>
              <a:gdLst/>
              <a:ahLst/>
              <a:cxnLst/>
              <a:rect l="l" t="t" r="r" b="b"/>
              <a:pathLst>
                <a:path w="368" h="157" extrusionOk="0">
                  <a:moveTo>
                    <a:pt x="368" y="0"/>
                  </a:moveTo>
                  <a:lnTo>
                    <a:pt x="1" y="157"/>
                  </a:lnTo>
                  <a:lnTo>
                    <a:pt x="4" y="15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6652237" y="3448238"/>
              <a:ext cx="124422" cy="52203"/>
            </a:xfrm>
            <a:custGeom>
              <a:avLst/>
              <a:gdLst/>
              <a:ahLst/>
              <a:cxnLst/>
              <a:rect l="l" t="t" r="r" b="b"/>
              <a:pathLst>
                <a:path w="5644" h="2368" extrusionOk="0">
                  <a:moveTo>
                    <a:pt x="5417" y="0"/>
                  </a:moveTo>
                  <a:lnTo>
                    <a:pt x="1" y="2263"/>
                  </a:lnTo>
                  <a:lnTo>
                    <a:pt x="84" y="2367"/>
                  </a:lnTo>
                  <a:lnTo>
                    <a:pt x="5644" y="7"/>
                  </a:lnTo>
                  <a:cubicBezTo>
                    <a:pt x="5568" y="3"/>
                    <a:pt x="5491" y="3"/>
                    <a:pt x="5417" y="0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771632" y="3296017"/>
              <a:ext cx="363963" cy="152375"/>
            </a:xfrm>
            <a:custGeom>
              <a:avLst/>
              <a:gdLst/>
              <a:ahLst/>
              <a:cxnLst/>
              <a:rect l="l" t="t" r="r" b="b"/>
              <a:pathLst>
                <a:path w="16510" h="6912" extrusionOk="0">
                  <a:moveTo>
                    <a:pt x="16507" y="1"/>
                  </a:moveTo>
                  <a:lnTo>
                    <a:pt x="1" y="6905"/>
                  </a:lnTo>
                  <a:cubicBezTo>
                    <a:pt x="75" y="6908"/>
                    <a:pt x="152" y="6908"/>
                    <a:pt x="228" y="6912"/>
                  </a:cubicBezTo>
                  <a:lnTo>
                    <a:pt x="1651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7143620" y="3292578"/>
              <a:ext cx="0" cy="2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7135573" y="3292578"/>
              <a:ext cx="8046" cy="4585"/>
            </a:xfrm>
            <a:custGeom>
              <a:avLst/>
              <a:gdLst/>
              <a:ahLst/>
              <a:cxnLst/>
              <a:rect l="l" t="t" r="r" b="b"/>
              <a:pathLst>
                <a:path w="365" h="208" extrusionOk="0">
                  <a:moveTo>
                    <a:pt x="365" y="0"/>
                  </a:moveTo>
                  <a:lnTo>
                    <a:pt x="1" y="157"/>
                  </a:lnTo>
                  <a:cubicBezTo>
                    <a:pt x="34" y="174"/>
                    <a:pt x="67" y="190"/>
                    <a:pt x="101" y="207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654089" y="3296017"/>
              <a:ext cx="483733" cy="309137"/>
            </a:xfrm>
            <a:custGeom>
              <a:avLst/>
              <a:gdLst/>
              <a:ahLst/>
              <a:cxnLst/>
              <a:rect l="l" t="t" r="r" b="b"/>
              <a:pathLst>
                <a:path w="21943" h="14023" extrusionOk="0">
                  <a:moveTo>
                    <a:pt x="21842" y="1"/>
                  </a:moveTo>
                  <a:lnTo>
                    <a:pt x="5560" y="6912"/>
                  </a:lnTo>
                  <a:lnTo>
                    <a:pt x="0" y="9272"/>
                  </a:lnTo>
                  <a:lnTo>
                    <a:pt x="28" y="9302"/>
                  </a:lnTo>
                  <a:lnTo>
                    <a:pt x="64" y="9302"/>
                  </a:lnTo>
                  <a:lnTo>
                    <a:pt x="64" y="9342"/>
                  </a:lnTo>
                  <a:lnTo>
                    <a:pt x="4009" y="14022"/>
                  </a:lnTo>
                  <a:lnTo>
                    <a:pt x="14945" y="5504"/>
                  </a:lnTo>
                  <a:lnTo>
                    <a:pt x="21942" y="51"/>
                  </a:lnTo>
                  <a:cubicBezTo>
                    <a:pt x="21908" y="34"/>
                    <a:pt x="21875" y="18"/>
                    <a:pt x="21842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6654684" y="3501058"/>
              <a:ext cx="816" cy="904"/>
            </a:xfrm>
            <a:custGeom>
              <a:avLst/>
              <a:gdLst/>
              <a:ahLst/>
              <a:cxnLst/>
              <a:rect l="l" t="t" r="r" b="b"/>
              <a:pathLst>
                <a:path w="37" h="41" extrusionOk="0">
                  <a:moveTo>
                    <a:pt x="1" y="1"/>
                  </a:moveTo>
                  <a:lnTo>
                    <a:pt x="37" y="4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6546994" y="3388673"/>
              <a:ext cx="105265" cy="110710"/>
            </a:xfrm>
            <a:custGeom>
              <a:avLst/>
              <a:gdLst/>
              <a:ahLst/>
              <a:cxnLst/>
              <a:rect l="l" t="t" r="r" b="b"/>
              <a:pathLst>
                <a:path w="4775" h="5022" extrusionOk="0">
                  <a:moveTo>
                    <a:pt x="1" y="1"/>
                  </a:moveTo>
                  <a:lnTo>
                    <a:pt x="4715" y="5022"/>
                  </a:lnTo>
                  <a:lnTo>
                    <a:pt x="4775" y="4965"/>
                  </a:lnTo>
                  <a:lnTo>
                    <a:pt x="115" y="58"/>
                  </a:lnTo>
                  <a:cubicBezTo>
                    <a:pt x="78" y="37"/>
                    <a:pt x="38" y="21"/>
                    <a:pt x="1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427532" y="3261385"/>
              <a:ext cx="2667" cy="2822"/>
            </a:xfrm>
            <a:custGeom>
              <a:avLst/>
              <a:gdLst/>
              <a:ahLst/>
              <a:cxnLst/>
              <a:rect l="l" t="t" r="r" b="b"/>
              <a:pathLst>
                <a:path w="121" h="128" extrusionOk="0">
                  <a:moveTo>
                    <a:pt x="121" y="127"/>
                  </a:moveTo>
                  <a:lnTo>
                    <a:pt x="1" y="1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430177" y="3264184"/>
              <a:ext cx="119352" cy="125767"/>
            </a:xfrm>
            <a:custGeom>
              <a:avLst/>
              <a:gdLst/>
              <a:ahLst/>
              <a:cxnLst/>
              <a:rect l="l" t="t" r="r" b="b"/>
              <a:pathLst>
                <a:path w="5414" h="5705" extrusionOk="0">
                  <a:moveTo>
                    <a:pt x="1" y="0"/>
                  </a:moveTo>
                  <a:lnTo>
                    <a:pt x="5300" y="5648"/>
                  </a:lnTo>
                  <a:cubicBezTo>
                    <a:pt x="5337" y="5668"/>
                    <a:pt x="5377" y="5684"/>
                    <a:pt x="5414" y="5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427532" y="3261385"/>
              <a:ext cx="2667" cy="3417"/>
            </a:xfrm>
            <a:custGeom>
              <a:avLst/>
              <a:gdLst/>
              <a:ahLst/>
              <a:cxnLst/>
              <a:rect l="l" t="t" r="r" b="b"/>
              <a:pathLst>
                <a:path w="121" h="155" extrusionOk="0">
                  <a:moveTo>
                    <a:pt x="1" y="1"/>
                  </a:moveTo>
                  <a:lnTo>
                    <a:pt x="64" y="155"/>
                  </a:lnTo>
                  <a:cubicBezTo>
                    <a:pt x="81" y="147"/>
                    <a:pt x="101" y="138"/>
                    <a:pt x="121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6428921" y="3264184"/>
              <a:ext cx="222015" cy="320777"/>
            </a:xfrm>
            <a:custGeom>
              <a:avLst/>
              <a:gdLst/>
              <a:ahLst/>
              <a:cxnLst/>
              <a:rect l="l" t="t" r="r" b="b"/>
              <a:pathLst>
                <a:path w="10071" h="14551" extrusionOk="0">
                  <a:moveTo>
                    <a:pt x="58" y="0"/>
                  </a:moveTo>
                  <a:cubicBezTo>
                    <a:pt x="38" y="11"/>
                    <a:pt x="18" y="20"/>
                    <a:pt x="1" y="28"/>
                  </a:cubicBezTo>
                  <a:lnTo>
                    <a:pt x="1315" y="3297"/>
                  </a:lnTo>
                  <a:lnTo>
                    <a:pt x="5835" y="14551"/>
                  </a:lnTo>
                  <a:lnTo>
                    <a:pt x="10071" y="10669"/>
                  </a:lnTo>
                  <a:lnTo>
                    <a:pt x="5357" y="56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7004538" y="3292578"/>
              <a:ext cx="843684" cy="968966"/>
            </a:xfrm>
            <a:custGeom>
              <a:avLst/>
              <a:gdLst/>
              <a:ahLst/>
              <a:cxnLst/>
              <a:rect l="l" t="t" r="r" b="b"/>
              <a:pathLst>
                <a:path w="38271" h="43954" extrusionOk="0">
                  <a:moveTo>
                    <a:pt x="6309" y="0"/>
                  </a:moveTo>
                  <a:lnTo>
                    <a:pt x="6266" y="314"/>
                  </a:lnTo>
                  <a:lnTo>
                    <a:pt x="5844" y="3236"/>
                  </a:lnTo>
                  <a:lnTo>
                    <a:pt x="1" y="43954"/>
                  </a:lnTo>
                  <a:lnTo>
                    <a:pt x="36722" y="43954"/>
                  </a:lnTo>
                  <a:cubicBezTo>
                    <a:pt x="37736" y="36381"/>
                    <a:pt x="38271" y="28732"/>
                    <a:pt x="38113" y="23065"/>
                  </a:cubicBezTo>
                  <a:cubicBezTo>
                    <a:pt x="37679" y="7134"/>
                    <a:pt x="25255" y="3664"/>
                    <a:pt x="25128" y="3631"/>
                  </a:cubicBezTo>
                  <a:cubicBezTo>
                    <a:pt x="21674" y="1969"/>
                    <a:pt x="16727" y="1110"/>
                    <a:pt x="11140" y="210"/>
                  </a:cubicBezTo>
                  <a:lnTo>
                    <a:pt x="6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76"/>
          <p:cNvSpPr txBox="1">
            <a:spLocks noGrp="1"/>
          </p:cNvSpPr>
          <p:nvPr>
            <p:ph type="ctrTitle"/>
          </p:nvPr>
        </p:nvSpPr>
        <p:spPr>
          <a:xfrm flipH="1">
            <a:off x="4713338" y="803000"/>
            <a:ext cx="3960761" cy="1241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2" name="Google Shape;2742;p76"/>
          <p:cNvSpPr txBox="1">
            <a:spLocks noGrp="1"/>
          </p:cNvSpPr>
          <p:nvPr>
            <p:ph type="subTitle" idx="1"/>
          </p:nvPr>
        </p:nvSpPr>
        <p:spPr>
          <a:xfrm flipH="1">
            <a:off x="5710999" y="2815050"/>
            <a:ext cx="2902925" cy="103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¿Alguien tiene alguna pregunta?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3" name="Google Shape;2743;p76"/>
          <p:cNvSpPr/>
          <p:nvPr/>
        </p:nvSpPr>
        <p:spPr>
          <a:xfrm>
            <a:off x="3313731" y="3810873"/>
            <a:ext cx="45719" cy="5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0C3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44" name="Google Shape;2744;p76"/>
          <p:cNvGrpSpPr/>
          <p:nvPr/>
        </p:nvGrpSpPr>
        <p:grpSpPr>
          <a:xfrm>
            <a:off x="4739092" y="688483"/>
            <a:ext cx="869687" cy="345687"/>
            <a:chOff x="3951216" y="1181633"/>
            <a:chExt cx="1192176" cy="502452"/>
          </a:xfrm>
        </p:grpSpPr>
        <p:sp>
          <p:nvSpPr>
            <p:cNvPr id="2745" name="Google Shape;2745;p76"/>
            <p:cNvSpPr/>
            <p:nvPr/>
          </p:nvSpPr>
          <p:spPr>
            <a:xfrm flipH="1">
              <a:off x="4701069" y="1181633"/>
              <a:ext cx="442323" cy="483735"/>
            </a:xfrm>
            <a:custGeom>
              <a:avLst/>
              <a:gdLst/>
              <a:ahLst/>
              <a:cxnLst/>
              <a:rect l="l" t="t" r="r" b="b"/>
              <a:pathLst>
                <a:path w="8673" h="9485" extrusionOk="0">
                  <a:moveTo>
                    <a:pt x="4482" y="1"/>
                  </a:moveTo>
                  <a:cubicBezTo>
                    <a:pt x="4467" y="1"/>
                    <a:pt x="4451" y="4"/>
                    <a:pt x="4437" y="12"/>
                  </a:cubicBezTo>
                  <a:lnTo>
                    <a:pt x="53" y="2738"/>
                  </a:lnTo>
                  <a:cubicBezTo>
                    <a:pt x="10" y="2762"/>
                    <a:pt x="0" y="2815"/>
                    <a:pt x="24" y="2859"/>
                  </a:cubicBezTo>
                  <a:lnTo>
                    <a:pt x="4116" y="9443"/>
                  </a:lnTo>
                  <a:cubicBezTo>
                    <a:pt x="4131" y="9470"/>
                    <a:pt x="4161" y="9485"/>
                    <a:pt x="4190" y="9485"/>
                  </a:cubicBezTo>
                  <a:cubicBezTo>
                    <a:pt x="4205" y="9485"/>
                    <a:pt x="4220" y="9481"/>
                    <a:pt x="4233" y="9473"/>
                  </a:cubicBezTo>
                  <a:lnTo>
                    <a:pt x="8620" y="6747"/>
                  </a:lnTo>
                  <a:cubicBezTo>
                    <a:pt x="8663" y="6721"/>
                    <a:pt x="8673" y="6667"/>
                    <a:pt x="8649" y="6627"/>
                  </a:cubicBezTo>
                  <a:lnTo>
                    <a:pt x="4557" y="42"/>
                  </a:lnTo>
                  <a:cubicBezTo>
                    <a:pt x="4541" y="15"/>
                    <a:pt x="4513" y="1"/>
                    <a:pt x="448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6" name="Google Shape;2746;p76"/>
            <p:cNvSpPr/>
            <p:nvPr/>
          </p:nvSpPr>
          <p:spPr>
            <a:xfrm flipH="1">
              <a:off x="4701222" y="1198922"/>
              <a:ext cx="262089" cy="352104"/>
            </a:xfrm>
            <a:custGeom>
              <a:avLst/>
              <a:gdLst/>
              <a:ahLst/>
              <a:cxnLst/>
              <a:rect l="l" t="t" r="r" b="b"/>
              <a:pathLst>
                <a:path w="5139" h="6904" extrusionOk="0">
                  <a:moveTo>
                    <a:pt x="665" y="0"/>
                  </a:moveTo>
                  <a:cubicBezTo>
                    <a:pt x="498" y="0"/>
                    <a:pt x="310" y="46"/>
                    <a:pt x="110" y="171"/>
                  </a:cubicBezTo>
                  <a:lnTo>
                    <a:pt x="7" y="4474"/>
                  </a:lnTo>
                  <a:cubicBezTo>
                    <a:pt x="0" y="4734"/>
                    <a:pt x="150" y="4979"/>
                    <a:pt x="388" y="5089"/>
                  </a:cubicBezTo>
                  <a:lnTo>
                    <a:pt x="4293" y="6903"/>
                  </a:lnTo>
                  <a:cubicBezTo>
                    <a:pt x="4293" y="6903"/>
                    <a:pt x="5138" y="6322"/>
                    <a:pt x="4620" y="5490"/>
                  </a:cubicBezTo>
                  <a:cubicBezTo>
                    <a:pt x="4106" y="4658"/>
                    <a:pt x="1420" y="335"/>
                    <a:pt x="1420" y="335"/>
                  </a:cubicBezTo>
                  <a:cubicBezTo>
                    <a:pt x="1420" y="335"/>
                    <a:pt x="1117" y="0"/>
                    <a:pt x="66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7" name="Google Shape;2747;p76"/>
            <p:cNvSpPr/>
            <p:nvPr/>
          </p:nvSpPr>
          <p:spPr>
            <a:xfrm flipH="1">
              <a:off x="4879263" y="1436072"/>
              <a:ext cx="53550" cy="211191"/>
            </a:xfrm>
            <a:custGeom>
              <a:avLst/>
              <a:gdLst/>
              <a:ahLst/>
              <a:cxnLst/>
              <a:rect l="l" t="t" r="r" b="b"/>
              <a:pathLst>
                <a:path w="1050" h="4141" extrusionOk="0">
                  <a:moveTo>
                    <a:pt x="963" y="1"/>
                  </a:moveTo>
                  <a:lnTo>
                    <a:pt x="1" y="4117"/>
                  </a:lnTo>
                  <a:lnTo>
                    <a:pt x="87" y="4141"/>
                  </a:lnTo>
                  <a:lnTo>
                    <a:pt x="1049" y="24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8" name="Google Shape;2748;p76"/>
            <p:cNvSpPr/>
            <p:nvPr/>
          </p:nvSpPr>
          <p:spPr>
            <a:xfrm flipH="1">
              <a:off x="4773999" y="1318058"/>
              <a:ext cx="45339" cy="38862"/>
            </a:xfrm>
            <a:custGeom>
              <a:avLst/>
              <a:gdLst/>
              <a:ahLst/>
              <a:cxnLst/>
              <a:rect l="l" t="t" r="r" b="b"/>
              <a:pathLst>
                <a:path w="889" h="762" extrusionOk="0">
                  <a:moveTo>
                    <a:pt x="772" y="0"/>
                  </a:moveTo>
                  <a:lnTo>
                    <a:pt x="1" y="762"/>
                  </a:lnTo>
                  <a:lnTo>
                    <a:pt x="889" y="762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E0C3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9" name="Google Shape;2749;p76"/>
            <p:cNvSpPr/>
            <p:nvPr/>
          </p:nvSpPr>
          <p:spPr>
            <a:xfrm flipH="1">
              <a:off x="4564083" y="1225646"/>
              <a:ext cx="217107" cy="217158"/>
            </a:xfrm>
            <a:custGeom>
              <a:avLst/>
              <a:gdLst/>
              <a:ahLst/>
              <a:cxnLst/>
              <a:rect l="l" t="t" r="r" b="b"/>
              <a:pathLst>
                <a:path w="4257" h="4258" extrusionOk="0">
                  <a:moveTo>
                    <a:pt x="2129" y="1"/>
                  </a:moveTo>
                  <a:cubicBezTo>
                    <a:pt x="956" y="1"/>
                    <a:pt x="1" y="957"/>
                    <a:pt x="1" y="2130"/>
                  </a:cubicBezTo>
                  <a:cubicBezTo>
                    <a:pt x="1" y="3299"/>
                    <a:pt x="956" y="4258"/>
                    <a:pt x="2129" y="4258"/>
                  </a:cubicBezTo>
                  <a:cubicBezTo>
                    <a:pt x="3298" y="4258"/>
                    <a:pt x="4257" y="3299"/>
                    <a:pt x="4257" y="2130"/>
                  </a:cubicBezTo>
                  <a:cubicBezTo>
                    <a:pt x="4257" y="957"/>
                    <a:pt x="3298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0" name="Google Shape;2750;p76"/>
            <p:cNvSpPr/>
            <p:nvPr/>
          </p:nvSpPr>
          <p:spPr>
            <a:xfrm flipH="1">
              <a:off x="4642113" y="1263845"/>
              <a:ext cx="84354" cy="84354"/>
            </a:xfrm>
            <a:custGeom>
              <a:avLst/>
              <a:gdLst/>
              <a:ahLst/>
              <a:cxnLst/>
              <a:rect l="l" t="t" r="r" b="b"/>
              <a:pathLst>
                <a:path w="1654" h="1654" extrusionOk="0">
                  <a:moveTo>
                    <a:pt x="829" y="1"/>
                  </a:moveTo>
                  <a:cubicBezTo>
                    <a:pt x="371" y="1"/>
                    <a:pt x="0" y="371"/>
                    <a:pt x="0" y="829"/>
                  </a:cubicBezTo>
                  <a:cubicBezTo>
                    <a:pt x="0" y="1287"/>
                    <a:pt x="371" y="1654"/>
                    <a:pt x="829" y="1654"/>
                  </a:cubicBezTo>
                  <a:cubicBezTo>
                    <a:pt x="1286" y="1654"/>
                    <a:pt x="1654" y="1287"/>
                    <a:pt x="1654" y="829"/>
                  </a:cubicBezTo>
                  <a:cubicBezTo>
                    <a:pt x="1654" y="371"/>
                    <a:pt x="1286" y="1"/>
                    <a:pt x="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1" name="Google Shape;2751;p76"/>
            <p:cNvSpPr/>
            <p:nvPr/>
          </p:nvSpPr>
          <p:spPr>
            <a:xfrm flipH="1">
              <a:off x="4663023" y="1284959"/>
              <a:ext cx="42330" cy="42330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415" y="0"/>
                  </a:moveTo>
                  <a:cubicBezTo>
                    <a:pt x="184" y="0"/>
                    <a:pt x="0" y="185"/>
                    <a:pt x="0" y="415"/>
                  </a:cubicBezTo>
                  <a:cubicBezTo>
                    <a:pt x="0" y="642"/>
                    <a:pt x="184" y="829"/>
                    <a:pt x="415" y="829"/>
                  </a:cubicBezTo>
                  <a:cubicBezTo>
                    <a:pt x="642" y="829"/>
                    <a:pt x="829" y="642"/>
                    <a:pt x="829" y="415"/>
                  </a:cubicBezTo>
                  <a:cubicBezTo>
                    <a:pt x="829" y="185"/>
                    <a:pt x="642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2" name="Google Shape;2752;p76"/>
            <p:cNvSpPr/>
            <p:nvPr/>
          </p:nvSpPr>
          <p:spPr>
            <a:xfrm flipH="1">
              <a:off x="4133184" y="1388897"/>
              <a:ext cx="445893" cy="295188"/>
            </a:xfrm>
            <a:custGeom>
              <a:avLst/>
              <a:gdLst/>
              <a:ahLst/>
              <a:cxnLst/>
              <a:rect l="l" t="t" r="r" b="b"/>
              <a:pathLst>
                <a:path w="8743" h="5788" extrusionOk="0">
                  <a:moveTo>
                    <a:pt x="0" y="1"/>
                  </a:moveTo>
                  <a:cubicBezTo>
                    <a:pt x="0" y="1"/>
                    <a:pt x="6" y="24"/>
                    <a:pt x="20" y="67"/>
                  </a:cubicBezTo>
                  <a:cubicBezTo>
                    <a:pt x="915" y="3445"/>
                    <a:pt x="3979" y="5787"/>
                    <a:pt x="7474" y="5787"/>
                  </a:cubicBezTo>
                  <a:lnTo>
                    <a:pt x="8743" y="5787"/>
                  </a:lnTo>
                  <a:lnTo>
                    <a:pt x="6174" y="9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3" name="Google Shape;2753;p76"/>
            <p:cNvSpPr/>
            <p:nvPr/>
          </p:nvSpPr>
          <p:spPr>
            <a:xfrm flipH="1">
              <a:off x="3951216" y="1306073"/>
              <a:ext cx="639132" cy="199104"/>
            </a:xfrm>
            <a:custGeom>
              <a:avLst/>
              <a:gdLst/>
              <a:ahLst/>
              <a:cxnLst/>
              <a:rect l="l" t="t" r="r" b="b"/>
              <a:pathLst>
                <a:path w="12532" h="3904" extrusionOk="0">
                  <a:moveTo>
                    <a:pt x="221" y="1"/>
                  </a:moveTo>
                  <a:lnTo>
                    <a:pt x="1" y="1281"/>
                  </a:lnTo>
                  <a:lnTo>
                    <a:pt x="912" y="2553"/>
                  </a:lnTo>
                  <a:cubicBezTo>
                    <a:pt x="912" y="2553"/>
                    <a:pt x="3806" y="3903"/>
                    <a:pt x="7510" y="3903"/>
                  </a:cubicBezTo>
                  <a:cubicBezTo>
                    <a:pt x="11212" y="3903"/>
                    <a:pt x="12532" y="1"/>
                    <a:pt x="1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4" name="Google Shape;2754;p76"/>
            <p:cNvSpPr/>
            <p:nvPr/>
          </p:nvSpPr>
          <p:spPr>
            <a:xfrm flipH="1">
              <a:off x="4152615" y="1382420"/>
              <a:ext cx="127806" cy="124695"/>
            </a:xfrm>
            <a:custGeom>
              <a:avLst/>
              <a:gdLst/>
              <a:ahLst/>
              <a:cxnLst/>
              <a:rect l="l" t="t" r="r" b="b"/>
              <a:pathLst>
                <a:path w="2506" h="2445" extrusionOk="0">
                  <a:moveTo>
                    <a:pt x="0" y="1"/>
                  </a:moveTo>
                  <a:lnTo>
                    <a:pt x="1026" y="2399"/>
                  </a:lnTo>
                  <a:cubicBezTo>
                    <a:pt x="1026" y="2399"/>
                    <a:pt x="1219" y="2445"/>
                    <a:pt x="1526" y="2445"/>
                  </a:cubicBezTo>
                  <a:cubicBezTo>
                    <a:pt x="1787" y="2445"/>
                    <a:pt x="2130" y="2412"/>
                    <a:pt x="2506" y="22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5" name="Google Shape;2755;p76"/>
            <p:cNvSpPr/>
            <p:nvPr/>
          </p:nvSpPr>
          <p:spPr>
            <a:xfrm flipH="1">
              <a:off x="4550415" y="1382420"/>
              <a:ext cx="122247" cy="83385"/>
            </a:xfrm>
            <a:custGeom>
              <a:avLst/>
              <a:gdLst/>
              <a:ahLst/>
              <a:cxnLst/>
              <a:rect l="l" t="t" r="r" b="b"/>
              <a:pathLst>
                <a:path w="2397" h="1635" extrusionOk="0">
                  <a:moveTo>
                    <a:pt x="1835" y="1"/>
                  </a:moveTo>
                  <a:lnTo>
                    <a:pt x="1" y="1184"/>
                  </a:lnTo>
                  <a:lnTo>
                    <a:pt x="2396" y="163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6" name="Google Shape;2756;p76"/>
            <p:cNvSpPr/>
            <p:nvPr/>
          </p:nvSpPr>
          <p:spPr>
            <a:xfrm flipH="1">
              <a:off x="4914045" y="1332185"/>
              <a:ext cx="210936" cy="53703"/>
            </a:xfrm>
            <a:custGeom>
              <a:avLst/>
              <a:gdLst/>
              <a:ahLst/>
              <a:cxnLst/>
              <a:rect l="l" t="t" r="r" b="b"/>
              <a:pathLst>
                <a:path w="4136" h="1053" extrusionOk="0">
                  <a:moveTo>
                    <a:pt x="20" y="0"/>
                  </a:moveTo>
                  <a:lnTo>
                    <a:pt x="0" y="90"/>
                  </a:lnTo>
                  <a:lnTo>
                    <a:pt x="4116" y="1052"/>
                  </a:lnTo>
                  <a:lnTo>
                    <a:pt x="4136" y="96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67" name="Google Shape;2767;p76"/>
          <p:cNvGrpSpPr/>
          <p:nvPr/>
        </p:nvGrpSpPr>
        <p:grpSpPr>
          <a:xfrm>
            <a:off x="2717740" y="1034184"/>
            <a:ext cx="1982419" cy="3709282"/>
            <a:chOff x="-1825425" y="955400"/>
            <a:chExt cx="793875" cy="1575000"/>
          </a:xfrm>
        </p:grpSpPr>
        <p:sp>
          <p:nvSpPr>
            <p:cNvPr id="2768" name="Google Shape;2768;p76"/>
            <p:cNvSpPr/>
            <p:nvPr/>
          </p:nvSpPr>
          <p:spPr>
            <a:xfrm>
              <a:off x="-1542725" y="2046675"/>
              <a:ext cx="79800" cy="14975"/>
            </a:xfrm>
            <a:custGeom>
              <a:avLst/>
              <a:gdLst/>
              <a:ahLst/>
              <a:cxnLst/>
              <a:rect l="l" t="t" r="r" b="b"/>
              <a:pathLst>
                <a:path w="3192" h="599" extrusionOk="0">
                  <a:moveTo>
                    <a:pt x="24" y="1"/>
                  </a:moveTo>
                  <a:lnTo>
                    <a:pt x="1" y="124"/>
                  </a:lnTo>
                  <a:lnTo>
                    <a:pt x="3169" y="598"/>
                  </a:lnTo>
                  <a:lnTo>
                    <a:pt x="3192" y="47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9" name="Google Shape;2769;p76"/>
            <p:cNvSpPr/>
            <p:nvPr/>
          </p:nvSpPr>
          <p:spPr>
            <a:xfrm>
              <a:off x="-1488125" y="1925125"/>
              <a:ext cx="26425" cy="76025"/>
            </a:xfrm>
            <a:custGeom>
              <a:avLst/>
              <a:gdLst/>
              <a:ahLst/>
              <a:cxnLst/>
              <a:rect l="l" t="t" r="r" b="b"/>
              <a:pathLst>
                <a:path w="1057" h="3041" extrusionOk="0">
                  <a:moveTo>
                    <a:pt x="934" y="1"/>
                  </a:moveTo>
                  <a:lnTo>
                    <a:pt x="0" y="2999"/>
                  </a:lnTo>
                  <a:lnTo>
                    <a:pt x="123" y="3040"/>
                  </a:lnTo>
                  <a:lnTo>
                    <a:pt x="1057" y="37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0" name="Google Shape;2770;p76"/>
            <p:cNvSpPr/>
            <p:nvPr/>
          </p:nvSpPr>
          <p:spPr>
            <a:xfrm>
              <a:off x="-1697300" y="1065150"/>
              <a:ext cx="121800" cy="95300"/>
            </a:xfrm>
            <a:custGeom>
              <a:avLst/>
              <a:gdLst/>
              <a:ahLst/>
              <a:cxnLst/>
              <a:rect l="l" t="t" r="r" b="b"/>
              <a:pathLst>
                <a:path w="4872" h="3812" extrusionOk="0">
                  <a:moveTo>
                    <a:pt x="3400" y="1"/>
                  </a:moveTo>
                  <a:cubicBezTo>
                    <a:pt x="2775" y="1"/>
                    <a:pt x="2168" y="130"/>
                    <a:pt x="2168" y="130"/>
                  </a:cubicBezTo>
                  <a:cubicBezTo>
                    <a:pt x="2168" y="130"/>
                    <a:pt x="58" y="567"/>
                    <a:pt x="31" y="1502"/>
                  </a:cubicBezTo>
                  <a:cubicBezTo>
                    <a:pt x="0" y="2410"/>
                    <a:pt x="1401" y="3812"/>
                    <a:pt x="2397" y="3812"/>
                  </a:cubicBezTo>
                  <a:cubicBezTo>
                    <a:pt x="2426" y="3812"/>
                    <a:pt x="2455" y="3811"/>
                    <a:pt x="2483" y="3808"/>
                  </a:cubicBezTo>
                  <a:cubicBezTo>
                    <a:pt x="2902" y="3772"/>
                    <a:pt x="3485" y="3753"/>
                    <a:pt x="4037" y="3712"/>
                  </a:cubicBezTo>
                  <a:lnTo>
                    <a:pt x="4169" y="682"/>
                  </a:lnTo>
                  <a:lnTo>
                    <a:pt x="4871" y="709"/>
                  </a:lnTo>
                  <a:cubicBezTo>
                    <a:pt x="4716" y="458"/>
                    <a:pt x="4547" y="262"/>
                    <a:pt x="4379" y="175"/>
                  </a:cubicBezTo>
                  <a:cubicBezTo>
                    <a:pt x="4120" y="43"/>
                    <a:pt x="3757" y="1"/>
                    <a:pt x="340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1" name="Google Shape;2771;p76"/>
            <p:cNvSpPr/>
            <p:nvPr/>
          </p:nvSpPr>
          <p:spPr>
            <a:xfrm>
              <a:off x="-1666825" y="1070775"/>
              <a:ext cx="41975" cy="68975"/>
            </a:xfrm>
            <a:custGeom>
              <a:avLst/>
              <a:gdLst/>
              <a:ahLst/>
              <a:cxnLst/>
              <a:rect l="l" t="t" r="r" b="b"/>
              <a:pathLst>
                <a:path w="1679" h="2759" extrusionOk="0">
                  <a:moveTo>
                    <a:pt x="526" y="1"/>
                  </a:moveTo>
                  <a:cubicBezTo>
                    <a:pt x="521" y="5"/>
                    <a:pt x="1" y="479"/>
                    <a:pt x="93" y="1141"/>
                  </a:cubicBezTo>
                  <a:cubicBezTo>
                    <a:pt x="175" y="1728"/>
                    <a:pt x="703" y="2275"/>
                    <a:pt x="1665" y="2758"/>
                  </a:cubicBezTo>
                  <a:lnTo>
                    <a:pt x="1679" y="2731"/>
                  </a:lnTo>
                  <a:cubicBezTo>
                    <a:pt x="726" y="2252"/>
                    <a:pt x="207" y="1715"/>
                    <a:pt x="125" y="1135"/>
                  </a:cubicBezTo>
                  <a:cubicBezTo>
                    <a:pt x="38" y="493"/>
                    <a:pt x="544" y="28"/>
                    <a:pt x="548" y="24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2" name="Google Shape;2772;p76"/>
            <p:cNvSpPr/>
            <p:nvPr/>
          </p:nvSpPr>
          <p:spPr>
            <a:xfrm>
              <a:off x="-1684925" y="1078525"/>
              <a:ext cx="51525" cy="82050"/>
            </a:xfrm>
            <a:custGeom>
              <a:avLst/>
              <a:gdLst/>
              <a:ahLst/>
              <a:cxnLst/>
              <a:rect l="l" t="t" r="r" b="b"/>
              <a:pathLst>
                <a:path w="2061" h="3282" extrusionOk="0">
                  <a:moveTo>
                    <a:pt x="420" y="0"/>
                  </a:moveTo>
                  <a:cubicBezTo>
                    <a:pt x="415" y="5"/>
                    <a:pt x="1" y="543"/>
                    <a:pt x="156" y="1281"/>
                  </a:cubicBezTo>
                  <a:cubicBezTo>
                    <a:pt x="306" y="2015"/>
                    <a:pt x="939" y="2690"/>
                    <a:pt x="2043" y="3282"/>
                  </a:cubicBezTo>
                  <a:lnTo>
                    <a:pt x="2061" y="3255"/>
                  </a:lnTo>
                  <a:cubicBezTo>
                    <a:pt x="967" y="2663"/>
                    <a:pt x="338" y="2001"/>
                    <a:pt x="188" y="1277"/>
                  </a:cubicBezTo>
                  <a:cubicBezTo>
                    <a:pt x="37" y="552"/>
                    <a:pt x="443" y="28"/>
                    <a:pt x="447" y="23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3" name="Google Shape;2773;p76"/>
            <p:cNvSpPr/>
            <p:nvPr/>
          </p:nvSpPr>
          <p:spPr>
            <a:xfrm>
              <a:off x="-1679450" y="1075350"/>
              <a:ext cx="53825" cy="75100"/>
            </a:xfrm>
            <a:custGeom>
              <a:avLst/>
              <a:gdLst/>
              <a:ahLst/>
              <a:cxnLst/>
              <a:rect l="l" t="t" r="r" b="b"/>
              <a:pathLst>
                <a:path w="2153" h="3004" extrusionOk="0">
                  <a:moveTo>
                    <a:pt x="497" y="0"/>
                  </a:moveTo>
                  <a:cubicBezTo>
                    <a:pt x="488" y="5"/>
                    <a:pt x="1" y="483"/>
                    <a:pt x="315" y="1422"/>
                  </a:cubicBezTo>
                  <a:cubicBezTo>
                    <a:pt x="630" y="2352"/>
                    <a:pt x="2125" y="2999"/>
                    <a:pt x="2138" y="3003"/>
                  </a:cubicBezTo>
                  <a:lnTo>
                    <a:pt x="2152" y="2976"/>
                  </a:lnTo>
                  <a:cubicBezTo>
                    <a:pt x="2134" y="2971"/>
                    <a:pt x="657" y="2329"/>
                    <a:pt x="347" y="1408"/>
                  </a:cubicBezTo>
                  <a:cubicBezTo>
                    <a:pt x="37" y="497"/>
                    <a:pt x="511" y="28"/>
                    <a:pt x="516" y="22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4" name="Google Shape;2774;p76"/>
            <p:cNvSpPr/>
            <p:nvPr/>
          </p:nvSpPr>
          <p:spPr>
            <a:xfrm>
              <a:off x="-1627950" y="1539150"/>
              <a:ext cx="174875" cy="420175"/>
            </a:xfrm>
            <a:custGeom>
              <a:avLst/>
              <a:gdLst/>
              <a:ahLst/>
              <a:cxnLst/>
              <a:rect l="l" t="t" r="r" b="b"/>
              <a:pathLst>
                <a:path w="6995" h="16807" extrusionOk="0">
                  <a:moveTo>
                    <a:pt x="2300" y="1"/>
                  </a:moveTo>
                  <a:cubicBezTo>
                    <a:pt x="1640" y="1"/>
                    <a:pt x="905" y="401"/>
                    <a:pt x="156" y="1565"/>
                  </a:cubicBezTo>
                  <a:cubicBezTo>
                    <a:pt x="156" y="1565"/>
                    <a:pt x="0" y="4468"/>
                    <a:pt x="1801" y="8839"/>
                  </a:cubicBezTo>
                  <a:cubicBezTo>
                    <a:pt x="3597" y="13210"/>
                    <a:pt x="4039" y="16565"/>
                    <a:pt x="5365" y="16788"/>
                  </a:cubicBezTo>
                  <a:cubicBezTo>
                    <a:pt x="5438" y="16800"/>
                    <a:pt x="5508" y="16806"/>
                    <a:pt x="5576" y="16806"/>
                  </a:cubicBezTo>
                  <a:cubicBezTo>
                    <a:pt x="6724" y="16806"/>
                    <a:pt x="6995" y="15088"/>
                    <a:pt x="6887" y="13210"/>
                  </a:cubicBezTo>
                  <a:cubicBezTo>
                    <a:pt x="6778" y="11223"/>
                    <a:pt x="5265" y="2341"/>
                    <a:pt x="4476" y="1370"/>
                  </a:cubicBezTo>
                  <a:cubicBezTo>
                    <a:pt x="4017" y="801"/>
                    <a:pt x="3234" y="1"/>
                    <a:pt x="2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5" name="Google Shape;2775;p76"/>
            <p:cNvSpPr/>
            <p:nvPr/>
          </p:nvSpPr>
          <p:spPr>
            <a:xfrm>
              <a:off x="-1636725" y="1554175"/>
              <a:ext cx="212425" cy="503700"/>
            </a:xfrm>
            <a:custGeom>
              <a:avLst/>
              <a:gdLst/>
              <a:ahLst/>
              <a:cxnLst/>
              <a:rect l="l" t="t" r="r" b="b"/>
              <a:pathLst>
                <a:path w="8497" h="20148" extrusionOk="0">
                  <a:moveTo>
                    <a:pt x="3405" y="0"/>
                  </a:moveTo>
                  <a:cubicBezTo>
                    <a:pt x="2450" y="0"/>
                    <a:pt x="1359" y="490"/>
                    <a:pt x="684" y="2163"/>
                  </a:cubicBezTo>
                  <a:cubicBezTo>
                    <a:pt x="684" y="2163"/>
                    <a:pt x="0" y="6156"/>
                    <a:pt x="1331" y="9921"/>
                  </a:cubicBezTo>
                  <a:cubicBezTo>
                    <a:pt x="2667" y="13680"/>
                    <a:pt x="3113" y="14483"/>
                    <a:pt x="2977" y="16082"/>
                  </a:cubicBezTo>
                  <a:cubicBezTo>
                    <a:pt x="2855" y="17552"/>
                    <a:pt x="3634" y="20148"/>
                    <a:pt x="5587" y="20148"/>
                  </a:cubicBezTo>
                  <a:cubicBezTo>
                    <a:pt x="5761" y="20148"/>
                    <a:pt x="5943" y="20127"/>
                    <a:pt x="6136" y="20084"/>
                  </a:cubicBezTo>
                  <a:cubicBezTo>
                    <a:pt x="8496" y="19551"/>
                    <a:pt x="8086" y="16793"/>
                    <a:pt x="8090" y="14437"/>
                  </a:cubicBezTo>
                  <a:cubicBezTo>
                    <a:pt x="8095" y="12081"/>
                    <a:pt x="5406" y="1357"/>
                    <a:pt x="5320" y="823"/>
                  </a:cubicBezTo>
                  <a:cubicBezTo>
                    <a:pt x="5273" y="549"/>
                    <a:pt x="4416" y="0"/>
                    <a:pt x="340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6" name="Google Shape;2776;p76"/>
            <p:cNvSpPr/>
            <p:nvPr/>
          </p:nvSpPr>
          <p:spPr>
            <a:xfrm>
              <a:off x="-1593425" y="1887900"/>
              <a:ext cx="145300" cy="590375"/>
            </a:xfrm>
            <a:custGeom>
              <a:avLst/>
              <a:gdLst/>
              <a:ahLst/>
              <a:cxnLst/>
              <a:rect l="l" t="t" r="r" b="b"/>
              <a:pathLst>
                <a:path w="5812" h="23615" extrusionOk="0">
                  <a:moveTo>
                    <a:pt x="4356" y="1"/>
                  </a:moveTo>
                  <a:cubicBezTo>
                    <a:pt x="3793" y="1"/>
                    <a:pt x="3204" y="354"/>
                    <a:pt x="2890" y="1257"/>
                  </a:cubicBezTo>
                  <a:cubicBezTo>
                    <a:pt x="2890" y="1257"/>
                    <a:pt x="1747" y="4191"/>
                    <a:pt x="872" y="7988"/>
                  </a:cubicBezTo>
                  <a:cubicBezTo>
                    <a:pt x="1" y="11789"/>
                    <a:pt x="182" y="21743"/>
                    <a:pt x="525" y="22915"/>
                  </a:cubicBezTo>
                  <a:cubicBezTo>
                    <a:pt x="620" y="23245"/>
                    <a:pt x="905" y="23615"/>
                    <a:pt x="1187" y="23615"/>
                  </a:cubicBezTo>
                  <a:cubicBezTo>
                    <a:pt x="1381" y="23615"/>
                    <a:pt x="1573" y="23441"/>
                    <a:pt x="1701" y="22961"/>
                  </a:cubicBezTo>
                  <a:cubicBezTo>
                    <a:pt x="2020" y="21785"/>
                    <a:pt x="5624" y="2802"/>
                    <a:pt x="5744" y="1421"/>
                  </a:cubicBezTo>
                  <a:cubicBezTo>
                    <a:pt x="5811" y="631"/>
                    <a:pt x="5108" y="1"/>
                    <a:pt x="4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7" name="Google Shape;2777;p76"/>
            <p:cNvSpPr/>
            <p:nvPr/>
          </p:nvSpPr>
          <p:spPr>
            <a:xfrm>
              <a:off x="-1612350" y="1881250"/>
              <a:ext cx="183350" cy="493975"/>
            </a:xfrm>
            <a:custGeom>
              <a:avLst/>
              <a:gdLst/>
              <a:ahLst/>
              <a:cxnLst/>
              <a:rect l="l" t="t" r="r" b="b"/>
              <a:pathLst>
                <a:path w="7334" h="19759" extrusionOk="0">
                  <a:moveTo>
                    <a:pt x="4848" y="0"/>
                  </a:moveTo>
                  <a:cubicBezTo>
                    <a:pt x="4509" y="0"/>
                    <a:pt x="4151" y="65"/>
                    <a:pt x="3783" y="201"/>
                  </a:cubicBezTo>
                  <a:cubicBezTo>
                    <a:pt x="1869" y="912"/>
                    <a:pt x="2025" y="2467"/>
                    <a:pt x="2025" y="2467"/>
                  </a:cubicBezTo>
                  <a:cubicBezTo>
                    <a:pt x="2025" y="2467"/>
                    <a:pt x="1692" y="5889"/>
                    <a:pt x="1692" y="6554"/>
                  </a:cubicBezTo>
                  <a:cubicBezTo>
                    <a:pt x="1692" y="7225"/>
                    <a:pt x="1" y="19758"/>
                    <a:pt x="1" y="19758"/>
                  </a:cubicBezTo>
                  <a:lnTo>
                    <a:pt x="5516" y="19758"/>
                  </a:lnTo>
                  <a:cubicBezTo>
                    <a:pt x="5516" y="19758"/>
                    <a:pt x="6496" y="13801"/>
                    <a:pt x="6764" y="11313"/>
                  </a:cubicBezTo>
                  <a:cubicBezTo>
                    <a:pt x="7029" y="8824"/>
                    <a:pt x="7138" y="2867"/>
                    <a:pt x="7138" y="2867"/>
                  </a:cubicBezTo>
                  <a:cubicBezTo>
                    <a:pt x="7333" y="1141"/>
                    <a:pt x="6271" y="0"/>
                    <a:pt x="4848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8" name="Google Shape;2778;p76"/>
            <p:cNvSpPr/>
            <p:nvPr/>
          </p:nvSpPr>
          <p:spPr>
            <a:xfrm>
              <a:off x="-1604700" y="2317775"/>
              <a:ext cx="138675" cy="1700"/>
            </a:xfrm>
            <a:custGeom>
              <a:avLst/>
              <a:gdLst/>
              <a:ahLst/>
              <a:cxnLst/>
              <a:rect l="l" t="t" r="r" b="b"/>
              <a:pathLst>
                <a:path w="5547" h="68" extrusionOk="0">
                  <a:moveTo>
                    <a:pt x="0" y="0"/>
                  </a:moveTo>
                  <a:lnTo>
                    <a:pt x="0" y="68"/>
                  </a:lnTo>
                  <a:lnTo>
                    <a:pt x="5547" y="68"/>
                  </a:lnTo>
                  <a:lnTo>
                    <a:pt x="5547" y="0"/>
                  </a:lnTo>
                  <a:cubicBezTo>
                    <a:pt x="5511" y="0"/>
                    <a:pt x="3112" y="4"/>
                    <a:pt x="1481" y="4"/>
                  </a:cubicBezTo>
                  <a:cubicBezTo>
                    <a:pt x="665" y="4"/>
                    <a:pt x="41" y="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9" name="Google Shape;2779;p76"/>
            <p:cNvSpPr/>
            <p:nvPr/>
          </p:nvSpPr>
          <p:spPr>
            <a:xfrm>
              <a:off x="-1589100" y="2496425"/>
              <a:ext cx="214800" cy="27475"/>
            </a:xfrm>
            <a:custGeom>
              <a:avLst/>
              <a:gdLst/>
              <a:ahLst/>
              <a:cxnLst/>
              <a:rect l="l" t="t" r="r" b="b"/>
              <a:pathLst>
                <a:path w="8592" h="1099" extrusionOk="0">
                  <a:moveTo>
                    <a:pt x="1" y="0"/>
                  </a:moveTo>
                  <a:lnTo>
                    <a:pt x="1" y="1098"/>
                  </a:lnTo>
                  <a:lnTo>
                    <a:pt x="8592" y="1098"/>
                  </a:lnTo>
                  <a:cubicBezTo>
                    <a:pt x="8592" y="1098"/>
                    <a:pt x="8560" y="985"/>
                    <a:pt x="838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0" name="Google Shape;2780;p76"/>
            <p:cNvSpPr/>
            <p:nvPr/>
          </p:nvSpPr>
          <p:spPr>
            <a:xfrm>
              <a:off x="-1589100" y="2396950"/>
              <a:ext cx="209700" cy="99500"/>
            </a:xfrm>
            <a:custGeom>
              <a:avLst/>
              <a:gdLst/>
              <a:ahLst/>
              <a:cxnLst/>
              <a:rect l="l" t="t" r="r" b="b"/>
              <a:pathLst>
                <a:path w="8388" h="3980" extrusionOk="0">
                  <a:moveTo>
                    <a:pt x="1" y="1"/>
                  </a:moveTo>
                  <a:lnTo>
                    <a:pt x="1" y="3979"/>
                  </a:lnTo>
                  <a:lnTo>
                    <a:pt x="8387" y="3979"/>
                  </a:lnTo>
                  <a:cubicBezTo>
                    <a:pt x="8387" y="3956"/>
                    <a:pt x="8383" y="3939"/>
                    <a:pt x="8377" y="3916"/>
                  </a:cubicBezTo>
                  <a:cubicBezTo>
                    <a:pt x="8196" y="2872"/>
                    <a:pt x="5347" y="2644"/>
                    <a:pt x="3610" y="2475"/>
                  </a:cubicBezTo>
                  <a:cubicBezTo>
                    <a:pt x="1869" y="2307"/>
                    <a:pt x="2115" y="1"/>
                    <a:pt x="2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1" name="Google Shape;2781;p76"/>
            <p:cNvSpPr/>
            <p:nvPr/>
          </p:nvSpPr>
          <p:spPr>
            <a:xfrm>
              <a:off x="-1491550" y="2474100"/>
              <a:ext cx="95950" cy="22600"/>
            </a:xfrm>
            <a:custGeom>
              <a:avLst/>
              <a:gdLst/>
              <a:ahLst/>
              <a:cxnLst/>
              <a:rect l="l" t="t" r="r" b="b"/>
              <a:pathLst>
                <a:path w="3838" h="904" extrusionOk="0">
                  <a:moveTo>
                    <a:pt x="2461" y="1"/>
                  </a:moveTo>
                  <a:cubicBezTo>
                    <a:pt x="2098" y="1"/>
                    <a:pt x="1714" y="6"/>
                    <a:pt x="1376" y="22"/>
                  </a:cubicBezTo>
                  <a:cubicBezTo>
                    <a:pt x="346" y="73"/>
                    <a:pt x="5" y="876"/>
                    <a:pt x="0" y="884"/>
                  </a:cubicBezTo>
                  <a:lnTo>
                    <a:pt x="51" y="903"/>
                  </a:lnTo>
                  <a:cubicBezTo>
                    <a:pt x="55" y="898"/>
                    <a:pt x="383" y="127"/>
                    <a:pt x="1376" y="77"/>
                  </a:cubicBezTo>
                  <a:cubicBezTo>
                    <a:pt x="1714" y="61"/>
                    <a:pt x="2098" y="55"/>
                    <a:pt x="2461" y="55"/>
                  </a:cubicBezTo>
                  <a:cubicBezTo>
                    <a:pt x="3188" y="55"/>
                    <a:pt x="3829" y="77"/>
                    <a:pt x="3838" y="77"/>
                  </a:cubicBezTo>
                  <a:lnTo>
                    <a:pt x="3838" y="22"/>
                  </a:lnTo>
                  <a:cubicBezTo>
                    <a:pt x="3829" y="22"/>
                    <a:pt x="3188" y="1"/>
                    <a:pt x="2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2" name="Google Shape;2782;p76"/>
            <p:cNvSpPr/>
            <p:nvPr/>
          </p:nvSpPr>
          <p:spPr>
            <a:xfrm>
              <a:off x="-1563450" y="2396950"/>
              <a:ext cx="72825" cy="69650"/>
            </a:xfrm>
            <a:custGeom>
              <a:avLst/>
              <a:gdLst/>
              <a:ahLst/>
              <a:cxnLst/>
              <a:rect l="l" t="t" r="r" b="b"/>
              <a:pathLst>
                <a:path w="2913" h="2786" extrusionOk="0">
                  <a:moveTo>
                    <a:pt x="14" y="1"/>
                  </a:moveTo>
                  <a:cubicBezTo>
                    <a:pt x="14" y="96"/>
                    <a:pt x="1" y="2366"/>
                    <a:pt x="876" y="2676"/>
                  </a:cubicBezTo>
                  <a:cubicBezTo>
                    <a:pt x="1095" y="2753"/>
                    <a:pt x="1335" y="2786"/>
                    <a:pt x="1568" y="2786"/>
                  </a:cubicBezTo>
                  <a:cubicBezTo>
                    <a:pt x="2256" y="2786"/>
                    <a:pt x="2904" y="2534"/>
                    <a:pt x="2913" y="2530"/>
                  </a:cubicBezTo>
                  <a:lnTo>
                    <a:pt x="2894" y="2480"/>
                  </a:lnTo>
                  <a:cubicBezTo>
                    <a:pt x="2884" y="2484"/>
                    <a:pt x="2244" y="2731"/>
                    <a:pt x="1569" y="2731"/>
                  </a:cubicBezTo>
                  <a:cubicBezTo>
                    <a:pt x="1340" y="2731"/>
                    <a:pt x="1107" y="2702"/>
                    <a:pt x="893" y="2626"/>
                  </a:cubicBezTo>
                  <a:cubicBezTo>
                    <a:pt x="55" y="2330"/>
                    <a:pt x="69" y="24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3" name="Google Shape;2783;p76"/>
            <p:cNvSpPr/>
            <p:nvPr/>
          </p:nvSpPr>
          <p:spPr>
            <a:xfrm>
              <a:off x="-1562750" y="2403900"/>
              <a:ext cx="28475" cy="19500"/>
            </a:xfrm>
            <a:custGeom>
              <a:avLst/>
              <a:gdLst/>
              <a:ahLst/>
              <a:cxnLst/>
              <a:rect l="l" t="t" r="r" b="b"/>
              <a:pathLst>
                <a:path w="1139" h="780" extrusionOk="0">
                  <a:moveTo>
                    <a:pt x="32" y="1"/>
                  </a:moveTo>
                  <a:lnTo>
                    <a:pt x="0" y="47"/>
                  </a:lnTo>
                  <a:lnTo>
                    <a:pt x="1107" y="780"/>
                  </a:lnTo>
                  <a:lnTo>
                    <a:pt x="1139" y="73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4" name="Google Shape;2784;p76"/>
            <p:cNvSpPr/>
            <p:nvPr/>
          </p:nvSpPr>
          <p:spPr>
            <a:xfrm>
              <a:off x="-1560950" y="2409025"/>
              <a:ext cx="24875" cy="14375"/>
            </a:xfrm>
            <a:custGeom>
              <a:avLst/>
              <a:gdLst/>
              <a:ahLst/>
              <a:cxnLst/>
              <a:rect l="l" t="t" r="r" b="b"/>
              <a:pathLst>
                <a:path w="995" h="575" extrusionOk="0">
                  <a:moveTo>
                    <a:pt x="967" y="0"/>
                  </a:moveTo>
                  <a:lnTo>
                    <a:pt x="0" y="530"/>
                  </a:lnTo>
                  <a:lnTo>
                    <a:pt x="28" y="575"/>
                  </a:lnTo>
                  <a:lnTo>
                    <a:pt x="995" y="51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5" name="Google Shape;2785;p76"/>
            <p:cNvSpPr/>
            <p:nvPr/>
          </p:nvSpPr>
          <p:spPr>
            <a:xfrm>
              <a:off x="-1559475" y="2430775"/>
              <a:ext cx="33075" cy="12800"/>
            </a:xfrm>
            <a:custGeom>
              <a:avLst/>
              <a:gdLst/>
              <a:ahLst/>
              <a:cxnLst/>
              <a:rect l="l" t="t" r="r" b="b"/>
              <a:pathLst>
                <a:path w="1323" h="512" extrusionOk="0">
                  <a:moveTo>
                    <a:pt x="19" y="1"/>
                  </a:moveTo>
                  <a:lnTo>
                    <a:pt x="0" y="51"/>
                  </a:lnTo>
                  <a:lnTo>
                    <a:pt x="1304" y="512"/>
                  </a:lnTo>
                  <a:lnTo>
                    <a:pt x="1323" y="46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6" name="Google Shape;2786;p76"/>
            <p:cNvSpPr/>
            <p:nvPr/>
          </p:nvSpPr>
          <p:spPr>
            <a:xfrm>
              <a:off x="-1555375" y="2430900"/>
              <a:ext cx="23500" cy="16425"/>
            </a:xfrm>
            <a:custGeom>
              <a:avLst/>
              <a:gdLst/>
              <a:ahLst/>
              <a:cxnLst/>
              <a:rect l="l" t="t" r="r" b="b"/>
              <a:pathLst>
                <a:path w="940" h="657" extrusionOk="0">
                  <a:moveTo>
                    <a:pt x="908" y="0"/>
                  </a:moveTo>
                  <a:lnTo>
                    <a:pt x="0" y="607"/>
                  </a:lnTo>
                  <a:lnTo>
                    <a:pt x="28" y="657"/>
                  </a:lnTo>
                  <a:lnTo>
                    <a:pt x="940" y="46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7" name="Google Shape;2787;p76"/>
            <p:cNvSpPr/>
            <p:nvPr/>
          </p:nvSpPr>
          <p:spPr>
            <a:xfrm>
              <a:off x="-1551500" y="1205675"/>
              <a:ext cx="323975" cy="85825"/>
            </a:xfrm>
            <a:custGeom>
              <a:avLst/>
              <a:gdLst/>
              <a:ahLst/>
              <a:cxnLst/>
              <a:rect l="l" t="t" r="r" b="b"/>
              <a:pathLst>
                <a:path w="12959" h="3433" extrusionOk="0">
                  <a:moveTo>
                    <a:pt x="9952" y="1"/>
                  </a:moveTo>
                  <a:cubicBezTo>
                    <a:pt x="7094" y="1"/>
                    <a:pt x="1851" y="562"/>
                    <a:pt x="1851" y="562"/>
                  </a:cubicBezTo>
                  <a:cubicBezTo>
                    <a:pt x="1454" y="602"/>
                    <a:pt x="1" y="1236"/>
                    <a:pt x="443" y="2293"/>
                  </a:cubicBezTo>
                  <a:cubicBezTo>
                    <a:pt x="885" y="3351"/>
                    <a:pt x="2033" y="3324"/>
                    <a:pt x="2525" y="3423"/>
                  </a:cubicBezTo>
                  <a:cubicBezTo>
                    <a:pt x="2555" y="3429"/>
                    <a:pt x="2609" y="3432"/>
                    <a:pt x="2684" y="3432"/>
                  </a:cubicBezTo>
                  <a:cubicBezTo>
                    <a:pt x="3844" y="3432"/>
                    <a:pt x="10075" y="2740"/>
                    <a:pt x="11085" y="2453"/>
                  </a:cubicBezTo>
                  <a:cubicBezTo>
                    <a:pt x="12157" y="2144"/>
                    <a:pt x="12958" y="594"/>
                    <a:pt x="11559" y="133"/>
                  </a:cubicBezTo>
                  <a:cubicBezTo>
                    <a:pt x="11272" y="38"/>
                    <a:pt x="10692" y="1"/>
                    <a:pt x="9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8" name="Google Shape;2788;p76"/>
            <p:cNvSpPr/>
            <p:nvPr/>
          </p:nvSpPr>
          <p:spPr>
            <a:xfrm>
              <a:off x="-1501475" y="1211400"/>
              <a:ext cx="143950" cy="77700"/>
            </a:xfrm>
            <a:custGeom>
              <a:avLst/>
              <a:gdLst/>
              <a:ahLst/>
              <a:cxnLst/>
              <a:rect l="l" t="t" r="r" b="b"/>
              <a:pathLst>
                <a:path w="5758" h="3108" extrusionOk="0">
                  <a:moveTo>
                    <a:pt x="3134" y="1"/>
                  </a:moveTo>
                  <a:cubicBezTo>
                    <a:pt x="2765" y="1"/>
                    <a:pt x="2103" y="18"/>
                    <a:pt x="1586" y="127"/>
                  </a:cubicBezTo>
                  <a:cubicBezTo>
                    <a:pt x="831" y="287"/>
                    <a:pt x="0" y="1153"/>
                    <a:pt x="707" y="2288"/>
                  </a:cubicBezTo>
                  <a:cubicBezTo>
                    <a:pt x="1136" y="2972"/>
                    <a:pt x="1804" y="3108"/>
                    <a:pt x="2268" y="3108"/>
                  </a:cubicBezTo>
                  <a:cubicBezTo>
                    <a:pt x="2573" y="3108"/>
                    <a:pt x="2790" y="3049"/>
                    <a:pt x="2790" y="3049"/>
                  </a:cubicBezTo>
                  <a:lnTo>
                    <a:pt x="5757" y="2725"/>
                  </a:lnTo>
                  <a:lnTo>
                    <a:pt x="3414" y="5"/>
                  </a:lnTo>
                  <a:cubicBezTo>
                    <a:pt x="3414" y="5"/>
                    <a:pt x="3306" y="1"/>
                    <a:pt x="313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9" name="Google Shape;2789;p76"/>
            <p:cNvSpPr/>
            <p:nvPr/>
          </p:nvSpPr>
          <p:spPr>
            <a:xfrm>
              <a:off x="-1578850" y="1187225"/>
              <a:ext cx="188825" cy="110575"/>
            </a:xfrm>
            <a:custGeom>
              <a:avLst/>
              <a:gdLst/>
              <a:ahLst/>
              <a:cxnLst/>
              <a:rect l="l" t="t" r="r" b="b"/>
              <a:pathLst>
                <a:path w="7553" h="4423" extrusionOk="0">
                  <a:moveTo>
                    <a:pt x="6162" y="0"/>
                  </a:moveTo>
                  <a:cubicBezTo>
                    <a:pt x="6162" y="0"/>
                    <a:pt x="3045" y="415"/>
                    <a:pt x="1688" y="776"/>
                  </a:cubicBezTo>
                  <a:cubicBezTo>
                    <a:pt x="329" y="1140"/>
                    <a:pt x="1" y="2867"/>
                    <a:pt x="1" y="2867"/>
                  </a:cubicBezTo>
                  <a:cubicBezTo>
                    <a:pt x="447" y="4376"/>
                    <a:pt x="1459" y="4317"/>
                    <a:pt x="2489" y="4413"/>
                  </a:cubicBezTo>
                  <a:cubicBezTo>
                    <a:pt x="2562" y="4419"/>
                    <a:pt x="2649" y="4422"/>
                    <a:pt x="2748" y="4422"/>
                  </a:cubicBezTo>
                  <a:cubicBezTo>
                    <a:pt x="4066" y="4422"/>
                    <a:pt x="7553" y="3902"/>
                    <a:pt x="7553" y="3902"/>
                  </a:cubicBezTo>
                  <a:lnTo>
                    <a:pt x="6162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0" name="Google Shape;2790;p76"/>
            <p:cNvSpPr/>
            <p:nvPr/>
          </p:nvSpPr>
          <p:spPr>
            <a:xfrm>
              <a:off x="-1309300" y="1020925"/>
              <a:ext cx="211200" cy="249450"/>
            </a:xfrm>
            <a:custGeom>
              <a:avLst/>
              <a:gdLst/>
              <a:ahLst/>
              <a:cxnLst/>
              <a:rect l="l" t="t" r="r" b="b"/>
              <a:pathLst>
                <a:path w="8448" h="9978" extrusionOk="0">
                  <a:moveTo>
                    <a:pt x="8022" y="0"/>
                  </a:moveTo>
                  <a:cubicBezTo>
                    <a:pt x="7873" y="0"/>
                    <a:pt x="7697" y="87"/>
                    <a:pt x="7559" y="226"/>
                  </a:cubicBezTo>
                  <a:cubicBezTo>
                    <a:pt x="7559" y="226"/>
                    <a:pt x="891" y="6890"/>
                    <a:pt x="422" y="7842"/>
                  </a:cubicBezTo>
                  <a:cubicBezTo>
                    <a:pt x="1" y="8688"/>
                    <a:pt x="1" y="9977"/>
                    <a:pt x="1132" y="9977"/>
                  </a:cubicBezTo>
                  <a:cubicBezTo>
                    <a:pt x="1276" y="9977"/>
                    <a:pt x="1439" y="9956"/>
                    <a:pt x="1621" y="9911"/>
                  </a:cubicBezTo>
                  <a:cubicBezTo>
                    <a:pt x="3234" y="9511"/>
                    <a:pt x="7774" y="2027"/>
                    <a:pt x="8188" y="941"/>
                  </a:cubicBezTo>
                  <a:cubicBezTo>
                    <a:pt x="8448" y="256"/>
                    <a:pt x="8277" y="0"/>
                    <a:pt x="8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1" name="Google Shape;2791;p76"/>
            <p:cNvSpPr/>
            <p:nvPr/>
          </p:nvSpPr>
          <p:spPr>
            <a:xfrm>
              <a:off x="-1139825" y="955400"/>
              <a:ext cx="108275" cy="102350"/>
            </a:xfrm>
            <a:custGeom>
              <a:avLst/>
              <a:gdLst/>
              <a:ahLst/>
              <a:cxnLst/>
              <a:rect l="l" t="t" r="r" b="b"/>
              <a:pathLst>
                <a:path w="4331" h="4094" extrusionOk="0">
                  <a:moveTo>
                    <a:pt x="4032" y="0"/>
                  </a:moveTo>
                  <a:cubicBezTo>
                    <a:pt x="3684" y="0"/>
                    <a:pt x="2529" y="683"/>
                    <a:pt x="1864" y="1211"/>
                  </a:cubicBezTo>
                  <a:cubicBezTo>
                    <a:pt x="1149" y="1785"/>
                    <a:pt x="0" y="3541"/>
                    <a:pt x="315" y="3991"/>
                  </a:cubicBezTo>
                  <a:cubicBezTo>
                    <a:pt x="364" y="4063"/>
                    <a:pt x="436" y="4093"/>
                    <a:pt x="524" y="4093"/>
                  </a:cubicBezTo>
                  <a:cubicBezTo>
                    <a:pt x="995" y="4093"/>
                    <a:pt x="1935" y="3220"/>
                    <a:pt x="2380" y="2971"/>
                  </a:cubicBezTo>
                  <a:cubicBezTo>
                    <a:pt x="2909" y="2674"/>
                    <a:pt x="3957" y="1457"/>
                    <a:pt x="3720" y="1303"/>
                  </a:cubicBezTo>
                  <a:cubicBezTo>
                    <a:pt x="3700" y="1290"/>
                    <a:pt x="3679" y="1284"/>
                    <a:pt x="3655" y="1284"/>
                  </a:cubicBezTo>
                  <a:cubicBezTo>
                    <a:pt x="3393" y="1284"/>
                    <a:pt x="2898" y="2022"/>
                    <a:pt x="2672" y="2119"/>
                  </a:cubicBezTo>
                  <a:cubicBezTo>
                    <a:pt x="2595" y="2151"/>
                    <a:pt x="2531" y="2164"/>
                    <a:pt x="2480" y="2164"/>
                  </a:cubicBezTo>
                  <a:cubicBezTo>
                    <a:pt x="2368" y="2164"/>
                    <a:pt x="2321" y="2098"/>
                    <a:pt x="2352" y="2022"/>
                  </a:cubicBezTo>
                  <a:cubicBezTo>
                    <a:pt x="2352" y="2022"/>
                    <a:pt x="2516" y="1553"/>
                    <a:pt x="2859" y="1265"/>
                  </a:cubicBezTo>
                  <a:cubicBezTo>
                    <a:pt x="3196" y="979"/>
                    <a:pt x="4331" y="131"/>
                    <a:pt x="4098" y="13"/>
                  </a:cubicBezTo>
                  <a:cubicBezTo>
                    <a:pt x="4081" y="4"/>
                    <a:pt x="4059" y="0"/>
                    <a:pt x="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2" name="Google Shape;2792;p76"/>
            <p:cNvSpPr/>
            <p:nvPr/>
          </p:nvSpPr>
          <p:spPr>
            <a:xfrm>
              <a:off x="-1721725" y="1202425"/>
              <a:ext cx="250350" cy="276850"/>
            </a:xfrm>
            <a:custGeom>
              <a:avLst/>
              <a:gdLst/>
              <a:ahLst/>
              <a:cxnLst/>
              <a:rect l="l" t="t" r="r" b="b"/>
              <a:pathLst>
                <a:path w="10014" h="11074" extrusionOk="0">
                  <a:moveTo>
                    <a:pt x="7041" y="1"/>
                  </a:moveTo>
                  <a:cubicBezTo>
                    <a:pt x="6416" y="1"/>
                    <a:pt x="5871" y="44"/>
                    <a:pt x="5871" y="44"/>
                  </a:cubicBezTo>
                  <a:lnTo>
                    <a:pt x="4517" y="26"/>
                  </a:lnTo>
                  <a:cubicBezTo>
                    <a:pt x="4517" y="26"/>
                    <a:pt x="2106" y="286"/>
                    <a:pt x="1277" y="395"/>
                  </a:cubicBezTo>
                  <a:cubicBezTo>
                    <a:pt x="447" y="505"/>
                    <a:pt x="1" y="1475"/>
                    <a:pt x="97" y="2629"/>
                  </a:cubicBezTo>
                  <a:cubicBezTo>
                    <a:pt x="192" y="3782"/>
                    <a:pt x="1313" y="5901"/>
                    <a:pt x="1664" y="6653"/>
                  </a:cubicBezTo>
                  <a:cubicBezTo>
                    <a:pt x="2015" y="7405"/>
                    <a:pt x="2598" y="10878"/>
                    <a:pt x="2598" y="10878"/>
                  </a:cubicBezTo>
                  <a:lnTo>
                    <a:pt x="7129" y="11074"/>
                  </a:lnTo>
                  <a:cubicBezTo>
                    <a:pt x="7129" y="11074"/>
                    <a:pt x="7256" y="10932"/>
                    <a:pt x="7306" y="10198"/>
                  </a:cubicBezTo>
                  <a:cubicBezTo>
                    <a:pt x="7361" y="9466"/>
                    <a:pt x="7927" y="7692"/>
                    <a:pt x="8970" y="5377"/>
                  </a:cubicBezTo>
                  <a:cubicBezTo>
                    <a:pt x="10014" y="3067"/>
                    <a:pt x="9285" y="692"/>
                    <a:pt x="8774" y="272"/>
                  </a:cubicBezTo>
                  <a:cubicBezTo>
                    <a:pt x="8505" y="53"/>
                    <a:pt x="7725" y="1"/>
                    <a:pt x="704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3" name="Google Shape;2793;p76"/>
            <p:cNvSpPr/>
            <p:nvPr/>
          </p:nvSpPr>
          <p:spPr>
            <a:xfrm>
              <a:off x="-1666250" y="1202500"/>
              <a:ext cx="135500" cy="45150"/>
            </a:xfrm>
            <a:custGeom>
              <a:avLst/>
              <a:gdLst/>
              <a:ahLst/>
              <a:cxnLst/>
              <a:rect l="l" t="t" r="r" b="b"/>
              <a:pathLst>
                <a:path w="5420" h="1806" extrusionOk="0">
                  <a:moveTo>
                    <a:pt x="5033" y="1"/>
                  </a:moveTo>
                  <a:cubicBezTo>
                    <a:pt x="5033" y="1"/>
                    <a:pt x="4709" y="1413"/>
                    <a:pt x="2845" y="1491"/>
                  </a:cubicBezTo>
                  <a:cubicBezTo>
                    <a:pt x="2792" y="1493"/>
                    <a:pt x="2740" y="1494"/>
                    <a:pt x="2689" y="1494"/>
                  </a:cubicBezTo>
                  <a:cubicBezTo>
                    <a:pt x="945" y="1494"/>
                    <a:pt x="333" y="237"/>
                    <a:pt x="333" y="237"/>
                  </a:cubicBezTo>
                  <a:lnTo>
                    <a:pt x="1" y="279"/>
                  </a:lnTo>
                  <a:cubicBezTo>
                    <a:pt x="1" y="279"/>
                    <a:pt x="1" y="279"/>
                    <a:pt x="1" y="279"/>
                  </a:cubicBezTo>
                  <a:cubicBezTo>
                    <a:pt x="44" y="279"/>
                    <a:pt x="692" y="1800"/>
                    <a:pt x="2804" y="1806"/>
                  </a:cubicBezTo>
                  <a:cubicBezTo>
                    <a:pt x="2807" y="1806"/>
                    <a:pt x="2810" y="1806"/>
                    <a:pt x="2812" y="1806"/>
                  </a:cubicBezTo>
                  <a:cubicBezTo>
                    <a:pt x="4916" y="1806"/>
                    <a:pt x="5420" y="14"/>
                    <a:pt x="5420" y="14"/>
                  </a:cubicBezTo>
                  <a:lnTo>
                    <a:pt x="50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4" name="Google Shape;2794;p76"/>
            <p:cNvSpPr/>
            <p:nvPr/>
          </p:nvSpPr>
          <p:spPr>
            <a:xfrm>
              <a:off x="-1539875" y="1286450"/>
              <a:ext cx="55975" cy="170950"/>
            </a:xfrm>
            <a:custGeom>
              <a:avLst/>
              <a:gdLst/>
              <a:ahLst/>
              <a:cxnLst/>
              <a:rect l="l" t="t" r="r" b="b"/>
              <a:pathLst>
                <a:path w="2239" h="6838" extrusionOk="0">
                  <a:moveTo>
                    <a:pt x="2175" y="1"/>
                  </a:moveTo>
                  <a:cubicBezTo>
                    <a:pt x="2175" y="11"/>
                    <a:pt x="2165" y="1095"/>
                    <a:pt x="1564" y="2235"/>
                  </a:cubicBezTo>
                  <a:cubicBezTo>
                    <a:pt x="958" y="3379"/>
                    <a:pt x="47" y="5954"/>
                    <a:pt x="1" y="6837"/>
                  </a:cubicBezTo>
                  <a:lnTo>
                    <a:pt x="69" y="6837"/>
                  </a:lnTo>
                  <a:cubicBezTo>
                    <a:pt x="110" y="5962"/>
                    <a:pt x="1017" y="3406"/>
                    <a:pt x="1623" y="2262"/>
                  </a:cubicBezTo>
                  <a:cubicBezTo>
                    <a:pt x="2234" y="1113"/>
                    <a:pt x="2239" y="11"/>
                    <a:pt x="2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5" name="Google Shape;2795;p76"/>
            <p:cNvSpPr/>
            <p:nvPr/>
          </p:nvSpPr>
          <p:spPr>
            <a:xfrm>
              <a:off x="-1630900" y="1090650"/>
              <a:ext cx="57550" cy="134125"/>
            </a:xfrm>
            <a:custGeom>
              <a:avLst/>
              <a:gdLst/>
              <a:ahLst/>
              <a:cxnLst/>
              <a:rect l="l" t="t" r="r" b="b"/>
              <a:pathLst>
                <a:path w="2302" h="5365" extrusionOk="0">
                  <a:moveTo>
                    <a:pt x="748" y="1"/>
                  </a:moveTo>
                  <a:cubicBezTo>
                    <a:pt x="640" y="1"/>
                    <a:pt x="520" y="19"/>
                    <a:pt x="387" y="62"/>
                  </a:cubicBezTo>
                  <a:lnTo>
                    <a:pt x="0" y="4858"/>
                  </a:lnTo>
                  <a:cubicBezTo>
                    <a:pt x="0" y="4858"/>
                    <a:pt x="488" y="5295"/>
                    <a:pt x="1153" y="5359"/>
                  </a:cubicBezTo>
                  <a:cubicBezTo>
                    <a:pt x="1196" y="5363"/>
                    <a:pt x="1238" y="5365"/>
                    <a:pt x="1279" y="5365"/>
                  </a:cubicBezTo>
                  <a:cubicBezTo>
                    <a:pt x="1883" y="5365"/>
                    <a:pt x="2302" y="4957"/>
                    <a:pt x="2302" y="4957"/>
                  </a:cubicBezTo>
                  <a:lnTo>
                    <a:pt x="1709" y="975"/>
                  </a:lnTo>
                  <a:cubicBezTo>
                    <a:pt x="1709" y="975"/>
                    <a:pt x="1527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6" name="Google Shape;2796;p76"/>
            <p:cNvSpPr/>
            <p:nvPr/>
          </p:nvSpPr>
          <p:spPr>
            <a:xfrm>
              <a:off x="-1618875" y="1088425"/>
              <a:ext cx="33900" cy="48225"/>
            </a:xfrm>
            <a:custGeom>
              <a:avLst/>
              <a:gdLst/>
              <a:ahLst/>
              <a:cxnLst/>
              <a:rect l="l" t="t" r="r" b="b"/>
              <a:pathLst>
                <a:path w="1356" h="1929" extrusionOk="0">
                  <a:moveTo>
                    <a:pt x="486" y="0"/>
                  </a:moveTo>
                  <a:cubicBezTo>
                    <a:pt x="1" y="0"/>
                    <a:pt x="62" y="366"/>
                    <a:pt x="62" y="366"/>
                  </a:cubicBezTo>
                  <a:cubicBezTo>
                    <a:pt x="62" y="366"/>
                    <a:pt x="864" y="1857"/>
                    <a:pt x="1356" y="1929"/>
                  </a:cubicBezTo>
                  <a:lnTo>
                    <a:pt x="1228" y="862"/>
                  </a:lnTo>
                  <a:cubicBezTo>
                    <a:pt x="1228" y="862"/>
                    <a:pt x="1064" y="24"/>
                    <a:pt x="531" y="1"/>
                  </a:cubicBezTo>
                  <a:cubicBezTo>
                    <a:pt x="516" y="1"/>
                    <a:pt x="501" y="0"/>
                    <a:pt x="486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7" name="Google Shape;2797;p76"/>
            <p:cNvSpPr/>
            <p:nvPr/>
          </p:nvSpPr>
          <p:spPr>
            <a:xfrm>
              <a:off x="-1638900" y="1008250"/>
              <a:ext cx="106250" cy="111200"/>
            </a:xfrm>
            <a:custGeom>
              <a:avLst/>
              <a:gdLst/>
              <a:ahLst/>
              <a:cxnLst/>
              <a:rect l="l" t="t" r="r" b="b"/>
              <a:pathLst>
                <a:path w="4250" h="4448" extrusionOk="0">
                  <a:moveTo>
                    <a:pt x="2060" y="1"/>
                  </a:moveTo>
                  <a:cubicBezTo>
                    <a:pt x="1354" y="1"/>
                    <a:pt x="781" y="222"/>
                    <a:pt x="739" y="920"/>
                  </a:cubicBezTo>
                  <a:cubicBezTo>
                    <a:pt x="680" y="1905"/>
                    <a:pt x="676" y="2378"/>
                    <a:pt x="676" y="2378"/>
                  </a:cubicBezTo>
                  <a:cubicBezTo>
                    <a:pt x="676" y="2378"/>
                    <a:pt x="579" y="2227"/>
                    <a:pt x="423" y="2227"/>
                  </a:cubicBezTo>
                  <a:cubicBezTo>
                    <a:pt x="373" y="2227"/>
                    <a:pt x="317" y="2242"/>
                    <a:pt x="257" y="2283"/>
                  </a:cubicBezTo>
                  <a:cubicBezTo>
                    <a:pt x="11" y="2456"/>
                    <a:pt x="1" y="3236"/>
                    <a:pt x="270" y="3395"/>
                  </a:cubicBezTo>
                  <a:cubicBezTo>
                    <a:pt x="347" y="3443"/>
                    <a:pt x="415" y="3460"/>
                    <a:pt x="475" y="3460"/>
                  </a:cubicBezTo>
                  <a:cubicBezTo>
                    <a:pt x="620" y="3460"/>
                    <a:pt x="707" y="3358"/>
                    <a:pt x="707" y="3358"/>
                  </a:cubicBezTo>
                  <a:cubicBezTo>
                    <a:pt x="707" y="3358"/>
                    <a:pt x="1095" y="4038"/>
                    <a:pt x="2029" y="4271"/>
                  </a:cubicBezTo>
                  <a:cubicBezTo>
                    <a:pt x="2029" y="4271"/>
                    <a:pt x="2850" y="4448"/>
                    <a:pt x="3412" y="4448"/>
                  </a:cubicBezTo>
                  <a:cubicBezTo>
                    <a:pt x="3571" y="4448"/>
                    <a:pt x="3709" y="4434"/>
                    <a:pt x="3802" y="4397"/>
                  </a:cubicBezTo>
                  <a:cubicBezTo>
                    <a:pt x="4222" y="4233"/>
                    <a:pt x="4249" y="3669"/>
                    <a:pt x="4117" y="2866"/>
                  </a:cubicBezTo>
                  <a:cubicBezTo>
                    <a:pt x="3985" y="2064"/>
                    <a:pt x="4021" y="291"/>
                    <a:pt x="2968" y="95"/>
                  </a:cubicBezTo>
                  <a:cubicBezTo>
                    <a:pt x="2662" y="38"/>
                    <a:pt x="2350" y="1"/>
                    <a:pt x="2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8" name="Google Shape;2798;p76"/>
            <p:cNvSpPr/>
            <p:nvPr/>
          </p:nvSpPr>
          <p:spPr>
            <a:xfrm>
              <a:off x="-1600600" y="1051025"/>
              <a:ext cx="22000" cy="12025"/>
            </a:xfrm>
            <a:custGeom>
              <a:avLst/>
              <a:gdLst/>
              <a:ahLst/>
              <a:cxnLst/>
              <a:rect l="l" t="t" r="r" b="b"/>
              <a:pathLst>
                <a:path w="880" h="481" extrusionOk="0">
                  <a:moveTo>
                    <a:pt x="420" y="0"/>
                  </a:moveTo>
                  <a:cubicBezTo>
                    <a:pt x="406" y="0"/>
                    <a:pt x="393" y="1"/>
                    <a:pt x="379" y="2"/>
                  </a:cubicBezTo>
                  <a:cubicBezTo>
                    <a:pt x="0" y="38"/>
                    <a:pt x="14" y="344"/>
                    <a:pt x="14" y="344"/>
                  </a:cubicBezTo>
                  <a:cubicBezTo>
                    <a:pt x="14" y="344"/>
                    <a:pt x="259" y="481"/>
                    <a:pt x="565" y="481"/>
                  </a:cubicBezTo>
                  <a:cubicBezTo>
                    <a:pt x="665" y="481"/>
                    <a:pt x="773" y="466"/>
                    <a:pt x="880" y="427"/>
                  </a:cubicBezTo>
                  <a:cubicBezTo>
                    <a:pt x="880" y="427"/>
                    <a:pt x="762" y="0"/>
                    <a:pt x="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9" name="Google Shape;2799;p76"/>
            <p:cNvSpPr/>
            <p:nvPr/>
          </p:nvSpPr>
          <p:spPr>
            <a:xfrm>
              <a:off x="-1560025" y="1046400"/>
              <a:ext cx="15275" cy="13675"/>
            </a:xfrm>
            <a:custGeom>
              <a:avLst/>
              <a:gdLst/>
              <a:ahLst/>
              <a:cxnLst/>
              <a:rect l="l" t="t" r="r" b="b"/>
              <a:pathLst>
                <a:path w="611" h="547" extrusionOk="0">
                  <a:moveTo>
                    <a:pt x="394" y="1"/>
                  </a:moveTo>
                  <a:cubicBezTo>
                    <a:pt x="363" y="1"/>
                    <a:pt x="327" y="7"/>
                    <a:pt x="287" y="23"/>
                  </a:cubicBezTo>
                  <a:cubicBezTo>
                    <a:pt x="0" y="137"/>
                    <a:pt x="119" y="547"/>
                    <a:pt x="119" y="547"/>
                  </a:cubicBezTo>
                  <a:cubicBezTo>
                    <a:pt x="119" y="547"/>
                    <a:pt x="547" y="475"/>
                    <a:pt x="611" y="265"/>
                  </a:cubicBezTo>
                  <a:cubicBezTo>
                    <a:pt x="611" y="265"/>
                    <a:pt x="587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0" name="Google Shape;2800;p76"/>
            <p:cNvSpPr/>
            <p:nvPr/>
          </p:nvSpPr>
          <p:spPr>
            <a:xfrm>
              <a:off x="-1601025" y="1050050"/>
              <a:ext cx="22425" cy="11650"/>
            </a:xfrm>
            <a:custGeom>
              <a:avLst/>
              <a:gdLst/>
              <a:ahLst/>
              <a:cxnLst/>
              <a:rect l="l" t="t" r="r" b="b"/>
              <a:pathLst>
                <a:path w="897" h="466" extrusionOk="0">
                  <a:moveTo>
                    <a:pt x="420" y="1"/>
                  </a:moveTo>
                  <a:cubicBezTo>
                    <a:pt x="138" y="1"/>
                    <a:pt x="1" y="260"/>
                    <a:pt x="13" y="388"/>
                  </a:cubicBezTo>
                  <a:lnTo>
                    <a:pt x="31" y="383"/>
                  </a:lnTo>
                  <a:cubicBezTo>
                    <a:pt x="31" y="383"/>
                    <a:pt x="95" y="96"/>
                    <a:pt x="410" y="64"/>
                  </a:cubicBezTo>
                  <a:cubicBezTo>
                    <a:pt x="421" y="63"/>
                    <a:pt x="432" y="62"/>
                    <a:pt x="443" y="62"/>
                  </a:cubicBezTo>
                  <a:cubicBezTo>
                    <a:pt x="736" y="62"/>
                    <a:pt x="897" y="466"/>
                    <a:pt x="897" y="466"/>
                  </a:cubicBezTo>
                  <a:cubicBezTo>
                    <a:pt x="897" y="466"/>
                    <a:pt x="801" y="50"/>
                    <a:pt x="482" y="5"/>
                  </a:cubicBezTo>
                  <a:cubicBezTo>
                    <a:pt x="461" y="2"/>
                    <a:pt x="440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1" name="Google Shape;2801;p76"/>
            <p:cNvSpPr/>
            <p:nvPr/>
          </p:nvSpPr>
          <p:spPr>
            <a:xfrm>
              <a:off x="-1559225" y="1045650"/>
              <a:ext cx="14475" cy="14425"/>
            </a:xfrm>
            <a:custGeom>
              <a:avLst/>
              <a:gdLst/>
              <a:ahLst/>
              <a:cxnLst/>
              <a:rect l="l" t="t" r="r" b="b"/>
              <a:pathLst>
                <a:path w="579" h="577" extrusionOk="0">
                  <a:moveTo>
                    <a:pt x="349" y="1"/>
                  </a:moveTo>
                  <a:cubicBezTo>
                    <a:pt x="326" y="1"/>
                    <a:pt x="301" y="4"/>
                    <a:pt x="274" y="13"/>
                  </a:cubicBezTo>
                  <a:cubicBezTo>
                    <a:pt x="0" y="95"/>
                    <a:pt x="23" y="427"/>
                    <a:pt x="87" y="577"/>
                  </a:cubicBezTo>
                  <a:cubicBezTo>
                    <a:pt x="87" y="577"/>
                    <a:pt x="9" y="286"/>
                    <a:pt x="232" y="95"/>
                  </a:cubicBezTo>
                  <a:cubicBezTo>
                    <a:pt x="277" y="57"/>
                    <a:pt x="318" y="42"/>
                    <a:pt x="354" y="42"/>
                  </a:cubicBezTo>
                  <a:cubicBezTo>
                    <a:pt x="503" y="42"/>
                    <a:pt x="579" y="295"/>
                    <a:pt x="579" y="295"/>
                  </a:cubicBezTo>
                  <a:cubicBezTo>
                    <a:pt x="579" y="295"/>
                    <a:pt x="55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2" name="Google Shape;2802;p76"/>
            <p:cNvSpPr/>
            <p:nvPr/>
          </p:nvSpPr>
          <p:spPr>
            <a:xfrm>
              <a:off x="-1592300" y="1051275"/>
              <a:ext cx="7100" cy="9550"/>
            </a:xfrm>
            <a:custGeom>
              <a:avLst/>
              <a:gdLst/>
              <a:ahLst/>
              <a:cxnLst/>
              <a:rect l="l" t="t" r="r" b="b"/>
              <a:pathLst>
                <a:path w="284" h="382" extrusionOk="0">
                  <a:moveTo>
                    <a:pt x="127" y="0"/>
                  </a:moveTo>
                  <a:cubicBezTo>
                    <a:pt x="123" y="0"/>
                    <a:pt x="119" y="0"/>
                    <a:pt x="116" y="1"/>
                  </a:cubicBezTo>
                  <a:cubicBezTo>
                    <a:pt x="42" y="11"/>
                    <a:pt x="1" y="106"/>
                    <a:pt x="19" y="211"/>
                  </a:cubicBezTo>
                  <a:cubicBezTo>
                    <a:pt x="32" y="308"/>
                    <a:pt x="91" y="381"/>
                    <a:pt x="154" y="381"/>
                  </a:cubicBezTo>
                  <a:cubicBezTo>
                    <a:pt x="159" y="381"/>
                    <a:pt x="165" y="380"/>
                    <a:pt x="170" y="379"/>
                  </a:cubicBezTo>
                  <a:cubicBezTo>
                    <a:pt x="242" y="371"/>
                    <a:pt x="284" y="280"/>
                    <a:pt x="265" y="170"/>
                  </a:cubicBezTo>
                  <a:cubicBezTo>
                    <a:pt x="253" y="71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3" name="Google Shape;2803;p76"/>
            <p:cNvSpPr/>
            <p:nvPr/>
          </p:nvSpPr>
          <p:spPr>
            <a:xfrm>
              <a:off x="-1556275" y="1047750"/>
              <a:ext cx="7075" cy="9525"/>
            </a:xfrm>
            <a:custGeom>
              <a:avLst/>
              <a:gdLst/>
              <a:ahLst/>
              <a:cxnLst/>
              <a:rect l="l" t="t" r="r" b="b"/>
              <a:pathLst>
                <a:path w="283" h="381" extrusionOk="0">
                  <a:moveTo>
                    <a:pt x="125" y="0"/>
                  </a:moveTo>
                  <a:cubicBezTo>
                    <a:pt x="122" y="0"/>
                    <a:pt x="118" y="0"/>
                    <a:pt x="114" y="1"/>
                  </a:cubicBezTo>
                  <a:cubicBezTo>
                    <a:pt x="46" y="11"/>
                    <a:pt x="0" y="106"/>
                    <a:pt x="19" y="211"/>
                  </a:cubicBezTo>
                  <a:cubicBezTo>
                    <a:pt x="31" y="307"/>
                    <a:pt x="90" y="381"/>
                    <a:pt x="156" y="381"/>
                  </a:cubicBezTo>
                  <a:cubicBezTo>
                    <a:pt x="162" y="381"/>
                    <a:pt x="167" y="380"/>
                    <a:pt x="173" y="379"/>
                  </a:cubicBezTo>
                  <a:cubicBezTo>
                    <a:pt x="242" y="370"/>
                    <a:pt x="282" y="274"/>
                    <a:pt x="269" y="169"/>
                  </a:cubicBezTo>
                  <a:cubicBezTo>
                    <a:pt x="252" y="71"/>
                    <a:pt x="19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4" name="Google Shape;2804;p76"/>
            <p:cNvSpPr/>
            <p:nvPr/>
          </p:nvSpPr>
          <p:spPr>
            <a:xfrm>
              <a:off x="-1569275" y="1055525"/>
              <a:ext cx="13600" cy="24550"/>
            </a:xfrm>
            <a:custGeom>
              <a:avLst/>
              <a:gdLst/>
              <a:ahLst/>
              <a:cxnLst/>
              <a:rect l="l" t="t" r="r" b="b"/>
              <a:pathLst>
                <a:path w="544" h="982" extrusionOk="0">
                  <a:moveTo>
                    <a:pt x="55" y="0"/>
                  </a:moveTo>
                  <a:cubicBezTo>
                    <a:pt x="55" y="0"/>
                    <a:pt x="1" y="538"/>
                    <a:pt x="114" y="588"/>
                  </a:cubicBezTo>
                  <a:cubicBezTo>
                    <a:pt x="191" y="620"/>
                    <a:pt x="315" y="626"/>
                    <a:pt x="394" y="626"/>
                  </a:cubicBezTo>
                  <a:cubicBezTo>
                    <a:pt x="439" y="626"/>
                    <a:pt x="470" y="624"/>
                    <a:pt x="470" y="624"/>
                  </a:cubicBezTo>
                  <a:lnTo>
                    <a:pt x="470" y="624"/>
                  </a:lnTo>
                  <a:lnTo>
                    <a:pt x="114" y="952"/>
                  </a:lnTo>
                  <a:cubicBezTo>
                    <a:pt x="114" y="952"/>
                    <a:pt x="111" y="981"/>
                    <a:pt x="139" y="981"/>
                  </a:cubicBezTo>
                  <a:cubicBezTo>
                    <a:pt x="143" y="981"/>
                    <a:pt x="147" y="981"/>
                    <a:pt x="152" y="979"/>
                  </a:cubicBezTo>
                  <a:cubicBezTo>
                    <a:pt x="192" y="966"/>
                    <a:pt x="543" y="620"/>
                    <a:pt x="539" y="611"/>
                  </a:cubicBezTo>
                  <a:cubicBezTo>
                    <a:pt x="539" y="597"/>
                    <a:pt x="165" y="588"/>
                    <a:pt x="133" y="524"/>
                  </a:cubicBezTo>
                  <a:cubicBezTo>
                    <a:pt x="97" y="465"/>
                    <a:pt x="83" y="14"/>
                    <a:pt x="5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5" name="Google Shape;2805;p76"/>
            <p:cNvSpPr/>
            <p:nvPr/>
          </p:nvSpPr>
          <p:spPr>
            <a:xfrm>
              <a:off x="-1575900" y="1086575"/>
              <a:ext cx="21700" cy="6175"/>
            </a:xfrm>
            <a:custGeom>
              <a:avLst/>
              <a:gdLst/>
              <a:ahLst/>
              <a:cxnLst/>
              <a:rect l="l" t="t" r="r" b="b"/>
              <a:pathLst>
                <a:path w="868" h="247" extrusionOk="0">
                  <a:moveTo>
                    <a:pt x="508" y="0"/>
                  </a:moveTo>
                  <a:cubicBezTo>
                    <a:pt x="166" y="0"/>
                    <a:pt x="1" y="103"/>
                    <a:pt x="1" y="103"/>
                  </a:cubicBezTo>
                  <a:cubicBezTo>
                    <a:pt x="1" y="103"/>
                    <a:pt x="51" y="212"/>
                    <a:pt x="398" y="244"/>
                  </a:cubicBezTo>
                  <a:cubicBezTo>
                    <a:pt x="417" y="245"/>
                    <a:pt x="435" y="246"/>
                    <a:pt x="453" y="246"/>
                  </a:cubicBezTo>
                  <a:cubicBezTo>
                    <a:pt x="758" y="246"/>
                    <a:pt x="867" y="34"/>
                    <a:pt x="867" y="34"/>
                  </a:cubicBezTo>
                  <a:cubicBezTo>
                    <a:pt x="731" y="9"/>
                    <a:pt x="611" y="0"/>
                    <a:pt x="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6" name="Google Shape;2806;p76"/>
            <p:cNvSpPr/>
            <p:nvPr/>
          </p:nvSpPr>
          <p:spPr>
            <a:xfrm>
              <a:off x="-1576000" y="1089575"/>
              <a:ext cx="19975" cy="6850"/>
            </a:xfrm>
            <a:custGeom>
              <a:avLst/>
              <a:gdLst/>
              <a:ahLst/>
              <a:cxnLst/>
              <a:rect l="l" t="t" r="r" b="b"/>
              <a:pathLst>
                <a:path w="799" h="274" extrusionOk="0">
                  <a:moveTo>
                    <a:pt x="798" y="0"/>
                  </a:moveTo>
                  <a:cubicBezTo>
                    <a:pt x="798" y="0"/>
                    <a:pt x="612" y="147"/>
                    <a:pt x="393" y="151"/>
                  </a:cubicBezTo>
                  <a:cubicBezTo>
                    <a:pt x="390" y="151"/>
                    <a:pt x="386" y="151"/>
                    <a:pt x="383" y="151"/>
                  </a:cubicBezTo>
                  <a:cubicBezTo>
                    <a:pt x="173" y="151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04" y="274"/>
                    <a:pt x="391" y="274"/>
                  </a:cubicBezTo>
                  <a:cubicBezTo>
                    <a:pt x="412" y="274"/>
                    <a:pt x="434" y="272"/>
                    <a:pt x="457" y="269"/>
                  </a:cubicBezTo>
                  <a:cubicBezTo>
                    <a:pt x="794" y="233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7" name="Google Shape;2807;p76"/>
            <p:cNvSpPr/>
            <p:nvPr/>
          </p:nvSpPr>
          <p:spPr>
            <a:xfrm>
              <a:off x="-1581800" y="1083100"/>
              <a:ext cx="31600" cy="10275"/>
            </a:xfrm>
            <a:custGeom>
              <a:avLst/>
              <a:gdLst/>
              <a:ahLst/>
              <a:cxnLst/>
              <a:rect l="l" t="t" r="r" b="b"/>
              <a:pathLst>
                <a:path w="1264" h="411" extrusionOk="0">
                  <a:moveTo>
                    <a:pt x="1263" y="0"/>
                  </a:moveTo>
                  <a:cubicBezTo>
                    <a:pt x="1263" y="0"/>
                    <a:pt x="1012" y="360"/>
                    <a:pt x="634" y="364"/>
                  </a:cubicBezTo>
                  <a:cubicBezTo>
                    <a:pt x="632" y="364"/>
                    <a:pt x="629" y="364"/>
                    <a:pt x="627" y="364"/>
                  </a:cubicBezTo>
                  <a:cubicBezTo>
                    <a:pt x="252" y="364"/>
                    <a:pt x="1" y="32"/>
                    <a:pt x="1" y="32"/>
                  </a:cubicBezTo>
                  <a:lnTo>
                    <a:pt x="1" y="32"/>
                  </a:lnTo>
                  <a:cubicBezTo>
                    <a:pt x="9" y="82"/>
                    <a:pt x="205" y="396"/>
                    <a:pt x="625" y="410"/>
                  </a:cubicBezTo>
                  <a:cubicBezTo>
                    <a:pt x="632" y="410"/>
                    <a:pt x="638" y="411"/>
                    <a:pt x="645" y="411"/>
                  </a:cubicBezTo>
                  <a:cubicBezTo>
                    <a:pt x="1055" y="411"/>
                    <a:pt x="1263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8" name="Google Shape;2808;p76"/>
            <p:cNvSpPr/>
            <p:nvPr/>
          </p:nvSpPr>
          <p:spPr>
            <a:xfrm>
              <a:off x="-1683325" y="1006400"/>
              <a:ext cx="142825" cy="78400"/>
            </a:xfrm>
            <a:custGeom>
              <a:avLst/>
              <a:gdLst/>
              <a:ahLst/>
              <a:cxnLst/>
              <a:rect l="l" t="t" r="r" b="b"/>
              <a:pathLst>
                <a:path w="5713" h="3136" extrusionOk="0">
                  <a:moveTo>
                    <a:pt x="3802" y="0"/>
                  </a:moveTo>
                  <a:cubicBezTo>
                    <a:pt x="3717" y="0"/>
                    <a:pt x="3629" y="2"/>
                    <a:pt x="3538" y="5"/>
                  </a:cubicBezTo>
                  <a:cubicBezTo>
                    <a:pt x="1832" y="73"/>
                    <a:pt x="1085" y="739"/>
                    <a:pt x="1085" y="739"/>
                  </a:cubicBezTo>
                  <a:cubicBezTo>
                    <a:pt x="0" y="1450"/>
                    <a:pt x="1864" y="3136"/>
                    <a:pt x="1864" y="3136"/>
                  </a:cubicBezTo>
                  <a:cubicBezTo>
                    <a:pt x="1782" y="2900"/>
                    <a:pt x="1874" y="2430"/>
                    <a:pt x="2102" y="2343"/>
                  </a:cubicBezTo>
                  <a:cubicBezTo>
                    <a:pt x="2134" y="2330"/>
                    <a:pt x="2165" y="2325"/>
                    <a:pt x="2193" y="2325"/>
                  </a:cubicBezTo>
                  <a:cubicBezTo>
                    <a:pt x="2367" y="2325"/>
                    <a:pt x="2471" y="2517"/>
                    <a:pt x="2471" y="2517"/>
                  </a:cubicBezTo>
                  <a:cubicBezTo>
                    <a:pt x="2471" y="2517"/>
                    <a:pt x="2516" y="2535"/>
                    <a:pt x="2595" y="2535"/>
                  </a:cubicBezTo>
                  <a:cubicBezTo>
                    <a:pt x="2693" y="2535"/>
                    <a:pt x="2842" y="2507"/>
                    <a:pt x="3023" y="2384"/>
                  </a:cubicBezTo>
                  <a:cubicBezTo>
                    <a:pt x="3351" y="2161"/>
                    <a:pt x="2722" y="1705"/>
                    <a:pt x="2722" y="1705"/>
                  </a:cubicBezTo>
                  <a:cubicBezTo>
                    <a:pt x="2722" y="1705"/>
                    <a:pt x="4905" y="1190"/>
                    <a:pt x="5320" y="839"/>
                  </a:cubicBezTo>
                  <a:cubicBezTo>
                    <a:pt x="5712" y="512"/>
                    <a:pt x="5296" y="0"/>
                    <a:pt x="380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9" name="Google Shape;2809;p76"/>
            <p:cNvSpPr/>
            <p:nvPr/>
          </p:nvSpPr>
          <p:spPr>
            <a:xfrm>
              <a:off x="-1598550" y="1066325"/>
              <a:ext cx="10850" cy="10650"/>
            </a:xfrm>
            <a:custGeom>
              <a:avLst/>
              <a:gdLst/>
              <a:ahLst/>
              <a:cxnLst/>
              <a:rect l="l" t="t" r="r" b="b"/>
              <a:pathLst>
                <a:path w="434" h="426" extrusionOk="0">
                  <a:moveTo>
                    <a:pt x="220" y="0"/>
                  </a:moveTo>
                  <a:cubicBezTo>
                    <a:pt x="105" y="0"/>
                    <a:pt x="10" y="85"/>
                    <a:pt x="5" y="202"/>
                  </a:cubicBezTo>
                  <a:cubicBezTo>
                    <a:pt x="0" y="320"/>
                    <a:pt x="92" y="416"/>
                    <a:pt x="210" y="425"/>
                  </a:cubicBezTo>
                  <a:cubicBezTo>
                    <a:pt x="213" y="425"/>
                    <a:pt x="215" y="425"/>
                    <a:pt x="218" y="425"/>
                  </a:cubicBezTo>
                  <a:cubicBezTo>
                    <a:pt x="329" y="425"/>
                    <a:pt x="425" y="336"/>
                    <a:pt x="429" y="219"/>
                  </a:cubicBezTo>
                  <a:cubicBezTo>
                    <a:pt x="433" y="101"/>
                    <a:pt x="343" y="6"/>
                    <a:pt x="229" y="0"/>
                  </a:cubicBezTo>
                  <a:cubicBezTo>
                    <a:pt x="226" y="0"/>
                    <a:pt x="223" y="0"/>
                    <a:pt x="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0" name="Google Shape;2810;p76"/>
            <p:cNvSpPr/>
            <p:nvPr/>
          </p:nvSpPr>
          <p:spPr>
            <a:xfrm>
              <a:off x="-1553550" y="1062575"/>
              <a:ext cx="10850" cy="10625"/>
            </a:xfrm>
            <a:custGeom>
              <a:avLst/>
              <a:gdLst/>
              <a:ahLst/>
              <a:cxnLst/>
              <a:rect l="l" t="t" r="r" b="b"/>
              <a:pathLst>
                <a:path w="434" h="425" extrusionOk="0">
                  <a:moveTo>
                    <a:pt x="220" y="0"/>
                  </a:moveTo>
                  <a:cubicBezTo>
                    <a:pt x="106" y="0"/>
                    <a:pt x="15" y="90"/>
                    <a:pt x="5" y="201"/>
                  </a:cubicBezTo>
                  <a:cubicBezTo>
                    <a:pt x="1" y="320"/>
                    <a:pt x="91" y="420"/>
                    <a:pt x="211" y="424"/>
                  </a:cubicBezTo>
                  <a:cubicBezTo>
                    <a:pt x="214" y="424"/>
                    <a:pt x="217" y="424"/>
                    <a:pt x="221" y="424"/>
                  </a:cubicBezTo>
                  <a:cubicBezTo>
                    <a:pt x="334" y="424"/>
                    <a:pt x="425" y="334"/>
                    <a:pt x="429" y="219"/>
                  </a:cubicBezTo>
                  <a:cubicBezTo>
                    <a:pt x="434" y="106"/>
                    <a:pt x="347" y="5"/>
                    <a:pt x="228" y="1"/>
                  </a:cubicBezTo>
                  <a:cubicBezTo>
                    <a:pt x="225" y="1"/>
                    <a:pt x="223" y="0"/>
                    <a:pt x="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1" name="Google Shape;2811;p76"/>
            <p:cNvSpPr/>
            <p:nvPr/>
          </p:nvSpPr>
          <p:spPr>
            <a:xfrm>
              <a:off x="-1632175" y="1071950"/>
              <a:ext cx="10075" cy="19475"/>
            </a:xfrm>
            <a:custGeom>
              <a:avLst/>
              <a:gdLst/>
              <a:ahLst/>
              <a:cxnLst/>
              <a:rect l="l" t="t" r="r" b="b"/>
              <a:pathLst>
                <a:path w="403" h="779" extrusionOk="0">
                  <a:moveTo>
                    <a:pt x="177" y="0"/>
                  </a:moveTo>
                  <a:cubicBezTo>
                    <a:pt x="88" y="0"/>
                    <a:pt x="9" y="101"/>
                    <a:pt x="1" y="113"/>
                  </a:cubicBezTo>
                  <a:lnTo>
                    <a:pt x="51" y="150"/>
                  </a:lnTo>
                  <a:cubicBezTo>
                    <a:pt x="68" y="129"/>
                    <a:pt x="130" y="66"/>
                    <a:pt x="176" y="66"/>
                  </a:cubicBezTo>
                  <a:cubicBezTo>
                    <a:pt x="180" y="66"/>
                    <a:pt x="184" y="66"/>
                    <a:pt x="188" y="68"/>
                  </a:cubicBezTo>
                  <a:cubicBezTo>
                    <a:pt x="215" y="72"/>
                    <a:pt x="256" y="109"/>
                    <a:pt x="279" y="268"/>
                  </a:cubicBezTo>
                  <a:cubicBezTo>
                    <a:pt x="329" y="651"/>
                    <a:pt x="184" y="719"/>
                    <a:pt x="184" y="719"/>
                  </a:cubicBezTo>
                  <a:lnTo>
                    <a:pt x="207" y="779"/>
                  </a:lnTo>
                  <a:cubicBezTo>
                    <a:pt x="215" y="779"/>
                    <a:pt x="402" y="701"/>
                    <a:pt x="343" y="259"/>
                  </a:cubicBezTo>
                  <a:cubicBezTo>
                    <a:pt x="320" y="109"/>
                    <a:pt x="279" y="22"/>
                    <a:pt x="207" y="4"/>
                  </a:cubicBezTo>
                  <a:cubicBezTo>
                    <a:pt x="196" y="1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2" name="Google Shape;2812;p76"/>
            <p:cNvSpPr/>
            <p:nvPr/>
          </p:nvSpPr>
          <p:spPr>
            <a:xfrm>
              <a:off x="-1561525" y="1036700"/>
              <a:ext cx="17250" cy="10300"/>
            </a:xfrm>
            <a:custGeom>
              <a:avLst/>
              <a:gdLst/>
              <a:ahLst/>
              <a:cxnLst/>
              <a:rect l="l" t="t" r="r" b="b"/>
              <a:pathLst>
                <a:path w="690" h="412" extrusionOk="0">
                  <a:moveTo>
                    <a:pt x="423" y="0"/>
                  </a:moveTo>
                  <a:cubicBezTo>
                    <a:pt x="383" y="0"/>
                    <a:pt x="338" y="8"/>
                    <a:pt x="288" y="28"/>
                  </a:cubicBezTo>
                  <a:cubicBezTo>
                    <a:pt x="0" y="138"/>
                    <a:pt x="14" y="411"/>
                    <a:pt x="14" y="411"/>
                  </a:cubicBezTo>
                  <a:cubicBezTo>
                    <a:pt x="14" y="411"/>
                    <a:pt x="166" y="67"/>
                    <a:pt x="424" y="67"/>
                  </a:cubicBezTo>
                  <a:cubicBezTo>
                    <a:pt x="503" y="67"/>
                    <a:pt x="592" y="99"/>
                    <a:pt x="689" y="184"/>
                  </a:cubicBezTo>
                  <a:cubicBezTo>
                    <a:pt x="689" y="184"/>
                    <a:pt x="611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3" name="Google Shape;2813;p76"/>
            <p:cNvSpPr/>
            <p:nvPr/>
          </p:nvSpPr>
          <p:spPr>
            <a:xfrm>
              <a:off x="-1605400" y="1042300"/>
              <a:ext cx="26575" cy="7100"/>
            </a:xfrm>
            <a:custGeom>
              <a:avLst/>
              <a:gdLst/>
              <a:ahLst/>
              <a:cxnLst/>
              <a:rect l="l" t="t" r="r" b="b"/>
              <a:pathLst>
                <a:path w="1063" h="284" extrusionOk="0">
                  <a:moveTo>
                    <a:pt x="560" y="1"/>
                  </a:moveTo>
                  <a:cubicBezTo>
                    <a:pt x="519" y="1"/>
                    <a:pt x="475" y="5"/>
                    <a:pt x="430" y="14"/>
                  </a:cubicBezTo>
                  <a:cubicBezTo>
                    <a:pt x="28" y="96"/>
                    <a:pt x="1" y="283"/>
                    <a:pt x="1" y="283"/>
                  </a:cubicBezTo>
                  <a:cubicBezTo>
                    <a:pt x="1" y="283"/>
                    <a:pt x="201" y="91"/>
                    <a:pt x="534" y="91"/>
                  </a:cubicBezTo>
                  <a:cubicBezTo>
                    <a:pt x="685" y="91"/>
                    <a:pt x="864" y="131"/>
                    <a:pt x="1063" y="246"/>
                  </a:cubicBezTo>
                  <a:cubicBezTo>
                    <a:pt x="1063" y="246"/>
                    <a:pt x="877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4" name="Google Shape;2814;p76"/>
            <p:cNvSpPr/>
            <p:nvPr/>
          </p:nvSpPr>
          <p:spPr>
            <a:xfrm>
              <a:off x="-1656325" y="1007675"/>
              <a:ext cx="88125" cy="18350"/>
            </a:xfrm>
            <a:custGeom>
              <a:avLst/>
              <a:gdLst/>
              <a:ahLst/>
              <a:cxnLst/>
              <a:rect l="l" t="t" r="r" b="b"/>
              <a:pathLst>
                <a:path w="3525" h="734" extrusionOk="0">
                  <a:moveTo>
                    <a:pt x="3501" y="0"/>
                  </a:moveTo>
                  <a:cubicBezTo>
                    <a:pt x="2941" y="599"/>
                    <a:pt x="1582" y="699"/>
                    <a:pt x="733" y="699"/>
                  </a:cubicBezTo>
                  <a:cubicBezTo>
                    <a:pt x="311" y="699"/>
                    <a:pt x="14" y="674"/>
                    <a:pt x="5" y="674"/>
                  </a:cubicBezTo>
                  <a:lnTo>
                    <a:pt x="1" y="706"/>
                  </a:lnTo>
                  <a:cubicBezTo>
                    <a:pt x="10" y="706"/>
                    <a:pt x="306" y="733"/>
                    <a:pt x="729" y="733"/>
                  </a:cubicBezTo>
                  <a:cubicBezTo>
                    <a:pt x="1587" y="733"/>
                    <a:pt x="2959" y="629"/>
                    <a:pt x="3524" y="18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5" name="Google Shape;2815;p76"/>
            <p:cNvSpPr/>
            <p:nvPr/>
          </p:nvSpPr>
          <p:spPr>
            <a:xfrm>
              <a:off x="-1664625" y="1013925"/>
              <a:ext cx="113625" cy="27275"/>
            </a:xfrm>
            <a:custGeom>
              <a:avLst/>
              <a:gdLst/>
              <a:ahLst/>
              <a:cxnLst/>
              <a:rect l="l" t="t" r="r" b="b"/>
              <a:pathLst>
                <a:path w="4545" h="1091" extrusionOk="0">
                  <a:moveTo>
                    <a:pt x="4513" y="1"/>
                  </a:moveTo>
                  <a:cubicBezTo>
                    <a:pt x="4475" y="196"/>
                    <a:pt x="3933" y="693"/>
                    <a:pt x="2502" y="953"/>
                  </a:cubicBezTo>
                  <a:cubicBezTo>
                    <a:pt x="2076" y="1029"/>
                    <a:pt x="1680" y="1056"/>
                    <a:pt x="1335" y="1056"/>
                  </a:cubicBezTo>
                  <a:cubicBezTo>
                    <a:pt x="541" y="1056"/>
                    <a:pt x="15" y="915"/>
                    <a:pt x="9" y="912"/>
                  </a:cubicBezTo>
                  <a:lnTo>
                    <a:pt x="0" y="944"/>
                  </a:lnTo>
                  <a:cubicBezTo>
                    <a:pt x="9" y="948"/>
                    <a:pt x="533" y="1090"/>
                    <a:pt x="1331" y="1090"/>
                  </a:cubicBezTo>
                  <a:cubicBezTo>
                    <a:pt x="1677" y="1090"/>
                    <a:pt x="2079" y="1063"/>
                    <a:pt x="2506" y="985"/>
                  </a:cubicBezTo>
                  <a:cubicBezTo>
                    <a:pt x="3905" y="735"/>
                    <a:pt x="4498" y="251"/>
                    <a:pt x="4544" y="5"/>
                  </a:cubicBezTo>
                  <a:lnTo>
                    <a:pt x="4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6" name="Google Shape;2816;p76"/>
            <p:cNvSpPr/>
            <p:nvPr/>
          </p:nvSpPr>
          <p:spPr>
            <a:xfrm>
              <a:off x="-1661675" y="1010625"/>
              <a:ext cx="104150" cy="22800"/>
            </a:xfrm>
            <a:custGeom>
              <a:avLst/>
              <a:gdLst/>
              <a:ahLst/>
              <a:cxnLst/>
              <a:rect l="l" t="t" r="r" b="b"/>
              <a:pathLst>
                <a:path w="4166" h="912" extrusionOk="0">
                  <a:moveTo>
                    <a:pt x="4134" y="0"/>
                  </a:moveTo>
                  <a:cubicBezTo>
                    <a:pt x="4134" y="5"/>
                    <a:pt x="4071" y="474"/>
                    <a:pt x="2621" y="752"/>
                  </a:cubicBezTo>
                  <a:cubicBezTo>
                    <a:pt x="2130" y="847"/>
                    <a:pt x="1675" y="879"/>
                    <a:pt x="1287" y="879"/>
                  </a:cubicBezTo>
                  <a:cubicBezTo>
                    <a:pt x="521" y="879"/>
                    <a:pt x="16" y="755"/>
                    <a:pt x="9" y="752"/>
                  </a:cubicBezTo>
                  <a:lnTo>
                    <a:pt x="1" y="785"/>
                  </a:lnTo>
                  <a:cubicBezTo>
                    <a:pt x="9" y="785"/>
                    <a:pt x="520" y="912"/>
                    <a:pt x="1290" y="912"/>
                  </a:cubicBezTo>
                  <a:cubicBezTo>
                    <a:pt x="1682" y="912"/>
                    <a:pt x="2138" y="880"/>
                    <a:pt x="2630" y="785"/>
                  </a:cubicBezTo>
                  <a:cubicBezTo>
                    <a:pt x="4107" y="497"/>
                    <a:pt x="4166" y="23"/>
                    <a:pt x="4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7" name="Google Shape;2817;p76"/>
            <p:cNvSpPr/>
            <p:nvPr/>
          </p:nvSpPr>
          <p:spPr>
            <a:xfrm>
              <a:off x="-1608925" y="1034075"/>
              <a:ext cx="38425" cy="38425"/>
            </a:xfrm>
            <a:custGeom>
              <a:avLst/>
              <a:gdLst/>
              <a:ahLst/>
              <a:cxnLst/>
              <a:rect l="l" t="t" r="r" b="b"/>
              <a:pathLst>
                <a:path w="1537" h="1537" extrusionOk="0">
                  <a:moveTo>
                    <a:pt x="771" y="33"/>
                  </a:moveTo>
                  <a:cubicBezTo>
                    <a:pt x="1177" y="33"/>
                    <a:pt x="1505" y="361"/>
                    <a:pt x="1505" y="767"/>
                  </a:cubicBezTo>
                  <a:cubicBezTo>
                    <a:pt x="1505" y="1172"/>
                    <a:pt x="1177" y="1501"/>
                    <a:pt x="771" y="1501"/>
                  </a:cubicBezTo>
                  <a:cubicBezTo>
                    <a:pt x="365" y="1501"/>
                    <a:pt x="37" y="1172"/>
                    <a:pt x="37" y="767"/>
                  </a:cubicBezTo>
                  <a:cubicBezTo>
                    <a:pt x="37" y="361"/>
                    <a:pt x="365" y="33"/>
                    <a:pt x="771" y="33"/>
                  </a:cubicBezTo>
                  <a:close/>
                  <a:moveTo>
                    <a:pt x="771" y="1"/>
                  </a:moveTo>
                  <a:cubicBezTo>
                    <a:pt x="347" y="1"/>
                    <a:pt x="1" y="343"/>
                    <a:pt x="1" y="767"/>
                  </a:cubicBezTo>
                  <a:cubicBezTo>
                    <a:pt x="1" y="1191"/>
                    <a:pt x="347" y="1537"/>
                    <a:pt x="771" y="1537"/>
                  </a:cubicBezTo>
                  <a:cubicBezTo>
                    <a:pt x="1195" y="1537"/>
                    <a:pt x="1536" y="1191"/>
                    <a:pt x="1536" y="767"/>
                  </a:cubicBezTo>
                  <a:cubicBezTo>
                    <a:pt x="1536" y="343"/>
                    <a:pt x="1195" y="1"/>
                    <a:pt x="771" y="1"/>
                  </a:cubicBez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8" name="Google Shape;2818;p76"/>
            <p:cNvSpPr/>
            <p:nvPr/>
          </p:nvSpPr>
          <p:spPr>
            <a:xfrm>
              <a:off x="-1563450" y="1034075"/>
              <a:ext cx="38425" cy="38425"/>
            </a:xfrm>
            <a:custGeom>
              <a:avLst/>
              <a:gdLst/>
              <a:ahLst/>
              <a:cxnLst/>
              <a:rect l="l" t="t" r="r" b="b"/>
              <a:pathLst>
                <a:path w="1537" h="1537" extrusionOk="0">
                  <a:moveTo>
                    <a:pt x="766" y="33"/>
                  </a:moveTo>
                  <a:cubicBezTo>
                    <a:pt x="1171" y="33"/>
                    <a:pt x="1499" y="361"/>
                    <a:pt x="1499" y="767"/>
                  </a:cubicBezTo>
                  <a:cubicBezTo>
                    <a:pt x="1499" y="1172"/>
                    <a:pt x="1171" y="1501"/>
                    <a:pt x="766" y="1501"/>
                  </a:cubicBezTo>
                  <a:cubicBezTo>
                    <a:pt x="361" y="1501"/>
                    <a:pt x="32" y="1172"/>
                    <a:pt x="32" y="767"/>
                  </a:cubicBezTo>
                  <a:cubicBezTo>
                    <a:pt x="32" y="361"/>
                    <a:pt x="361" y="33"/>
                    <a:pt x="766" y="33"/>
                  </a:cubicBezTo>
                  <a:close/>
                  <a:moveTo>
                    <a:pt x="766" y="1"/>
                  </a:moveTo>
                  <a:cubicBezTo>
                    <a:pt x="342" y="1"/>
                    <a:pt x="1" y="343"/>
                    <a:pt x="1" y="767"/>
                  </a:cubicBezTo>
                  <a:cubicBezTo>
                    <a:pt x="1" y="1191"/>
                    <a:pt x="342" y="1537"/>
                    <a:pt x="766" y="1537"/>
                  </a:cubicBezTo>
                  <a:cubicBezTo>
                    <a:pt x="1190" y="1537"/>
                    <a:pt x="1536" y="1191"/>
                    <a:pt x="1536" y="767"/>
                  </a:cubicBezTo>
                  <a:cubicBezTo>
                    <a:pt x="1536" y="343"/>
                    <a:pt x="1190" y="1"/>
                    <a:pt x="766" y="1"/>
                  </a:cubicBez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9" name="Google Shape;2819;p76"/>
            <p:cNvSpPr/>
            <p:nvPr/>
          </p:nvSpPr>
          <p:spPr>
            <a:xfrm>
              <a:off x="-1570975" y="1054150"/>
              <a:ext cx="7875" cy="825"/>
            </a:xfrm>
            <a:custGeom>
              <a:avLst/>
              <a:gdLst/>
              <a:ahLst/>
              <a:cxnLst/>
              <a:rect l="l" t="t" r="r" b="b"/>
              <a:pathLst>
                <a:path w="315" h="33" extrusionOk="0">
                  <a:moveTo>
                    <a:pt x="1" y="1"/>
                  </a:moveTo>
                  <a:lnTo>
                    <a:pt x="1" y="32"/>
                  </a:lnTo>
                  <a:lnTo>
                    <a:pt x="315" y="32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0" name="Google Shape;2820;p76"/>
            <p:cNvSpPr/>
            <p:nvPr/>
          </p:nvSpPr>
          <p:spPr>
            <a:xfrm>
              <a:off x="-1727100" y="1462150"/>
              <a:ext cx="250150" cy="224875"/>
            </a:xfrm>
            <a:custGeom>
              <a:avLst/>
              <a:gdLst/>
              <a:ahLst/>
              <a:cxnLst/>
              <a:rect l="l" t="t" r="r" b="b"/>
              <a:pathLst>
                <a:path w="10006" h="8995" extrusionOk="0">
                  <a:moveTo>
                    <a:pt x="2918" y="1"/>
                  </a:moveTo>
                  <a:cubicBezTo>
                    <a:pt x="2918" y="1"/>
                    <a:pt x="739" y="3228"/>
                    <a:pt x="302" y="5895"/>
                  </a:cubicBezTo>
                  <a:cubicBezTo>
                    <a:pt x="1" y="7729"/>
                    <a:pt x="2473" y="8994"/>
                    <a:pt x="4761" y="8994"/>
                  </a:cubicBezTo>
                  <a:cubicBezTo>
                    <a:pt x="5797" y="8994"/>
                    <a:pt x="6796" y="8734"/>
                    <a:pt x="7481" y="8150"/>
                  </a:cubicBezTo>
                  <a:cubicBezTo>
                    <a:pt x="10005" y="6000"/>
                    <a:pt x="9094" y="4354"/>
                    <a:pt x="8638" y="2550"/>
                  </a:cubicBezTo>
                  <a:cubicBezTo>
                    <a:pt x="8219" y="899"/>
                    <a:pt x="7453" y="1"/>
                    <a:pt x="7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1" name="Google Shape;2821;p76"/>
            <p:cNvSpPr/>
            <p:nvPr/>
          </p:nvSpPr>
          <p:spPr>
            <a:xfrm>
              <a:off x="-1680600" y="1475500"/>
              <a:ext cx="58375" cy="33850"/>
            </a:xfrm>
            <a:custGeom>
              <a:avLst/>
              <a:gdLst/>
              <a:ahLst/>
              <a:cxnLst/>
              <a:rect l="l" t="t" r="r" b="b"/>
              <a:pathLst>
                <a:path w="2335" h="1354" extrusionOk="0">
                  <a:moveTo>
                    <a:pt x="2270" y="1"/>
                  </a:moveTo>
                  <a:cubicBezTo>
                    <a:pt x="2270" y="5"/>
                    <a:pt x="2234" y="420"/>
                    <a:pt x="1528" y="967"/>
                  </a:cubicBezTo>
                  <a:cubicBezTo>
                    <a:pt x="1203" y="1220"/>
                    <a:pt x="863" y="1288"/>
                    <a:pt x="589" y="1288"/>
                  </a:cubicBezTo>
                  <a:cubicBezTo>
                    <a:pt x="265" y="1288"/>
                    <a:pt x="33" y="1193"/>
                    <a:pt x="28" y="1190"/>
                  </a:cubicBezTo>
                  <a:lnTo>
                    <a:pt x="1" y="1250"/>
                  </a:lnTo>
                  <a:cubicBezTo>
                    <a:pt x="5" y="1254"/>
                    <a:pt x="251" y="1354"/>
                    <a:pt x="589" y="1354"/>
                  </a:cubicBezTo>
                  <a:cubicBezTo>
                    <a:pt x="876" y="1354"/>
                    <a:pt x="1231" y="1282"/>
                    <a:pt x="1569" y="1021"/>
                  </a:cubicBezTo>
                  <a:cubicBezTo>
                    <a:pt x="2302" y="451"/>
                    <a:pt x="2335" y="24"/>
                    <a:pt x="2335" y="5"/>
                  </a:cubicBezTo>
                  <a:lnTo>
                    <a:pt x="22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2" name="Google Shape;2822;p76"/>
            <p:cNvSpPr/>
            <p:nvPr/>
          </p:nvSpPr>
          <p:spPr>
            <a:xfrm>
              <a:off x="-1662700" y="1474700"/>
              <a:ext cx="133575" cy="1625"/>
            </a:xfrm>
            <a:custGeom>
              <a:avLst/>
              <a:gdLst/>
              <a:ahLst/>
              <a:cxnLst/>
              <a:rect l="l" t="t" r="r" b="b"/>
              <a:pathLst>
                <a:path w="5343" h="65" extrusionOk="0">
                  <a:moveTo>
                    <a:pt x="0" y="1"/>
                  </a:moveTo>
                  <a:lnTo>
                    <a:pt x="0" y="64"/>
                  </a:lnTo>
                  <a:lnTo>
                    <a:pt x="5342" y="64"/>
                  </a:lnTo>
                  <a:lnTo>
                    <a:pt x="53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3" name="Google Shape;2823;p76"/>
            <p:cNvSpPr/>
            <p:nvPr/>
          </p:nvSpPr>
          <p:spPr>
            <a:xfrm>
              <a:off x="-1721625" y="1571125"/>
              <a:ext cx="174900" cy="409625"/>
            </a:xfrm>
            <a:custGeom>
              <a:avLst/>
              <a:gdLst/>
              <a:ahLst/>
              <a:cxnLst/>
              <a:rect l="l" t="t" r="r" b="b"/>
              <a:pathLst>
                <a:path w="6996" h="16385" extrusionOk="0">
                  <a:moveTo>
                    <a:pt x="2527" y="1"/>
                  </a:moveTo>
                  <a:cubicBezTo>
                    <a:pt x="1747" y="1"/>
                    <a:pt x="888" y="409"/>
                    <a:pt x="156" y="1572"/>
                  </a:cubicBezTo>
                  <a:cubicBezTo>
                    <a:pt x="156" y="1572"/>
                    <a:pt x="1" y="4047"/>
                    <a:pt x="1801" y="8418"/>
                  </a:cubicBezTo>
                  <a:cubicBezTo>
                    <a:pt x="3597" y="12788"/>
                    <a:pt x="4039" y="16147"/>
                    <a:pt x="5365" y="16366"/>
                  </a:cubicBezTo>
                  <a:cubicBezTo>
                    <a:pt x="5440" y="16378"/>
                    <a:pt x="5511" y="16385"/>
                    <a:pt x="5579" y="16385"/>
                  </a:cubicBezTo>
                  <a:cubicBezTo>
                    <a:pt x="6725" y="16385"/>
                    <a:pt x="6995" y="14664"/>
                    <a:pt x="6888" y="12788"/>
                  </a:cubicBezTo>
                  <a:cubicBezTo>
                    <a:pt x="6778" y="10806"/>
                    <a:pt x="5266" y="1918"/>
                    <a:pt x="4481" y="947"/>
                  </a:cubicBezTo>
                  <a:cubicBezTo>
                    <a:pt x="4077" y="450"/>
                    <a:pt x="3346" y="1"/>
                    <a:pt x="2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4" name="Google Shape;2824;p76"/>
            <p:cNvSpPr/>
            <p:nvPr/>
          </p:nvSpPr>
          <p:spPr>
            <a:xfrm>
              <a:off x="-1738350" y="1560675"/>
              <a:ext cx="212400" cy="503700"/>
            </a:xfrm>
            <a:custGeom>
              <a:avLst/>
              <a:gdLst/>
              <a:ahLst/>
              <a:cxnLst/>
              <a:rect l="l" t="t" r="r" b="b"/>
              <a:pathLst>
                <a:path w="8496" h="20148" extrusionOk="0">
                  <a:moveTo>
                    <a:pt x="3405" y="0"/>
                  </a:moveTo>
                  <a:cubicBezTo>
                    <a:pt x="2451" y="0"/>
                    <a:pt x="1359" y="490"/>
                    <a:pt x="684" y="2164"/>
                  </a:cubicBezTo>
                  <a:cubicBezTo>
                    <a:pt x="684" y="2164"/>
                    <a:pt x="0" y="6156"/>
                    <a:pt x="1336" y="9920"/>
                  </a:cubicBezTo>
                  <a:cubicBezTo>
                    <a:pt x="2666" y="13681"/>
                    <a:pt x="3114" y="14482"/>
                    <a:pt x="2981" y="16083"/>
                  </a:cubicBezTo>
                  <a:cubicBezTo>
                    <a:pt x="2856" y="17552"/>
                    <a:pt x="3634" y="20148"/>
                    <a:pt x="5591" y="20148"/>
                  </a:cubicBezTo>
                  <a:cubicBezTo>
                    <a:pt x="5764" y="20148"/>
                    <a:pt x="5947" y="20127"/>
                    <a:pt x="6139" y="20084"/>
                  </a:cubicBezTo>
                  <a:cubicBezTo>
                    <a:pt x="8495" y="19550"/>
                    <a:pt x="8091" y="16794"/>
                    <a:pt x="8091" y="14436"/>
                  </a:cubicBezTo>
                  <a:cubicBezTo>
                    <a:pt x="8095" y="12080"/>
                    <a:pt x="5405" y="1356"/>
                    <a:pt x="5319" y="824"/>
                  </a:cubicBezTo>
                  <a:cubicBezTo>
                    <a:pt x="5272" y="549"/>
                    <a:pt x="4415" y="0"/>
                    <a:pt x="3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5" name="Google Shape;2825;p76"/>
            <p:cNvSpPr/>
            <p:nvPr/>
          </p:nvSpPr>
          <p:spPr>
            <a:xfrm>
              <a:off x="-1686975" y="1904775"/>
              <a:ext cx="145300" cy="590300"/>
            </a:xfrm>
            <a:custGeom>
              <a:avLst/>
              <a:gdLst/>
              <a:ahLst/>
              <a:cxnLst/>
              <a:rect l="l" t="t" r="r" b="b"/>
              <a:pathLst>
                <a:path w="5812" h="23612" extrusionOk="0">
                  <a:moveTo>
                    <a:pt x="4359" y="0"/>
                  </a:moveTo>
                  <a:cubicBezTo>
                    <a:pt x="3797" y="0"/>
                    <a:pt x="3207" y="353"/>
                    <a:pt x="2891" y="1257"/>
                  </a:cubicBezTo>
                  <a:cubicBezTo>
                    <a:pt x="2891" y="1257"/>
                    <a:pt x="1747" y="4187"/>
                    <a:pt x="876" y="7988"/>
                  </a:cubicBezTo>
                  <a:cubicBezTo>
                    <a:pt x="1" y="11789"/>
                    <a:pt x="183" y="21743"/>
                    <a:pt x="525" y="22915"/>
                  </a:cubicBezTo>
                  <a:cubicBezTo>
                    <a:pt x="619" y="23244"/>
                    <a:pt x="905" y="23612"/>
                    <a:pt x="1188" y="23612"/>
                  </a:cubicBezTo>
                  <a:cubicBezTo>
                    <a:pt x="1382" y="23612"/>
                    <a:pt x="1575" y="23438"/>
                    <a:pt x="1705" y="22960"/>
                  </a:cubicBezTo>
                  <a:cubicBezTo>
                    <a:pt x="2020" y="21784"/>
                    <a:pt x="5625" y="2801"/>
                    <a:pt x="5743" y="1421"/>
                  </a:cubicBezTo>
                  <a:cubicBezTo>
                    <a:pt x="5811" y="631"/>
                    <a:pt x="5110" y="0"/>
                    <a:pt x="4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6" name="Google Shape;2826;p76"/>
            <p:cNvSpPr/>
            <p:nvPr/>
          </p:nvSpPr>
          <p:spPr>
            <a:xfrm>
              <a:off x="-1713975" y="1887725"/>
              <a:ext cx="183325" cy="493975"/>
            </a:xfrm>
            <a:custGeom>
              <a:avLst/>
              <a:gdLst/>
              <a:ahLst/>
              <a:cxnLst/>
              <a:rect l="l" t="t" r="r" b="b"/>
              <a:pathLst>
                <a:path w="7333" h="19759" extrusionOk="0">
                  <a:moveTo>
                    <a:pt x="4849" y="0"/>
                  </a:moveTo>
                  <a:cubicBezTo>
                    <a:pt x="4511" y="0"/>
                    <a:pt x="4152" y="65"/>
                    <a:pt x="3784" y="202"/>
                  </a:cubicBezTo>
                  <a:cubicBezTo>
                    <a:pt x="1869" y="913"/>
                    <a:pt x="2029" y="2467"/>
                    <a:pt x="2029" y="2467"/>
                  </a:cubicBezTo>
                  <a:cubicBezTo>
                    <a:pt x="2029" y="2467"/>
                    <a:pt x="1691" y="5890"/>
                    <a:pt x="1691" y="6556"/>
                  </a:cubicBezTo>
                  <a:cubicBezTo>
                    <a:pt x="1691" y="7225"/>
                    <a:pt x="0" y="19758"/>
                    <a:pt x="0" y="19758"/>
                  </a:cubicBezTo>
                  <a:lnTo>
                    <a:pt x="5520" y="19758"/>
                  </a:lnTo>
                  <a:cubicBezTo>
                    <a:pt x="5520" y="19758"/>
                    <a:pt x="6495" y="13802"/>
                    <a:pt x="6764" y="11314"/>
                  </a:cubicBezTo>
                  <a:cubicBezTo>
                    <a:pt x="7028" y="8825"/>
                    <a:pt x="7137" y="2868"/>
                    <a:pt x="7137" y="2868"/>
                  </a:cubicBezTo>
                  <a:cubicBezTo>
                    <a:pt x="7333" y="1142"/>
                    <a:pt x="6273" y="0"/>
                    <a:pt x="4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7" name="Google Shape;2827;p76"/>
            <p:cNvSpPr/>
            <p:nvPr/>
          </p:nvSpPr>
          <p:spPr>
            <a:xfrm>
              <a:off x="-1706325" y="2324250"/>
              <a:ext cx="138675" cy="1750"/>
            </a:xfrm>
            <a:custGeom>
              <a:avLst/>
              <a:gdLst/>
              <a:ahLst/>
              <a:cxnLst/>
              <a:rect l="l" t="t" r="r" b="b"/>
              <a:pathLst>
                <a:path w="5547" h="70" extrusionOk="0">
                  <a:moveTo>
                    <a:pt x="0" y="0"/>
                  </a:moveTo>
                  <a:lnTo>
                    <a:pt x="0" y="69"/>
                  </a:lnTo>
                  <a:lnTo>
                    <a:pt x="5546" y="69"/>
                  </a:lnTo>
                  <a:lnTo>
                    <a:pt x="5546" y="0"/>
                  </a:lnTo>
                  <a:cubicBezTo>
                    <a:pt x="5510" y="0"/>
                    <a:pt x="3111" y="5"/>
                    <a:pt x="1480" y="5"/>
                  </a:cubicBezTo>
                  <a:cubicBezTo>
                    <a:pt x="665" y="5"/>
                    <a:pt x="41" y="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8" name="Google Shape;2828;p76"/>
            <p:cNvSpPr/>
            <p:nvPr/>
          </p:nvSpPr>
          <p:spPr>
            <a:xfrm>
              <a:off x="-1680125" y="2502925"/>
              <a:ext cx="214800" cy="27475"/>
            </a:xfrm>
            <a:custGeom>
              <a:avLst/>
              <a:gdLst/>
              <a:ahLst/>
              <a:cxnLst/>
              <a:rect l="l" t="t" r="r" b="b"/>
              <a:pathLst>
                <a:path w="8592" h="1099" extrusionOk="0">
                  <a:moveTo>
                    <a:pt x="0" y="1"/>
                  </a:moveTo>
                  <a:lnTo>
                    <a:pt x="0" y="1099"/>
                  </a:lnTo>
                  <a:lnTo>
                    <a:pt x="8591" y="1099"/>
                  </a:lnTo>
                  <a:cubicBezTo>
                    <a:pt x="8591" y="1099"/>
                    <a:pt x="8564" y="985"/>
                    <a:pt x="8391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9" name="Google Shape;2829;p76"/>
            <p:cNvSpPr/>
            <p:nvPr/>
          </p:nvSpPr>
          <p:spPr>
            <a:xfrm>
              <a:off x="-1680125" y="2403450"/>
              <a:ext cx="209800" cy="99500"/>
            </a:xfrm>
            <a:custGeom>
              <a:avLst/>
              <a:gdLst/>
              <a:ahLst/>
              <a:cxnLst/>
              <a:rect l="l" t="t" r="r" b="b"/>
              <a:pathLst>
                <a:path w="8392" h="3980" extrusionOk="0">
                  <a:moveTo>
                    <a:pt x="0" y="0"/>
                  </a:moveTo>
                  <a:lnTo>
                    <a:pt x="0" y="3980"/>
                  </a:lnTo>
                  <a:lnTo>
                    <a:pt x="8391" y="3980"/>
                  </a:lnTo>
                  <a:cubicBezTo>
                    <a:pt x="8387" y="3961"/>
                    <a:pt x="8387" y="3938"/>
                    <a:pt x="8381" y="3915"/>
                  </a:cubicBezTo>
                  <a:cubicBezTo>
                    <a:pt x="8200" y="2876"/>
                    <a:pt x="5351" y="2644"/>
                    <a:pt x="3610" y="2475"/>
                  </a:cubicBezTo>
                  <a:cubicBezTo>
                    <a:pt x="1869" y="2307"/>
                    <a:pt x="2115" y="0"/>
                    <a:pt x="2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0" name="Google Shape;2830;p76"/>
            <p:cNvSpPr/>
            <p:nvPr/>
          </p:nvSpPr>
          <p:spPr>
            <a:xfrm>
              <a:off x="-1582475" y="2480600"/>
              <a:ext cx="95950" cy="22575"/>
            </a:xfrm>
            <a:custGeom>
              <a:avLst/>
              <a:gdLst/>
              <a:ahLst/>
              <a:cxnLst/>
              <a:rect l="l" t="t" r="r" b="b"/>
              <a:pathLst>
                <a:path w="3838" h="903" extrusionOk="0">
                  <a:moveTo>
                    <a:pt x="2458" y="0"/>
                  </a:moveTo>
                  <a:cubicBezTo>
                    <a:pt x="2094" y="0"/>
                    <a:pt x="1709" y="6"/>
                    <a:pt x="1372" y="23"/>
                  </a:cubicBezTo>
                  <a:cubicBezTo>
                    <a:pt x="346" y="73"/>
                    <a:pt x="5" y="875"/>
                    <a:pt x="0" y="884"/>
                  </a:cubicBezTo>
                  <a:lnTo>
                    <a:pt x="51" y="902"/>
                  </a:lnTo>
                  <a:cubicBezTo>
                    <a:pt x="55" y="898"/>
                    <a:pt x="383" y="128"/>
                    <a:pt x="1376" y="78"/>
                  </a:cubicBezTo>
                  <a:cubicBezTo>
                    <a:pt x="1712" y="61"/>
                    <a:pt x="2096" y="55"/>
                    <a:pt x="2458" y="55"/>
                  </a:cubicBezTo>
                  <a:cubicBezTo>
                    <a:pt x="3183" y="55"/>
                    <a:pt x="3825" y="78"/>
                    <a:pt x="3838" y="78"/>
                  </a:cubicBezTo>
                  <a:lnTo>
                    <a:pt x="3838" y="23"/>
                  </a:lnTo>
                  <a:cubicBezTo>
                    <a:pt x="3829" y="23"/>
                    <a:pt x="3186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1" name="Google Shape;2831;p76"/>
            <p:cNvSpPr/>
            <p:nvPr/>
          </p:nvSpPr>
          <p:spPr>
            <a:xfrm>
              <a:off x="-1654375" y="2403450"/>
              <a:ext cx="72825" cy="69650"/>
            </a:xfrm>
            <a:custGeom>
              <a:avLst/>
              <a:gdLst/>
              <a:ahLst/>
              <a:cxnLst/>
              <a:rect l="l" t="t" r="r" b="b"/>
              <a:pathLst>
                <a:path w="2913" h="2786" extrusionOk="0">
                  <a:moveTo>
                    <a:pt x="14" y="0"/>
                  </a:moveTo>
                  <a:cubicBezTo>
                    <a:pt x="14" y="96"/>
                    <a:pt x="1" y="2366"/>
                    <a:pt x="876" y="2676"/>
                  </a:cubicBezTo>
                  <a:cubicBezTo>
                    <a:pt x="1095" y="2753"/>
                    <a:pt x="1331" y="2785"/>
                    <a:pt x="1568" y="2785"/>
                  </a:cubicBezTo>
                  <a:cubicBezTo>
                    <a:pt x="2256" y="2785"/>
                    <a:pt x="2904" y="2535"/>
                    <a:pt x="2912" y="2530"/>
                  </a:cubicBezTo>
                  <a:lnTo>
                    <a:pt x="2890" y="2480"/>
                  </a:lnTo>
                  <a:cubicBezTo>
                    <a:pt x="2883" y="2483"/>
                    <a:pt x="2244" y="2730"/>
                    <a:pt x="1569" y="2730"/>
                  </a:cubicBezTo>
                  <a:cubicBezTo>
                    <a:pt x="1340" y="2730"/>
                    <a:pt x="1107" y="2702"/>
                    <a:pt x="893" y="2625"/>
                  </a:cubicBezTo>
                  <a:cubicBezTo>
                    <a:pt x="55" y="2329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2" name="Google Shape;2832;p76"/>
            <p:cNvSpPr/>
            <p:nvPr/>
          </p:nvSpPr>
          <p:spPr>
            <a:xfrm>
              <a:off x="-1653675" y="2410375"/>
              <a:ext cx="28375" cy="19525"/>
            </a:xfrm>
            <a:custGeom>
              <a:avLst/>
              <a:gdLst/>
              <a:ahLst/>
              <a:cxnLst/>
              <a:rect l="l" t="t" r="r" b="b"/>
              <a:pathLst>
                <a:path w="1135" h="781" extrusionOk="0">
                  <a:moveTo>
                    <a:pt x="27" y="1"/>
                  </a:moveTo>
                  <a:lnTo>
                    <a:pt x="0" y="47"/>
                  </a:lnTo>
                  <a:lnTo>
                    <a:pt x="1107" y="781"/>
                  </a:lnTo>
                  <a:lnTo>
                    <a:pt x="1134" y="735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3" name="Google Shape;2833;p76"/>
            <p:cNvSpPr/>
            <p:nvPr/>
          </p:nvSpPr>
          <p:spPr>
            <a:xfrm>
              <a:off x="-1651875" y="2415525"/>
              <a:ext cx="24875" cy="14500"/>
            </a:xfrm>
            <a:custGeom>
              <a:avLst/>
              <a:gdLst/>
              <a:ahLst/>
              <a:cxnLst/>
              <a:rect l="l" t="t" r="r" b="b"/>
              <a:pathLst>
                <a:path w="995" h="580" extrusionOk="0">
                  <a:moveTo>
                    <a:pt x="967" y="1"/>
                  </a:moveTo>
                  <a:lnTo>
                    <a:pt x="0" y="529"/>
                  </a:lnTo>
                  <a:lnTo>
                    <a:pt x="23" y="579"/>
                  </a:lnTo>
                  <a:lnTo>
                    <a:pt x="995" y="5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4" name="Google Shape;2834;p76"/>
            <p:cNvSpPr/>
            <p:nvPr/>
          </p:nvSpPr>
          <p:spPr>
            <a:xfrm>
              <a:off x="-1650400" y="2437300"/>
              <a:ext cx="33075" cy="12775"/>
            </a:xfrm>
            <a:custGeom>
              <a:avLst/>
              <a:gdLst/>
              <a:ahLst/>
              <a:cxnLst/>
              <a:rect l="l" t="t" r="r" b="b"/>
              <a:pathLst>
                <a:path w="1323" h="511" extrusionOk="0">
                  <a:moveTo>
                    <a:pt x="19" y="0"/>
                  </a:moveTo>
                  <a:lnTo>
                    <a:pt x="0" y="51"/>
                  </a:lnTo>
                  <a:lnTo>
                    <a:pt x="1304" y="510"/>
                  </a:lnTo>
                  <a:lnTo>
                    <a:pt x="1323" y="46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5" name="Google Shape;2835;p76"/>
            <p:cNvSpPr/>
            <p:nvPr/>
          </p:nvSpPr>
          <p:spPr>
            <a:xfrm>
              <a:off x="-1646425" y="2437400"/>
              <a:ext cx="23525" cy="16425"/>
            </a:xfrm>
            <a:custGeom>
              <a:avLst/>
              <a:gdLst/>
              <a:ahLst/>
              <a:cxnLst/>
              <a:rect l="l" t="t" r="r" b="b"/>
              <a:pathLst>
                <a:path w="941" h="657" extrusionOk="0">
                  <a:moveTo>
                    <a:pt x="908" y="1"/>
                  </a:moveTo>
                  <a:lnTo>
                    <a:pt x="1" y="611"/>
                  </a:lnTo>
                  <a:lnTo>
                    <a:pt x="33" y="657"/>
                  </a:lnTo>
                  <a:lnTo>
                    <a:pt x="941" y="47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6" name="Google Shape;2836;p76"/>
            <p:cNvSpPr/>
            <p:nvPr/>
          </p:nvSpPr>
          <p:spPr>
            <a:xfrm>
              <a:off x="-1806875" y="1249550"/>
              <a:ext cx="137925" cy="287725"/>
            </a:xfrm>
            <a:custGeom>
              <a:avLst/>
              <a:gdLst/>
              <a:ahLst/>
              <a:cxnLst/>
              <a:rect l="l" t="t" r="r" b="b"/>
              <a:pathLst>
                <a:path w="5517" h="11509" extrusionOk="0">
                  <a:moveTo>
                    <a:pt x="4345" y="0"/>
                  </a:moveTo>
                  <a:cubicBezTo>
                    <a:pt x="3202" y="0"/>
                    <a:pt x="2782" y="1072"/>
                    <a:pt x="2500" y="1487"/>
                  </a:cubicBezTo>
                  <a:cubicBezTo>
                    <a:pt x="2218" y="1901"/>
                    <a:pt x="226" y="8651"/>
                    <a:pt x="98" y="9758"/>
                  </a:cubicBezTo>
                  <a:cubicBezTo>
                    <a:pt x="0" y="10572"/>
                    <a:pt x="579" y="11508"/>
                    <a:pt x="1276" y="11508"/>
                  </a:cubicBezTo>
                  <a:cubicBezTo>
                    <a:pt x="1528" y="11508"/>
                    <a:pt x="1796" y="11385"/>
                    <a:pt x="2053" y="11090"/>
                  </a:cubicBezTo>
                  <a:cubicBezTo>
                    <a:pt x="3019" y="9977"/>
                    <a:pt x="5403" y="1969"/>
                    <a:pt x="5403" y="1969"/>
                  </a:cubicBezTo>
                  <a:cubicBezTo>
                    <a:pt x="5517" y="1592"/>
                    <a:pt x="5494" y="0"/>
                    <a:pt x="4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7" name="Google Shape;2837;p76"/>
            <p:cNvSpPr/>
            <p:nvPr/>
          </p:nvSpPr>
          <p:spPr>
            <a:xfrm>
              <a:off x="-1784050" y="1299025"/>
              <a:ext cx="103525" cy="112925"/>
            </a:xfrm>
            <a:custGeom>
              <a:avLst/>
              <a:gdLst/>
              <a:ahLst/>
              <a:cxnLst/>
              <a:rect l="l" t="t" r="r" b="b"/>
              <a:pathLst>
                <a:path w="4141" h="4517" extrusionOk="0">
                  <a:moveTo>
                    <a:pt x="2676" y="0"/>
                  </a:moveTo>
                  <a:cubicBezTo>
                    <a:pt x="2574" y="0"/>
                    <a:pt x="2467" y="9"/>
                    <a:pt x="2352" y="27"/>
                  </a:cubicBezTo>
                  <a:cubicBezTo>
                    <a:pt x="1031" y="242"/>
                    <a:pt x="848" y="1654"/>
                    <a:pt x="848" y="1654"/>
                  </a:cubicBezTo>
                  <a:lnTo>
                    <a:pt x="1" y="4516"/>
                  </a:lnTo>
                  <a:lnTo>
                    <a:pt x="3419" y="3404"/>
                  </a:lnTo>
                  <a:cubicBezTo>
                    <a:pt x="3419" y="3404"/>
                    <a:pt x="3861" y="2429"/>
                    <a:pt x="4006" y="1673"/>
                  </a:cubicBezTo>
                  <a:cubicBezTo>
                    <a:pt x="4140" y="977"/>
                    <a:pt x="3752" y="0"/>
                    <a:pt x="2676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8" name="Google Shape;2838;p76"/>
            <p:cNvSpPr/>
            <p:nvPr/>
          </p:nvSpPr>
          <p:spPr>
            <a:xfrm>
              <a:off x="-1776300" y="1215225"/>
              <a:ext cx="133325" cy="170275"/>
            </a:xfrm>
            <a:custGeom>
              <a:avLst/>
              <a:gdLst/>
              <a:ahLst/>
              <a:cxnLst/>
              <a:rect l="l" t="t" r="r" b="b"/>
              <a:pathLst>
                <a:path w="5333" h="6811" extrusionOk="0">
                  <a:moveTo>
                    <a:pt x="3523" y="1"/>
                  </a:moveTo>
                  <a:cubicBezTo>
                    <a:pt x="2253" y="1"/>
                    <a:pt x="1931" y="880"/>
                    <a:pt x="1481" y="1720"/>
                  </a:cubicBezTo>
                  <a:cubicBezTo>
                    <a:pt x="999" y="2637"/>
                    <a:pt x="0" y="6588"/>
                    <a:pt x="0" y="6588"/>
                  </a:cubicBezTo>
                  <a:lnTo>
                    <a:pt x="4134" y="6811"/>
                  </a:lnTo>
                  <a:cubicBezTo>
                    <a:pt x="4134" y="6811"/>
                    <a:pt x="4960" y="3775"/>
                    <a:pt x="5146" y="2385"/>
                  </a:cubicBezTo>
                  <a:cubicBezTo>
                    <a:pt x="5333" y="990"/>
                    <a:pt x="3866" y="20"/>
                    <a:pt x="3866" y="20"/>
                  </a:cubicBezTo>
                  <a:cubicBezTo>
                    <a:pt x="3744" y="7"/>
                    <a:pt x="3630" y="1"/>
                    <a:pt x="3523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9" name="Google Shape;2839;p76"/>
            <p:cNvSpPr/>
            <p:nvPr/>
          </p:nvSpPr>
          <p:spPr>
            <a:xfrm>
              <a:off x="-1825425" y="1463250"/>
              <a:ext cx="84800" cy="308650"/>
            </a:xfrm>
            <a:custGeom>
              <a:avLst/>
              <a:gdLst/>
              <a:ahLst/>
              <a:cxnLst/>
              <a:rect l="l" t="t" r="r" b="b"/>
              <a:pathLst>
                <a:path w="3392" h="12346" extrusionOk="0">
                  <a:moveTo>
                    <a:pt x="2059" y="0"/>
                  </a:moveTo>
                  <a:cubicBezTo>
                    <a:pt x="1783" y="0"/>
                    <a:pt x="1473" y="144"/>
                    <a:pt x="1140" y="499"/>
                  </a:cubicBezTo>
                  <a:cubicBezTo>
                    <a:pt x="1" y="1707"/>
                    <a:pt x="238" y="10458"/>
                    <a:pt x="480" y="11593"/>
                  </a:cubicBezTo>
                  <a:cubicBezTo>
                    <a:pt x="595" y="12145"/>
                    <a:pt x="788" y="12346"/>
                    <a:pt x="969" y="12346"/>
                  </a:cubicBezTo>
                  <a:cubicBezTo>
                    <a:pt x="1160" y="12346"/>
                    <a:pt x="1337" y="12122"/>
                    <a:pt x="1395" y="11852"/>
                  </a:cubicBezTo>
                  <a:cubicBezTo>
                    <a:pt x="1395" y="11852"/>
                    <a:pt x="3392" y="2642"/>
                    <a:pt x="3269" y="1589"/>
                  </a:cubicBezTo>
                  <a:cubicBezTo>
                    <a:pt x="3186" y="841"/>
                    <a:pt x="2724" y="0"/>
                    <a:pt x="2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0" name="Google Shape;2840;p76"/>
            <p:cNvSpPr/>
            <p:nvPr/>
          </p:nvSpPr>
          <p:spPr>
            <a:xfrm>
              <a:off x="-1820050" y="1728900"/>
              <a:ext cx="59175" cy="134150"/>
            </a:xfrm>
            <a:custGeom>
              <a:avLst/>
              <a:gdLst/>
              <a:ahLst/>
              <a:cxnLst/>
              <a:rect l="l" t="t" r="r" b="b"/>
              <a:pathLst>
                <a:path w="2367" h="5366" extrusionOk="0">
                  <a:moveTo>
                    <a:pt x="590" y="1"/>
                  </a:moveTo>
                  <a:cubicBezTo>
                    <a:pt x="557" y="1"/>
                    <a:pt x="525" y="8"/>
                    <a:pt x="492" y="23"/>
                  </a:cubicBezTo>
                  <a:cubicBezTo>
                    <a:pt x="0" y="256"/>
                    <a:pt x="105" y="2353"/>
                    <a:pt x="438" y="3205"/>
                  </a:cubicBezTo>
                  <a:cubicBezTo>
                    <a:pt x="770" y="4062"/>
                    <a:pt x="1500" y="5351"/>
                    <a:pt x="1764" y="5366"/>
                  </a:cubicBezTo>
                  <a:cubicBezTo>
                    <a:pt x="1766" y="5366"/>
                    <a:pt x="1767" y="5366"/>
                    <a:pt x="1768" y="5366"/>
                  </a:cubicBezTo>
                  <a:cubicBezTo>
                    <a:pt x="2018" y="5366"/>
                    <a:pt x="1467" y="4078"/>
                    <a:pt x="1323" y="3660"/>
                  </a:cubicBezTo>
                  <a:cubicBezTo>
                    <a:pt x="1172" y="3241"/>
                    <a:pt x="1268" y="2753"/>
                    <a:pt x="1268" y="2753"/>
                  </a:cubicBezTo>
                  <a:cubicBezTo>
                    <a:pt x="1276" y="2700"/>
                    <a:pt x="1310" y="2667"/>
                    <a:pt x="1361" y="2667"/>
                  </a:cubicBezTo>
                  <a:cubicBezTo>
                    <a:pt x="1421" y="2667"/>
                    <a:pt x="1504" y="2714"/>
                    <a:pt x="1591" y="2831"/>
                  </a:cubicBezTo>
                  <a:cubicBezTo>
                    <a:pt x="1749" y="3044"/>
                    <a:pt x="1804" y="4066"/>
                    <a:pt x="2077" y="4066"/>
                  </a:cubicBezTo>
                  <a:cubicBezTo>
                    <a:pt x="2079" y="4066"/>
                    <a:pt x="2081" y="4066"/>
                    <a:pt x="2083" y="4066"/>
                  </a:cubicBezTo>
                  <a:cubicBezTo>
                    <a:pt x="2366" y="4049"/>
                    <a:pt x="2074" y="2467"/>
                    <a:pt x="1764" y="1947"/>
                  </a:cubicBezTo>
                  <a:cubicBezTo>
                    <a:pt x="1479" y="1458"/>
                    <a:pt x="1050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41" name="Google Shape;2841;p76"/>
          <p:cNvGrpSpPr/>
          <p:nvPr/>
        </p:nvGrpSpPr>
        <p:grpSpPr>
          <a:xfrm>
            <a:off x="980479" y="2744774"/>
            <a:ext cx="1439926" cy="1986797"/>
            <a:chOff x="666154" y="2627324"/>
            <a:chExt cx="1358020" cy="1986797"/>
          </a:xfrm>
        </p:grpSpPr>
        <p:sp>
          <p:nvSpPr>
            <p:cNvPr id="2842" name="Google Shape;2842;p76"/>
            <p:cNvSpPr/>
            <p:nvPr/>
          </p:nvSpPr>
          <p:spPr>
            <a:xfrm>
              <a:off x="666154" y="2634322"/>
              <a:ext cx="1091207" cy="1972802"/>
            </a:xfrm>
            <a:custGeom>
              <a:avLst/>
              <a:gdLst/>
              <a:ahLst/>
              <a:cxnLst/>
              <a:rect l="l" t="t" r="r" b="b"/>
              <a:pathLst>
                <a:path w="16997" h="30729" extrusionOk="0">
                  <a:moveTo>
                    <a:pt x="7492" y="1"/>
                  </a:moveTo>
                  <a:cubicBezTo>
                    <a:pt x="6025" y="1"/>
                    <a:pt x="4827" y="1197"/>
                    <a:pt x="4827" y="2662"/>
                  </a:cubicBezTo>
                  <a:lnTo>
                    <a:pt x="4827" y="20839"/>
                  </a:lnTo>
                  <a:cubicBezTo>
                    <a:pt x="4827" y="21171"/>
                    <a:pt x="4558" y="21445"/>
                    <a:pt x="4221" y="21445"/>
                  </a:cubicBezTo>
                  <a:cubicBezTo>
                    <a:pt x="3889" y="21445"/>
                    <a:pt x="3615" y="21171"/>
                    <a:pt x="3615" y="20839"/>
                  </a:cubicBezTo>
                  <a:lnTo>
                    <a:pt x="3615" y="19379"/>
                  </a:lnTo>
                  <a:cubicBezTo>
                    <a:pt x="3615" y="18382"/>
                    <a:pt x="2808" y="17570"/>
                    <a:pt x="1810" y="17570"/>
                  </a:cubicBezTo>
                  <a:cubicBezTo>
                    <a:pt x="812" y="17570"/>
                    <a:pt x="0" y="18382"/>
                    <a:pt x="0" y="19379"/>
                  </a:cubicBezTo>
                  <a:lnTo>
                    <a:pt x="0" y="21445"/>
                  </a:lnTo>
                  <a:lnTo>
                    <a:pt x="0" y="22242"/>
                  </a:lnTo>
                  <a:cubicBezTo>
                    <a:pt x="0" y="23796"/>
                    <a:pt x="1264" y="25059"/>
                    <a:pt x="2817" y="25059"/>
                  </a:cubicBezTo>
                  <a:lnTo>
                    <a:pt x="4827" y="25059"/>
                  </a:lnTo>
                  <a:lnTo>
                    <a:pt x="4827" y="30728"/>
                  </a:lnTo>
                  <a:lnTo>
                    <a:pt x="10146" y="30728"/>
                  </a:lnTo>
                  <a:lnTo>
                    <a:pt x="10146" y="18477"/>
                  </a:lnTo>
                  <a:lnTo>
                    <a:pt x="13214" y="18477"/>
                  </a:lnTo>
                  <a:cubicBezTo>
                    <a:pt x="15301" y="18477"/>
                    <a:pt x="16996" y="16782"/>
                    <a:pt x="16996" y="14695"/>
                  </a:cubicBezTo>
                  <a:lnTo>
                    <a:pt x="16996" y="13624"/>
                  </a:lnTo>
                  <a:lnTo>
                    <a:pt x="16996" y="10852"/>
                  </a:lnTo>
                  <a:cubicBezTo>
                    <a:pt x="16996" y="9512"/>
                    <a:pt x="15911" y="8428"/>
                    <a:pt x="14571" y="8428"/>
                  </a:cubicBezTo>
                  <a:cubicBezTo>
                    <a:pt x="13231" y="8428"/>
                    <a:pt x="12142" y="9512"/>
                    <a:pt x="12142" y="10852"/>
                  </a:cubicBezTo>
                  <a:lnTo>
                    <a:pt x="12142" y="12625"/>
                  </a:lnTo>
                  <a:cubicBezTo>
                    <a:pt x="12142" y="13176"/>
                    <a:pt x="11696" y="13624"/>
                    <a:pt x="11144" y="13624"/>
                  </a:cubicBezTo>
                  <a:cubicBezTo>
                    <a:pt x="10593" y="13624"/>
                    <a:pt x="10146" y="13176"/>
                    <a:pt x="10146" y="12625"/>
                  </a:cubicBezTo>
                  <a:lnTo>
                    <a:pt x="10146" y="2698"/>
                  </a:lnTo>
                  <a:cubicBezTo>
                    <a:pt x="10146" y="1236"/>
                    <a:pt x="8984" y="23"/>
                    <a:pt x="7526" y="1"/>
                  </a:cubicBezTo>
                  <a:cubicBezTo>
                    <a:pt x="7514" y="1"/>
                    <a:pt x="7503" y="1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3" name="Google Shape;2843;p76"/>
            <p:cNvSpPr/>
            <p:nvPr/>
          </p:nvSpPr>
          <p:spPr>
            <a:xfrm>
              <a:off x="1033376" y="2629378"/>
              <a:ext cx="93732" cy="1984743"/>
            </a:xfrm>
            <a:custGeom>
              <a:avLst/>
              <a:gdLst/>
              <a:ahLst/>
              <a:cxnLst/>
              <a:rect l="l" t="t" r="r" b="b"/>
              <a:pathLst>
                <a:path w="1460" h="30915" extrusionOk="0">
                  <a:moveTo>
                    <a:pt x="1344" y="0"/>
                  </a:moveTo>
                  <a:cubicBezTo>
                    <a:pt x="1300" y="0"/>
                    <a:pt x="1140" y="8"/>
                    <a:pt x="948" y="192"/>
                  </a:cubicBezTo>
                  <a:cubicBezTo>
                    <a:pt x="515" y="588"/>
                    <a:pt x="1" y="1741"/>
                    <a:pt x="1" y="4940"/>
                  </a:cubicBezTo>
                  <a:lnTo>
                    <a:pt x="1" y="30805"/>
                  </a:lnTo>
                  <a:cubicBezTo>
                    <a:pt x="1" y="30864"/>
                    <a:pt x="50" y="30914"/>
                    <a:pt x="115" y="30914"/>
                  </a:cubicBezTo>
                  <a:cubicBezTo>
                    <a:pt x="178" y="30914"/>
                    <a:pt x="228" y="30864"/>
                    <a:pt x="228" y="30805"/>
                  </a:cubicBezTo>
                  <a:lnTo>
                    <a:pt x="228" y="4940"/>
                  </a:lnTo>
                  <a:cubicBezTo>
                    <a:pt x="228" y="1709"/>
                    <a:pt x="761" y="693"/>
                    <a:pt x="1081" y="373"/>
                  </a:cubicBezTo>
                  <a:cubicBezTo>
                    <a:pt x="1226" y="232"/>
                    <a:pt x="1331" y="228"/>
                    <a:pt x="1341" y="228"/>
                  </a:cubicBezTo>
                  <a:cubicBezTo>
                    <a:pt x="1345" y="228"/>
                    <a:pt x="1349" y="229"/>
                    <a:pt x="1353" y="229"/>
                  </a:cubicBezTo>
                  <a:cubicBezTo>
                    <a:pt x="1407" y="229"/>
                    <a:pt x="1451" y="178"/>
                    <a:pt x="1455" y="123"/>
                  </a:cubicBezTo>
                  <a:cubicBezTo>
                    <a:pt x="1459" y="59"/>
                    <a:pt x="1413" y="5"/>
                    <a:pt x="1354" y="0"/>
                  </a:cubicBezTo>
                  <a:cubicBezTo>
                    <a:pt x="1352" y="0"/>
                    <a:pt x="1349" y="0"/>
                    <a:pt x="1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4" name="Google Shape;2844;p76"/>
            <p:cNvSpPr/>
            <p:nvPr/>
          </p:nvSpPr>
          <p:spPr>
            <a:xfrm>
              <a:off x="1165948" y="2629378"/>
              <a:ext cx="84872" cy="1984743"/>
            </a:xfrm>
            <a:custGeom>
              <a:avLst/>
              <a:gdLst/>
              <a:ahLst/>
              <a:cxnLst/>
              <a:rect l="l" t="t" r="r" b="b"/>
              <a:pathLst>
                <a:path w="1322" h="30915" extrusionOk="0">
                  <a:moveTo>
                    <a:pt x="123" y="1"/>
                  </a:moveTo>
                  <a:cubicBezTo>
                    <a:pt x="88" y="1"/>
                    <a:pt x="54" y="16"/>
                    <a:pt x="32" y="45"/>
                  </a:cubicBezTo>
                  <a:cubicBezTo>
                    <a:pt x="0" y="95"/>
                    <a:pt x="9" y="169"/>
                    <a:pt x="59" y="205"/>
                  </a:cubicBezTo>
                  <a:cubicBezTo>
                    <a:pt x="69" y="215"/>
                    <a:pt x="1094" y="975"/>
                    <a:pt x="1094" y="3259"/>
                  </a:cubicBezTo>
                  <a:lnTo>
                    <a:pt x="1094" y="30805"/>
                  </a:lnTo>
                  <a:cubicBezTo>
                    <a:pt x="1094" y="30864"/>
                    <a:pt x="1144" y="30914"/>
                    <a:pt x="1208" y="30914"/>
                  </a:cubicBezTo>
                  <a:cubicBezTo>
                    <a:pt x="1267" y="30914"/>
                    <a:pt x="1321" y="30864"/>
                    <a:pt x="1321" y="30805"/>
                  </a:cubicBezTo>
                  <a:lnTo>
                    <a:pt x="1321" y="3259"/>
                  </a:lnTo>
                  <a:cubicBezTo>
                    <a:pt x="1321" y="848"/>
                    <a:pt x="237" y="55"/>
                    <a:pt x="191" y="23"/>
                  </a:cubicBezTo>
                  <a:cubicBezTo>
                    <a:pt x="171" y="8"/>
                    <a:pt x="147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5" name="Google Shape;2845;p76"/>
            <p:cNvSpPr/>
            <p:nvPr/>
          </p:nvSpPr>
          <p:spPr>
            <a:xfrm>
              <a:off x="1141873" y="2627324"/>
              <a:ext cx="14766" cy="1986797"/>
            </a:xfrm>
            <a:custGeom>
              <a:avLst/>
              <a:gdLst/>
              <a:ahLst/>
              <a:cxnLst/>
              <a:rect l="l" t="t" r="r" b="b"/>
              <a:pathLst>
                <a:path w="230" h="30947" extrusionOk="0">
                  <a:moveTo>
                    <a:pt x="116" y="1"/>
                  </a:moveTo>
                  <a:cubicBezTo>
                    <a:pt x="51" y="1"/>
                    <a:pt x="1" y="50"/>
                    <a:pt x="1" y="110"/>
                  </a:cubicBezTo>
                  <a:lnTo>
                    <a:pt x="1" y="30837"/>
                  </a:lnTo>
                  <a:cubicBezTo>
                    <a:pt x="1" y="30896"/>
                    <a:pt x="51" y="30946"/>
                    <a:pt x="116" y="30946"/>
                  </a:cubicBezTo>
                  <a:cubicBezTo>
                    <a:pt x="175" y="30946"/>
                    <a:pt x="230" y="30896"/>
                    <a:pt x="230" y="30837"/>
                  </a:cubicBezTo>
                  <a:lnTo>
                    <a:pt x="230" y="110"/>
                  </a:lnTo>
                  <a:cubicBezTo>
                    <a:pt x="230" y="50"/>
                    <a:pt x="17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6" name="Google Shape;2846;p76"/>
            <p:cNvSpPr/>
            <p:nvPr/>
          </p:nvSpPr>
          <p:spPr>
            <a:xfrm>
              <a:off x="1374533" y="3501600"/>
              <a:ext cx="14381" cy="326264"/>
            </a:xfrm>
            <a:custGeom>
              <a:avLst/>
              <a:gdLst/>
              <a:ahLst/>
              <a:cxnLst/>
              <a:rect l="l" t="t" r="r" b="b"/>
              <a:pathLst>
                <a:path w="224" h="5082" extrusionOk="0">
                  <a:moveTo>
                    <a:pt x="110" y="1"/>
                  </a:moveTo>
                  <a:cubicBezTo>
                    <a:pt x="51" y="1"/>
                    <a:pt x="1" y="56"/>
                    <a:pt x="1" y="115"/>
                  </a:cubicBezTo>
                  <a:lnTo>
                    <a:pt x="1" y="4968"/>
                  </a:lnTo>
                  <a:cubicBezTo>
                    <a:pt x="1" y="5027"/>
                    <a:pt x="51" y="5082"/>
                    <a:pt x="110" y="5082"/>
                  </a:cubicBezTo>
                  <a:cubicBezTo>
                    <a:pt x="174" y="5082"/>
                    <a:pt x="224" y="5027"/>
                    <a:pt x="224" y="4968"/>
                  </a:cubicBezTo>
                  <a:lnTo>
                    <a:pt x="224" y="115"/>
                  </a:lnTo>
                  <a:cubicBezTo>
                    <a:pt x="224" y="56"/>
                    <a:pt x="174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7" name="Google Shape;2847;p76"/>
            <p:cNvSpPr/>
            <p:nvPr/>
          </p:nvSpPr>
          <p:spPr>
            <a:xfrm>
              <a:off x="1511214" y="3170521"/>
              <a:ext cx="70556" cy="656830"/>
            </a:xfrm>
            <a:custGeom>
              <a:avLst/>
              <a:gdLst/>
              <a:ahLst/>
              <a:cxnLst/>
              <a:rect l="l" t="t" r="r" b="b"/>
              <a:pathLst>
                <a:path w="1099" h="10231" extrusionOk="0">
                  <a:moveTo>
                    <a:pt x="971" y="0"/>
                  </a:moveTo>
                  <a:cubicBezTo>
                    <a:pt x="951" y="0"/>
                    <a:pt x="930" y="6"/>
                    <a:pt x="912" y="17"/>
                  </a:cubicBezTo>
                  <a:cubicBezTo>
                    <a:pt x="0" y="564"/>
                    <a:pt x="146" y="1620"/>
                    <a:pt x="150" y="1652"/>
                  </a:cubicBezTo>
                  <a:lnTo>
                    <a:pt x="150" y="10116"/>
                  </a:lnTo>
                  <a:cubicBezTo>
                    <a:pt x="150" y="10180"/>
                    <a:pt x="201" y="10230"/>
                    <a:pt x="264" y="10230"/>
                  </a:cubicBezTo>
                  <a:cubicBezTo>
                    <a:pt x="329" y="10230"/>
                    <a:pt x="379" y="10180"/>
                    <a:pt x="379" y="10116"/>
                  </a:cubicBezTo>
                  <a:lnTo>
                    <a:pt x="373" y="1635"/>
                  </a:lnTo>
                  <a:cubicBezTo>
                    <a:pt x="373" y="1625"/>
                    <a:pt x="247" y="682"/>
                    <a:pt x="1030" y="213"/>
                  </a:cubicBezTo>
                  <a:cubicBezTo>
                    <a:pt x="1080" y="181"/>
                    <a:pt x="1099" y="108"/>
                    <a:pt x="1067" y="53"/>
                  </a:cubicBezTo>
                  <a:cubicBezTo>
                    <a:pt x="1046" y="20"/>
                    <a:pt x="1009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8" name="Google Shape;2848;p76"/>
            <p:cNvSpPr/>
            <p:nvPr/>
          </p:nvSpPr>
          <p:spPr>
            <a:xfrm>
              <a:off x="1610082" y="3170392"/>
              <a:ext cx="14381" cy="634681"/>
            </a:xfrm>
            <a:custGeom>
              <a:avLst/>
              <a:gdLst/>
              <a:ahLst/>
              <a:cxnLst/>
              <a:rect l="l" t="t" r="r" b="b"/>
              <a:pathLst>
                <a:path w="224" h="9886" extrusionOk="0">
                  <a:moveTo>
                    <a:pt x="114" y="0"/>
                  </a:moveTo>
                  <a:cubicBezTo>
                    <a:pt x="51" y="0"/>
                    <a:pt x="1" y="55"/>
                    <a:pt x="1" y="114"/>
                  </a:cubicBezTo>
                  <a:lnTo>
                    <a:pt x="1" y="9772"/>
                  </a:lnTo>
                  <a:cubicBezTo>
                    <a:pt x="1" y="9831"/>
                    <a:pt x="51" y="9885"/>
                    <a:pt x="114" y="9885"/>
                  </a:cubicBezTo>
                  <a:cubicBezTo>
                    <a:pt x="173" y="9885"/>
                    <a:pt x="224" y="9831"/>
                    <a:pt x="224" y="9772"/>
                  </a:cubicBezTo>
                  <a:lnTo>
                    <a:pt x="224" y="114"/>
                  </a:lnTo>
                  <a:cubicBezTo>
                    <a:pt x="224" y="55"/>
                    <a:pt x="173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9" name="Google Shape;2849;p76"/>
            <p:cNvSpPr/>
            <p:nvPr/>
          </p:nvSpPr>
          <p:spPr>
            <a:xfrm>
              <a:off x="1265715" y="3927311"/>
              <a:ext cx="574975" cy="679814"/>
            </a:xfrm>
            <a:custGeom>
              <a:avLst/>
              <a:gdLst/>
              <a:ahLst/>
              <a:cxnLst/>
              <a:rect l="l" t="t" r="r" b="b"/>
              <a:pathLst>
                <a:path w="8956" h="10589" extrusionOk="0">
                  <a:moveTo>
                    <a:pt x="8742" y="1"/>
                  </a:moveTo>
                  <a:cubicBezTo>
                    <a:pt x="5611" y="379"/>
                    <a:pt x="3400" y="2375"/>
                    <a:pt x="3400" y="2375"/>
                  </a:cubicBezTo>
                  <a:lnTo>
                    <a:pt x="3400" y="5074"/>
                  </a:lnTo>
                  <a:lnTo>
                    <a:pt x="2156" y="3400"/>
                  </a:lnTo>
                  <a:cubicBezTo>
                    <a:pt x="0" y="6099"/>
                    <a:pt x="434" y="10588"/>
                    <a:pt x="434" y="10588"/>
                  </a:cubicBezTo>
                  <a:cubicBezTo>
                    <a:pt x="1618" y="10165"/>
                    <a:pt x="5287" y="8474"/>
                    <a:pt x="7123" y="5720"/>
                  </a:cubicBezTo>
                  <a:cubicBezTo>
                    <a:pt x="8956" y="2968"/>
                    <a:pt x="8742" y="1"/>
                    <a:pt x="8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0" name="Google Shape;2850;p76"/>
            <p:cNvSpPr/>
            <p:nvPr/>
          </p:nvSpPr>
          <p:spPr>
            <a:xfrm>
              <a:off x="1293513" y="4300699"/>
              <a:ext cx="730660" cy="306427"/>
            </a:xfrm>
            <a:custGeom>
              <a:avLst/>
              <a:gdLst/>
              <a:ahLst/>
              <a:cxnLst/>
              <a:rect l="l" t="t" r="r" b="b"/>
              <a:pathLst>
                <a:path w="11381" h="4773" extrusionOk="0">
                  <a:moveTo>
                    <a:pt x="7385" y="0"/>
                  </a:moveTo>
                  <a:cubicBezTo>
                    <a:pt x="6822" y="0"/>
                    <a:pt x="6211" y="74"/>
                    <a:pt x="5561" y="256"/>
                  </a:cubicBezTo>
                  <a:cubicBezTo>
                    <a:pt x="2083" y="1227"/>
                    <a:pt x="1" y="4772"/>
                    <a:pt x="1" y="4772"/>
                  </a:cubicBezTo>
                  <a:cubicBezTo>
                    <a:pt x="2247" y="4772"/>
                    <a:pt x="11381" y="1395"/>
                    <a:pt x="11381" y="1395"/>
                  </a:cubicBezTo>
                  <a:cubicBezTo>
                    <a:pt x="11381" y="1395"/>
                    <a:pt x="9835" y="0"/>
                    <a:pt x="738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1" name="Google Shape;2851;p76"/>
            <p:cNvSpPr/>
            <p:nvPr/>
          </p:nvSpPr>
          <p:spPr>
            <a:xfrm>
              <a:off x="1288506" y="3923844"/>
              <a:ext cx="543132" cy="686747"/>
            </a:xfrm>
            <a:custGeom>
              <a:avLst/>
              <a:gdLst/>
              <a:ahLst/>
              <a:cxnLst/>
              <a:rect l="l" t="t" r="r" b="b"/>
              <a:pathLst>
                <a:path w="8460" h="10697" extrusionOk="0">
                  <a:moveTo>
                    <a:pt x="8310" y="0"/>
                  </a:moveTo>
                  <a:lnTo>
                    <a:pt x="1" y="10583"/>
                  </a:lnTo>
                  <a:lnTo>
                    <a:pt x="151" y="10697"/>
                  </a:lnTo>
                  <a:lnTo>
                    <a:pt x="8460" y="114"/>
                  </a:lnTo>
                  <a:lnTo>
                    <a:pt x="8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2" name="Google Shape;2852;p76"/>
            <p:cNvSpPr/>
            <p:nvPr/>
          </p:nvSpPr>
          <p:spPr>
            <a:xfrm>
              <a:off x="1636147" y="4164081"/>
              <a:ext cx="149843" cy="12326"/>
            </a:xfrm>
            <a:custGeom>
              <a:avLst/>
              <a:gdLst/>
              <a:ahLst/>
              <a:cxnLst/>
              <a:rect l="l" t="t" r="r" b="b"/>
              <a:pathLst>
                <a:path w="2334" h="192" extrusionOk="0">
                  <a:moveTo>
                    <a:pt x="0" y="0"/>
                  </a:moveTo>
                  <a:lnTo>
                    <a:pt x="0" y="192"/>
                  </a:lnTo>
                  <a:lnTo>
                    <a:pt x="2334" y="192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3" name="Google Shape;2853;p76"/>
            <p:cNvSpPr/>
            <p:nvPr/>
          </p:nvSpPr>
          <p:spPr>
            <a:xfrm>
              <a:off x="1330107" y="4275211"/>
              <a:ext cx="129620" cy="129684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37" y="1"/>
                  </a:moveTo>
                  <a:lnTo>
                    <a:pt x="0" y="133"/>
                  </a:lnTo>
                  <a:lnTo>
                    <a:pt x="1887" y="2020"/>
                  </a:lnTo>
                  <a:lnTo>
                    <a:pt x="2019" y="188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54" name="Google Shape;2854;p76"/>
          <p:cNvSpPr/>
          <p:nvPr/>
        </p:nvSpPr>
        <p:spPr>
          <a:xfrm flipH="1">
            <a:off x="657150" y="4645625"/>
            <a:ext cx="1706892" cy="218400"/>
          </a:xfrm>
          <a:prstGeom prst="ellipse">
            <a:avLst/>
          </a:prstGeom>
          <a:solidFill>
            <a:schemeClr val="dk1">
              <a:alpha val="21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5" name="Google Shape;2855;p76"/>
          <p:cNvSpPr/>
          <p:nvPr/>
        </p:nvSpPr>
        <p:spPr>
          <a:xfrm flipH="1">
            <a:off x="2417549" y="4645625"/>
            <a:ext cx="1900611" cy="218400"/>
          </a:xfrm>
          <a:prstGeom prst="ellipse">
            <a:avLst/>
          </a:prstGeom>
          <a:solidFill>
            <a:schemeClr val="dk1">
              <a:alpha val="21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A66E892-BD06-4478-8F7C-EDA0B2322A06}"/>
              </a:ext>
            </a:extLst>
          </p:cNvPr>
          <p:cNvSpPr/>
          <p:nvPr/>
        </p:nvSpPr>
        <p:spPr>
          <a:xfrm>
            <a:off x="4877653" y="3922523"/>
            <a:ext cx="3960761" cy="8209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3"/>
          <p:cNvSpPr txBox="1">
            <a:spLocks noGrp="1"/>
          </p:cNvSpPr>
          <p:nvPr>
            <p:ph type="ctrTitle"/>
          </p:nvPr>
        </p:nvSpPr>
        <p:spPr>
          <a:xfrm flipH="1">
            <a:off x="1004707" y="403734"/>
            <a:ext cx="5773780" cy="796579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¿Qué es una ADM?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5" name="Google Shape;625;p33"/>
          <p:cNvSpPr txBox="1">
            <a:spLocks noGrp="1"/>
          </p:cNvSpPr>
          <p:nvPr>
            <p:ph type="subTitle" idx="1"/>
          </p:nvPr>
        </p:nvSpPr>
        <p:spPr>
          <a:xfrm flipH="1">
            <a:off x="1004707" y="1440125"/>
            <a:ext cx="4172863" cy="226325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Conjunto de componentes, tecnologias y protocolos distribuidos a travéz de uan red los cuales tienen como objetivo (general o especifico) permitir la manipulación de recursos multimedia necesarios en las actividades de los usuarios de un sistema. Esta arquitectura no sé encuentra ligada a ninguna tecnologia sino directamente al satisfacer las necesidad de acceso a recursos multimedia, lo más acorde a los requerimientos en donde el sistema basado en esta arquitectura sera desplegado.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Google Shape;626;p33"/>
          <p:cNvSpPr/>
          <p:nvPr/>
        </p:nvSpPr>
        <p:spPr>
          <a:xfrm flipH="1">
            <a:off x="214466" y="2736105"/>
            <a:ext cx="9143937" cy="1631293"/>
          </a:xfrm>
          <a:custGeom>
            <a:avLst/>
            <a:gdLst/>
            <a:ahLst/>
            <a:cxnLst/>
            <a:rect l="l" t="t" r="r" b="b"/>
            <a:pathLst>
              <a:path w="139029" h="24803" extrusionOk="0">
                <a:moveTo>
                  <a:pt x="9825" y="1"/>
                </a:moveTo>
                <a:lnTo>
                  <a:pt x="9825" y="24104"/>
                </a:lnTo>
                <a:lnTo>
                  <a:pt x="0" y="24104"/>
                </a:lnTo>
                <a:lnTo>
                  <a:pt x="0" y="24348"/>
                </a:lnTo>
                <a:lnTo>
                  <a:pt x="10069" y="24348"/>
                </a:lnTo>
                <a:lnTo>
                  <a:pt x="10069" y="248"/>
                </a:lnTo>
                <a:lnTo>
                  <a:pt x="15014" y="248"/>
                </a:lnTo>
                <a:lnTo>
                  <a:pt x="15014" y="24348"/>
                </a:lnTo>
                <a:lnTo>
                  <a:pt x="17031" y="24348"/>
                </a:lnTo>
                <a:lnTo>
                  <a:pt x="17031" y="7521"/>
                </a:lnTo>
                <a:lnTo>
                  <a:pt x="21140" y="7521"/>
                </a:lnTo>
                <a:lnTo>
                  <a:pt x="21140" y="24803"/>
                </a:lnTo>
                <a:lnTo>
                  <a:pt x="139028" y="24803"/>
                </a:lnTo>
                <a:lnTo>
                  <a:pt x="139028" y="24559"/>
                </a:lnTo>
                <a:lnTo>
                  <a:pt x="21388" y="24559"/>
                </a:lnTo>
                <a:lnTo>
                  <a:pt x="21388" y="7277"/>
                </a:lnTo>
                <a:lnTo>
                  <a:pt x="16784" y="7277"/>
                </a:lnTo>
                <a:lnTo>
                  <a:pt x="16784" y="24104"/>
                </a:lnTo>
                <a:lnTo>
                  <a:pt x="15257" y="24104"/>
                </a:lnTo>
                <a:lnTo>
                  <a:pt x="152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22A793-687F-4BA6-A4F9-E772037E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06" y="802023"/>
            <a:ext cx="285750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5"/>
          <p:cNvSpPr txBox="1">
            <a:spLocks noGrp="1"/>
          </p:cNvSpPr>
          <p:nvPr>
            <p:ph type="ctrTitle"/>
          </p:nvPr>
        </p:nvSpPr>
        <p:spPr>
          <a:xfrm flipH="1">
            <a:off x="405801" y="1951175"/>
            <a:ext cx="2099349" cy="1241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Ejemplos de arquitecturas distribuidas multimedia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Google Shape;711;p35"/>
          <p:cNvSpPr txBox="1">
            <a:spLocks noGrp="1"/>
          </p:cNvSpPr>
          <p:nvPr>
            <p:ph type="subTitle" idx="4294967295"/>
          </p:nvPr>
        </p:nvSpPr>
        <p:spPr>
          <a:xfrm>
            <a:off x="6645627" y="1655913"/>
            <a:ext cx="17919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que permite el acceso a recursos multimedia</a:t>
            </a:r>
            <a:endParaRPr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Google Shape;712;p35"/>
          <p:cNvSpPr txBox="1">
            <a:spLocks noGrp="1"/>
          </p:cNvSpPr>
          <p:nvPr>
            <p:ph type="subTitle" idx="4294967295"/>
          </p:nvPr>
        </p:nvSpPr>
        <p:spPr>
          <a:xfrm>
            <a:off x="4695438" y="1655913"/>
            <a:ext cx="1851737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que permite el acceso y publicación de recursos  multimedia</a:t>
            </a:r>
            <a:endParaRPr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bel"/>
            </a:endParaRPr>
          </a:p>
        </p:txBody>
      </p:sp>
      <p:sp>
        <p:nvSpPr>
          <p:cNvPr id="713" name="Google Shape;713;p35"/>
          <p:cNvSpPr txBox="1">
            <a:spLocks noGrp="1"/>
          </p:cNvSpPr>
          <p:nvPr>
            <p:ph type="subTitle" idx="4294967295"/>
          </p:nvPr>
        </p:nvSpPr>
        <p:spPr>
          <a:xfrm>
            <a:off x="2683062" y="1731803"/>
            <a:ext cx="2012376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que permite la gestion de archivos audivisuales personales</a:t>
            </a:r>
            <a:endParaRPr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bel"/>
            </a:endParaRPr>
          </a:p>
        </p:txBody>
      </p:sp>
      <p:sp>
        <p:nvSpPr>
          <p:cNvPr id="714" name="Google Shape;714;p35"/>
          <p:cNvSpPr txBox="1">
            <a:spLocks noGrp="1"/>
          </p:cNvSpPr>
          <p:nvPr>
            <p:ph type="subTitle" idx="4294967295"/>
          </p:nvPr>
        </p:nvSpPr>
        <p:spPr>
          <a:xfrm>
            <a:off x="6778858" y="1293750"/>
            <a:ext cx="1511877" cy="23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rial" panose="020B0604020202020204" pitchFamily="34" charset="0"/>
                <a:ea typeface="Saira SemiCondensed SemiBold"/>
                <a:cs typeface="Arial" panose="020B0604020202020204" pitchFamily="34" charset="0"/>
                <a:sym typeface="Saira SemiCondensed SemiBold"/>
              </a:rPr>
              <a:t>Netflix</a:t>
            </a:r>
            <a:endParaRPr b="1" dirty="0">
              <a:solidFill>
                <a:schemeClr val="lt1"/>
              </a:solidFill>
              <a:latin typeface="Arial" panose="020B0604020202020204" pitchFamily="34" charset="0"/>
              <a:ea typeface="Saira SemiCondensed SemiBold"/>
              <a:cs typeface="Arial" panose="020B0604020202020204" pitchFamily="34" charset="0"/>
              <a:sym typeface="Saira SemiCondensed SemiBold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subTitle" idx="4294967295"/>
          </p:nvPr>
        </p:nvSpPr>
        <p:spPr>
          <a:xfrm>
            <a:off x="4695438" y="1293750"/>
            <a:ext cx="1851736" cy="23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rial" panose="020B0604020202020204" pitchFamily="34" charset="0"/>
                <a:ea typeface="Saira SemiCondensed SemiBold"/>
                <a:cs typeface="Arial" panose="020B0604020202020204" pitchFamily="34" charset="0"/>
                <a:sym typeface="Saira SemiCondensed SemiBold"/>
              </a:rPr>
              <a:t>YouTube</a:t>
            </a:r>
            <a:endParaRPr b="1" dirty="0">
              <a:solidFill>
                <a:schemeClr val="lt1"/>
              </a:solidFill>
              <a:latin typeface="Arial" panose="020B0604020202020204" pitchFamily="34" charset="0"/>
              <a:ea typeface="Saira SemiCondensed SemiBold"/>
              <a:cs typeface="Arial" panose="020B0604020202020204" pitchFamily="34" charset="0"/>
              <a:sym typeface="Saira SemiCondensed SemiBold"/>
            </a:endParaRPr>
          </a:p>
        </p:txBody>
      </p:sp>
      <p:sp>
        <p:nvSpPr>
          <p:cNvPr id="716" name="Google Shape;716;p35"/>
          <p:cNvSpPr txBox="1">
            <a:spLocks noGrp="1"/>
          </p:cNvSpPr>
          <p:nvPr>
            <p:ph type="subTitle" idx="4294967295"/>
          </p:nvPr>
        </p:nvSpPr>
        <p:spPr>
          <a:xfrm>
            <a:off x="2683062" y="1293750"/>
            <a:ext cx="1888938" cy="23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rial" panose="020B0604020202020204" pitchFamily="34" charset="0"/>
                <a:ea typeface="Saira SemiCondensed SemiBold"/>
                <a:cs typeface="Arial" panose="020B0604020202020204" pitchFamily="34" charset="0"/>
                <a:sym typeface="Saira SemiCondensed SemiBold"/>
              </a:rPr>
              <a:t>Google Photos</a:t>
            </a:r>
            <a:endParaRPr b="1" dirty="0">
              <a:solidFill>
                <a:schemeClr val="lt1"/>
              </a:solidFill>
              <a:latin typeface="Arial" panose="020B0604020202020204" pitchFamily="34" charset="0"/>
              <a:ea typeface="Saira SemiCondensed SemiBold"/>
              <a:cs typeface="Arial" panose="020B0604020202020204" pitchFamily="34" charset="0"/>
              <a:sym typeface="Saira SemiCondensed SemiBold"/>
            </a:endParaRPr>
          </a:p>
        </p:txBody>
      </p:sp>
      <p:cxnSp>
        <p:nvCxnSpPr>
          <p:cNvPr id="717" name="Google Shape;717;p35"/>
          <p:cNvCxnSpPr/>
          <p:nvPr/>
        </p:nvCxnSpPr>
        <p:spPr>
          <a:xfrm>
            <a:off x="3760873" y="2571750"/>
            <a:ext cx="0" cy="37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18" name="Google Shape;718;p35"/>
          <p:cNvCxnSpPr/>
          <p:nvPr/>
        </p:nvCxnSpPr>
        <p:spPr>
          <a:xfrm>
            <a:off x="5651225" y="2571750"/>
            <a:ext cx="0" cy="37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19" name="Google Shape;719;p35"/>
          <p:cNvCxnSpPr/>
          <p:nvPr/>
        </p:nvCxnSpPr>
        <p:spPr>
          <a:xfrm>
            <a:off x="7534796" y="2556688"/>
            <a:ext cx="0" cy="37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1026" name="Picture 2" descr="Cuatro consejos para sacar más partido a Google Photos">
            <a:extLst>
              <a:ext uri="{FF2B5EF4-FFF2-40B4-BE49-F238E27FC236}">
                <a16:creationId xmlns:a16="http://schemas.microsoft.com/office/drawing/2014/main" id="{C5F6EED0-791B-469A-8975-490699768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9" r="18386"/>
          <a:stretch/>
        </p:blipFill>
        <p:spPr bwMode="auto">
          <a:xfrm>
            <a:off x="2969821" y="3193720"/>
            <a:ext cx="1531777" cy="130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añadió un nuevo criterio a su buscador; esta es la novedad">
            <a:extLst>
              <a:ext uri="{FF2B5EF4-FFF2-40B4-BE49-F238E27FC236}">
                <a16:creationId xmlns:a16="http://schemas.microsoft.com/office/drawing/2014/main" id="{15661DC4-87A7-46B3-9FFB-E94C9F13C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/>
          <a:stretch/>
        </p:blipFill>
        <p:spPr bwMode="auto">
          <a:xfrm>
            <a:off x="4634041" y="3271839"/>
            <a:ext cx="2012376" cy="11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0 películas, documentales y series de motor para ver en Netflix durante la  cuarentena | Autocasión">
            <a:extLst>
              <a:ext uri="{FF2B5EF4-FFF2-40B4-BE49-F238E27FC236}">
                <a16:creationId xmlns:a16="http://schemas.microsoft.com/office/drawing/2014/main" id="{6EC35107-86B5-4B89-A123-3C5EFA1CE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r="4473"/>
          <a:stretch/>
        </p:blipFill>
        <p:spPr bwMode="auto">
          <a:xfrm>
            <a:off x="6778858" y="3248721"/>
            <a:ext cx="1707858" cy="12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2AA0725-9B74-4F47-A114-D734F7AD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49" y="187152"/>
            <a:ext cx="1070556" cy="10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ono C, original, logotipo Gratis de Devicon">
            <a:extLst>
              <a:ext uri="{FF2B5EF4-FFF2-40B4-BE49-F238E27FC236}">
                <a16:creationId xmlns:a16="http://schemas.microsoft.com/office/drawing/2014/main" id="{76486751-1BA4-46B7-91DB-92858EB46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19" y="197862"/>
            <a:ext cx="1070556" cy="10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 - Iconos gratis de logo">
            <a:extLst>
              <a:ext uri="{FF2B5EF4-FFF2-40B4-BE49-F238E27FC236}">
                <a16:creationId xmlns:a16="http://schemas.microsoft.com/office/drawing/2014/main" id="{D979CE04-DA2B-45E5-9207-318457D5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505" y="118925"/>
            <a:ext cx="1070556" cy="10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1"/>
          <p:cNvSpPr txBox="1">
            <a:spLocks noGrp="1"/>
          </p:cNvSpPr>
          <p:nvPr>
            <p:ph type="ctrTitle"/>
          </p:nvPr>
        </p:nvSpPr>
        <p:spPr>
          <a:xfrm flipH="1">
            <a:off x="278173" y="1951050"/>
            <a:ext cx="1474425" cy="1241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Arquitectura Base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 descr="Diagrama&#10;&#10;Descripción generada automáticamente">
            <a:extLst>
              <a:ext uri="{FF2B5EF4-FFF2-40B4-BE49-F238E27FC236}">
                <a16:creationId xmlns:a16="http://schemas.microsoft.com/office/drawing/2014/main" id="{1845998A-28E1-403F-B3B5-359E98AD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79" y="140928"/>
            <a:ext cx="7239621" cy="4861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subTitle" idx="4294967295"/>
          </p:nvPr>
        </p:nvSpPr>
        <p:spPr>
          <a:xfrm flipH="1">
            <a:off x="0" y="1965325"/>
            <a:ext cx="1425575" cy="611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815;p41">
            <a:extLst>
              <a:ext uri="{FF2B5EF4-FFF2-40B4-BE49-F238E27FC236}">
                <a16:creationId xmlns:a16="http://schemas.microsoft.com/office/drawing/2014/main" id="{47423474-084E-4146-A050-A5F2BD6F9C8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421922" y="1920875"/>
            <a:ext cx="1425574" cy="1241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Arquitectura Avanzada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814D6B0-8463-4482-96BB-102B2AB2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05" y="342900"/>
            <a:ext cx="7084275" cy="4673600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D57A68F1-33E4-417A-9B59-E6B08E89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5" y="342900"/>
            <a:ext cx="7084275" cy="4673600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A4BE56DA-9B8D-4796-9C0C-3DE555A0C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04" y="342900"/>
            <a:ext cx="7084275" cy="467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6C02E58-D752-46A9-9056-9469AF6CA9E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flipH="1">
            <a:off x="2815200" y="528117"/>
            <a:ext cx="1756800" cy="356700"/>
          </a:xfrm>
        </p:spPr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C1B48F6-9798-404D-A680-168A3564081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4416022" y="522834"/>
            <a:ext cx="2757612" cy="356700"/>
          </a:xfrm>
        </p:spPr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Lenguajes de programación*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4B780466-6F31-4DAF-A4D4-0A64C0DC30B7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 flipH="1">
            <a:off x="7017656" y="522834"/>
            <a:ext cx="1756800" cy="356700"/>
          </a:xfrm>
        </p:spPr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SGBD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9498894-B92C-4940-BE1E-1FEC037A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92639" y="1895423"/>
            <a:ext cx="1468862" cy="1241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Tecnologías y recursos</a:t>
            </a:r>
          </a:p>
        </p:txBody>
      </p:sp>
      <p:sp>
        <p:nvSpPr>
          <p:cNvPr id="12" name="Subtítulo 8">
            <a:extLst>
              <a:ext uri="{FF2B5EF4-FFF2-40B4-BE49-F238E27FC236}">
                <a16:creationId xmlns:a16="http://schemas.microsoft.com/office/drawing/2014/main" id="{B42B93B3-B5CB-4CBC-9DC3-99A0D8969DC3}"/>
              </a:ext>
            </a:extLst>
          </p:cNvPr>
          <p:cNvSpPr txBox="1">
            <a:spLocks/>
          </p:cNvSpPr>
          <p:nvPr/>
        </p:nvSpPr>
        <p:spPr>
          <a:xfrm flipH="1">
            <a:off x="4572000" y="2516123"/>
            <a:ext cx="175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400" b="0" i="0" u="none" strike="noStrike" cap="none">
                <a:solidFill>
                  <a:schemeClr val="dk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</a:p>
        </p:txBody>
      </p:sp>
      <p:pic>
        <p:nvPicPr>
          <p:cNvPr id="2052" name="Picture 4" descr="Solución de «winnt_accept: Asynchronous AcceptEx failed» en Apache –  Tecnozila">
            <a:extLst>
              <a:ext uri="{FF2B5EF4-FFF2-40B4-BE49-F238E27FC236}">
                <a16:creationId xmlns:a16="http://schemas.microsoft.com/office/drawing/2014/main" id="{B47568DC-9BA1-43D6-87E8-B72E6692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13" y="801253"/>
            <a:ext cx="1366275" cy="11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GINX Web Server - Lookit Design QuikSite">
            <a:extLst>
              <a:ext uri="{FF2B5EF4-FFF2-40B4-BE49-F238E27FC236}">
                <a16:creationId xmlns:a16="http://schemas.microsoft.com/office/drawing/2014/main" id="{18268EE8-B804-4A75-A772-3AC6166D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74" y="1157282"/>
            <a:ext cx="1241401" cy="12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cono Java, original, logotipo Gratis de Devicon">
            <a:extLst>
              <a:ext uri="{FF2B5EF4-FFF2-40B4-BE49-F238E27FC236}">
                <a16:creationId xmlns:a16="http://schemas.microsoft.com/office/drawing/2014/main" id="{A3C78C08-8669-46F1-BC83-9B7E9BB7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43" y="857312"/>
            <a:ext cx="843433" cy="8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cono Python Gratis de Super Flat Remix V1.08 Apps">
            <a:extLst>
              <a:ext uri="{FF2B5EF4-FFF2-40B4-BE49-F238E27FC236}">
                <a16:creationId xmlns:a16="http://schemas.microsoft.com/office/drawing/2014/main" id="{E4737D50-46C0-46E7-98ED-F210FD16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87" y="1735136"/>
            <a:ext cx="600174" cy="60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hp - Iconos gratis de marcas y logotipos">
            <a:extLst>
              <a:ext uri="{FF2B5EF4-FFF2-40B4-BE49-F238E27FC236}">
                <a16:creationId xmlns:a16="http://schemas.microsoft.com/office/drawing/2014/main" id="{09A7914B-8B22-4B32-9572-463F8ECE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74" y="936246"/>
            <a:ext cx="735417" cy="7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cono Mysql, original, la marca, logotipo Gratis de Devicon">
            <a:extLst>
              <a:ext uri="{FF2B5EF4-FFF2-40B4-BE49-F238E27FC236}">
                <a16:creationId xmlns:a16="http://schemas.microsoft.com/office/drawing/2014/main" id="{589B3DCA-32F7-4E87-AF36-18D8DD66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91" y="897480"/>
            <a:ext cx="803265" cy="8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cono Mongodb, llano, la marca, logotipo Gratis de Devicon">
            <a:extLst>
              <a:ext uri="{FF2B5EF4-FFF2-40B4-BE49-F238E27FC236}">
                <a16:creationId xmlns:a16="http://schemas.microsoft.com/office/drawing/2014/main" id="{BCFCA98C-BF04-440D-B397-DEEAAEDB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48" y="1338289"/>
            <a:ext cx="920227" cy="92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059DEC1-7808-49DA-A906-14CA9B5CE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296" y="822467"/>
            <a:ext cx="732579" cy="4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42054609-06CC-4287-9BC6-D5BA2BB3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31" y="2998209"/>
            <a:ext cx="1401557" cy="12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F6F8C560-5EBF-4D27-8191-FE7B2471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08" y="3005621"/>
            <a:ext cx="1226576" cy="12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E36590B8-BDB7-4537-BEFA-99AB4FCD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9" y="2905801"/>
            <a:ext cx="1326396" cy="13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ocuments Icons - Download Free Vector Icons | Noun Project">
            <a:extLst>
              <a:ext uri="{FF2B5EF4-FFF2-40B4-BE49-F238E27FC236}">
                <a16:creationId xmlns:a16="http://schemas.microsoft.com/office/drawing/2014/main" id="{CE137871-3A19-47B8-AC42-CF901DC1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72" y="2972394"/>
            <a:ext cx="1326396" cy="13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13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6"/>
          <p:cNvSpPr txBox="1">
            <a:spLocks noGrp="1"/>
          </p:cNvSpPr>
          <p:nvPr>
            <p:ph type="ctrTitle"/>
          </p:nvPr>
        </p:nvSpPr>
        <p:spPr>
          <a:xfrm flipH="1">
            <a:off x="395814" y="2227408"/>
            <a:ext cx="1245900" cy="6886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222446-DEBF-45C3-BE72-1688EFD2B911}"/>
              </a:ext>
            </a:extLst>
          </p:cNvPr>
          <p:cNvSpPr/>
          <p:nvPr/>
        </p:nvSpPr>
        <p:spPr>
          <a:xfrm>
            <a:off x="2340864" y="3700437"/>
            <a:ext cx="5718048" cy="890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Mecanismos y herramientas de seguridad propios de cada componente y tecnología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6320CBA-C639-431F-8C68-A49F2F8D21B8}"/>
              </a:ext>
            </a:extLst>
          </p:cNvPr>
          <p:cNvSpPr/>
          <p:nvPr/>
        </p:nvSpPr>
        <p:spPr>
          <a:xfrm>
            <a:off x="2340864" y="725589"/>
            <a:ext cx="1767840" cy="2706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Diseño y desarrollo seguro de componentes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F87FD7B8-9FCD-4FAF-8DF8-C0B81023E1FD}"/>
              </a:ext>
            </a:extLst>
          </p:cNvPr>
          <p:cNvSpPr/>
          <p:nvPr/>
        </p:nvSpPr>
        <p:spPr>
          <a:xfrm>
            <a:off x="4261104" y="725589"/>
            <a:ext cx="1767840" cy="2743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Control de acceso a dominios y directorios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1C2DBB0-B7C7-4E19-8CCF-C80F8B7565D4}"/>
              </a:ext>
            </a:extLst>
          </p:cNvPr>
          <p:cNvSpPr/>
          <p:nvPr/>
        </p:nvSpPr>
        <p:spPr>
          <a:xfrm>
            <a:off x="6181344" y="725589"/>
            <a:ext cx="1767840" cy="2743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Sistemas de encriptación de datos</a:t>
            </a:r>
          </a:p>
        </p:txBody>
      </p:sp>
      <p:pic>
        <p:nvPicPr>
          <p:cNvPr id="3074" name="Picture 2" descr="Free Icon | Security">
            <a:extLst>
              <a:ext uri="{FF2B5EF4-FFF2-40B4-BE49-F238E27FC236}">
                <a16:creationId xmlns:a16="http://schemas.microsoft.com/office/drawing/2014/main" id="{3A34222C-095F-4468-A9C7-F4AD4017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97" y="2321052"/>
            <a:ext cx="706374" cy="70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rol de accesso - Iconos gratis de seguridad">
            <a:extLst>
              <a:ext uri="{FF2B5EF4-FFF2-40B4-BE49-F238E27FC236}">
                <a16:creationId xmlns:a16="http://schemas.microsoft.com/office/drawing/2014/main" id="{1E898429-D7CB-4A47-9501-E44832F6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24" y="2321052"/>
            <a:ext cx="762292" cy="76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ncrypted data - Free computer icons">
            <a:extLst>
              <a:ext uri="{FF2B5EF4-FFF2-40B4-BE49-F238E27FC236}">
                <a16:creationId xmlns:a16="http://schemas.microsoft.com/office/drawing/2014/main" id="{1625A796-8CD1-4EA5-8100-E939AEFC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55" y="2229230"/>
            <a:ext cx="890017" cy="8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ecanismo - Iconos gratis de educación">
            <a:extLst>
              <a:ext uri="{FF2B5EF4-FFF2-40B4-BE49-F238E27FC236}">
                <a16:creationId xmlns:a16="http://schemas.microsoft.com/office/drawing/2014/main" id="{E549504A-ABD2-4AB4-A5E1-8681C1F0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328" y="3717036"/>
            <a:ext cx="115824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0"/>
          <p:cNvSpPr txBox="1">
            <a:spLocks noGrp="1"/>
          </p:cNvSpPr>
          <p:nvPr>
            <p:ph type="ctrTitle"/>
          </p:nvPr>
        </p:nvSpPr>
        <p:spPr>
          <a:xfrm flipH="1">
            <a:off x="485695" y="2206155"/>
            <a:ext cx="1407900" cy="731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5AB7E8F-C606-4CAF-AAFD-603A65618379}"/>
              </a:ext>
            </a:extLst>
          </p:cNvPr>
          <p:cNvSpPr/>
          <p:nvPr/>
        </p:nvSpPr>
        <p:spPr>
          <a:xfrm>
            <a:off x="3084576" y="365760"/>
            <a:ext cx="5425440" cy="96316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Descentralización de recursos multimedia y de procesos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31DE48A-FF54-4D06-BD99-A9575419A73A}"/>
              </a:ext>
            </a:extLst>
          </p:cNvPr>
          <p:cNvSpPr/>
          <p:nvPr/>
        </p:nvSpPr>
        <p:spPr>
          <a:xfrm>
            <a:off x="3123137" y="1541691"/>
            <a:ext cx="5425440" cy="96316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Permite la gestión y el acceso de forma remota  a recursos multimedia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8C0785D-17F7-4E62-89F8-967EBCD261D2}"/>
              </a:ext>
            </a:extLst>
          </p:cNvPr>
          <p:cNvSpPr/>
          <p:nvPr/>
        </p:nvSpPr>
        <p:spPr>
          <a:xfrm>
            <a:off x="3123137" y="2717622"/>
            <a:ext cx="5425440" cy="96316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No presenta dificultad en su integración a sistemas ya existentes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5AEDDEB-B00A-4ABB-8723-F4FC5FE26A14}"/>
              </a:ext>
            </a:extLst>
          </p:cNvPr>
          <p:cNvSpPr/>
          <p:nvPr/>
        </p:nvSpPr>
        <p:spPr>
          <a:xfrm>
            <a:off x="3123137" y="3893553"/>
            <a:ext cx="5425440" cy="963168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Facilita la explotación de recursos multimedia para la obtención de información</a:t>
            </a:r>
          </a:p>
        </p:txBody>
      </p:sp>
      <p:pic>
        <p:nvPicPr>
          <p:cNvPr id="4100" name="Picture 4" descr="Control, control remote, remote, remote control icon - Download on  Iconfinder">
            <a:extLst>
              <a:ext uri="{FF2B5EF4-FFF2-40B4-BE49-F238E27FC236}">
                <a16:creationId xmlns:a16="http://schemas.microsoft.com/office/drawing/2014/main" id="{DC7BFC72-4214-409A-90F9-BD001836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95" y="1328928"/>
            <a:ext cx="1414272" cy="14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con For Easy #22205 - Free Icons Library">
            <a:extLst>
              <a:ext uri="{FF2B5EF4-FFF2-40B4-BE49-F238E27FC236}">
                <a16:creationId xmlns:a16="http://schemas.microsoft.com/office/drawing/2014/main" id="{FAAB951F-09D5-40C4-B6AF-1783561F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69" y="2717622"/>
            <a:ext cx="963168" cy="96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ploration - Free business icons">
            <a:extLst>
              <a:ext uri="{FF2B5EF4-FFF2-40B4-BE49-F238E27FC236}">
                <a16:creationId xmlns:a16="http://schemas.microsoft.com/office/drawing/2014/main" id="{5B4C4D93-136D-46E1-AED5-8FF86C28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35" y="3893553"/>
            <a:ext cx="937591" cy="9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centralized - Free business icons">
            <a:extLst>
              <a:ext uri="{FF2B5EF4-FFF2-40B4-BE49-F238E27FC236}">
                <a16:creationId xmlns:a16="http://schemas.microsoft.com/office/drawing/2014/main" id="{0928C0C8-5851-404C-91EC-54EE7686C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57" y="277070"/>
            <a:ext cx="1051858" cy="105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0"/>
          <p:cNvSpPr txBox="1">
            <a:spLocks noGrp="1"/>
          </p:cNvSpPr>
          <p:nvPr>
            <p:ph type="ctrTitle"/>
          </p:nvPr>
        </p:nvSpPr>
        <p:spPr>
          <a:xfrm flipH="1">
            <a:off x="485695" y="2206155"/>
            <a:ext cx="1407900" cy="731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5AB7E8F-C606-4CAF-AAFD-603A65618379}"/>
              </a:ext>
            </a:extLst>
          </p:cNvPr>
          <p:cNvSpPr/>
          <p:nvPr/>
        </p:nvSpPr>
        <p:spPr>
          <a:xfrm>
            <a:off x="3084576" y="365760"/>
            <a:ext cx="5425440" cy="96316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Requieren de mayor capacidad de procesamiento y almacenamiento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31DE48A-FF54-4D06-BD99-A9575419A73A}"/>
              </a:ext>
            </a:extLst>
          </p:cNvPr>
          <p:cNvSpPr/>
          <p:nvPr/>
        </p:nvSpPr>
        <p:spPr>
          <a:xfrm>
            <a:off x="3123137" y="1541691"/>
            <a:ext cx="5425440" cy="96316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Requieren de medidas de seguridad que permitan asegurar la integridad de los recursos en el servidor y su 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8C0785D-17F7-4E62-89F8-967EBCD261D2}"/>
              </a:ext>
            </a:extLst>
          </p:cNvPr>
          <p:cNvSpPr/>
          <p:nvPr/>
        </p:nvSpPr>
        <p:spPr>
          <a:xfrm>
            <a:off x="3123137" y="2717622"/>
            <a:ext cx="5425440" cy="96316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Demandan de constante vigilancia y auditorias para controlar las acciones realizadas sobre los recursos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5AEDDEB-B00A-4ABB-8723-F4FC5FE26A14}"/>
              </a:ext>
            </a:extLst>
          </p:cNvPr>
          <p:cNvSpPr/>
          <p:nvPr/>
        </p:nvSpPr>
        <p:spPr>
          <a:xfrm>
            <a:off x="3123137" y="3893553"/>
            <a:ext cx="5425440" cy="96316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 conexión a internet para esta arquitectura debe ser proporcional al tamaño promedio de los recursos a los que se tendrá acceso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C7BFC72-4214-409A-90F9-BD001836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999976" y="1435309"/>
            <a:ext cx="1069550" cy="106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AAB951F-09D5-40C4-B6AF-1783561F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159969" y="2717622"/>
            <a:ext cx="963168" cy="96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B4C4D93-136D-46E1-AED5-8FF86C28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131935" y="3893553"/>
            <a:ext cx="937591" cy="9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928C0C8-5851-404C-91EC-54EE7686C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0287" t="8431" r="9572" b="10115"/>
          <a:stretch/>
        </p:blipFill>
        <p:spPr bwMode="auto">
          <a:xfrm>
            <a:off x="1500186" y="365759"/>
            <a:ext cx="842963" cy="8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1B162-2C61-46ED-86B6-A647D3B7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2250929" y="350339"/>
            <a:ext cx="872208" cy="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74142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Production Agency by Slidesgo">
  <a:themeElements>
    <a:clrScheme name="Simple Light">
      <a:dk1>
        <a:srgbClr val="21204D"/>
      </a:dk1>
      <a:lt1>
        <a:srgbClr val="FFFFFF"/>
      </a:lt1>
      <a:dk2>
        <a:srgbClr val="F3F3F3"/>
      </a:dk2>
      <a:lt2>
        <a:srgbClr val="FF457A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4F47BF"/>
      </a:accent5>
      <a:accent6>
        <a:srgbClr val="65A2E3"/>
      </a:accent6>
      <a:hlink>
        <a:srgbClr val="FFFFFF"/>
      </a:hlink>
      <a:folHlink>
        <a:srgbClr val="0097A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290</Words>
  <Application>Microsoft Office PowerPoint</Application>
  <PresentationFormat>Presentación en pantalla (16:9)</PresentationFormat>
  <Paragraphs>44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Abel</vt:lpstr>
      <vt:lpstr>Fjalla One</vt:lpstr>
      <vt:lpstr>Advent Pro SemiBold</vt:lpstr>
      <vt:lpstr>Nunito Sans Black</vt:lpstr>
      <vt:lpstr>Saira SemiCondensed SemiBold</vt:lpstr>
      <vt:lpstr>Video Production Agency by Slidesgo</vt:lpstr>
      <vt:lpstr>ARQUITECTURA DISTRIBUIDA MULTIMEDIA</vt:lpstr>
      <vt:lpstr>¿Qué es una ADM?</vt:lpstr>
      <vt:lpstr>Ejemplos de arquitecturas distribuidas multimedia</vt:lpstr>
      <vt:lpstr>Arquitectura Base</vt:lpstr>
      <vt:lpstr>Arquitectura Avanzada</vt:lpstr>
      <vt:lpstr>Tecnologías y recursos</vt:lpstr>
      <vt:lpstr>Seguridad</vt:lpstr>
      <vt:lpstr>Ventajas</vt:lpstr>
      <vt:lpstr>Desventajas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DISTRIBUIDA MULTIMEDIA</dc:title>
  <cp:lastModifiedBy>Luis Felipe Velasco Tao</cp:lastModifiedBy>
  <cp:revision>4</cp:revision>
  <dcterms:modified xsi:type="dcterms:W3CDTF">2021-11-03T04:44:43Z</dcterms:modified>
</cp:coreProperties>
</file>