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491" r:id="rId2"/>
    <p:sldId id="480" r:id="rId3"/>
    <p:sldId id="451" r:id="rId4"/>
    <p:sldId id="517" r:id="rId5"/>
    <p:sldId id="516" r:id="rId6"/>
    <p:sldId id="492" r:id="rId7"/>
    <p:sldId id="495" r:id="rId8"/>
    <p:sldId id="509" r:id="rId9"/>
    <p:sldId id="510" r:id="rId10"/>
    <p:sldId id="512" r:id="rId11"/>
    <p:sldId id="513" r:id="rId12"/>
    <p:sldId id="514" r:id="rId13"/>
    <p:sldId id="515" r:id="rId14"/>
    <p:sldId id="522" r:id="rId15"/>
    <p:sldId id="521" r:id="rId16"/>
    <p:sldId id="493" r:id="rId17"/>
    <p:sldId id="496" r:id="rId18"/>
    <p:sldId id="518" r:id="rId19"/>
    <p:sldId id="474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564A9250-6221-4053-9CB5-7803466BE3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2022/6/17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9157AB4A-5C2D-4B96-9D88-696AFD7E1C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4E3F3ED3-F436-49C6-9339-4DFE1D743819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2022/6/17</a:t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0F581487-C56D-4041-A837-F68DD10A5FD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4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486684" y="6291262"/>
            <a:ext cx="362435" cy="362435"/>
          </a:xfrm>
          <a:prstGeom prst="ellipse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hape 13"/>
          <p:cNvSpPr txBox="1"/>
          <p:nvPr/>
        </p:nvSpPr>
        <p:spPr>
          <a:xfrm>
            <a:off x="11404113" y="6331607"/>
            <a:ext cx="50376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pc="100" baseline="0">
                <a:solidFill>
                  <a:schemeClr val="tx2"/>
                </a:solidFill>
                <a:latin typeface="+mn-lt"/>
                <a:ea typeface="Lato"/>
                <a:cs typeface="Lato"/>
                <a:sym typeface="Lato"/>
              </a:rPr>
              <a:t>‹#›</a:t>
            </a:fld>
            <a:endParaRPr lang="en-US" sz="1200" b="0" i="0" u="none" strike="noStrike" cap="none" spc="100" baseline="0" dirty="0">
              <a:solidFill>
                <a:schemeClr val="tx2"/>
              </a:solidFill>
              <a:latin typeface="+mn-lt"/>
              <a:ea typeface="Lato"/>
              <a:cs typeface="Lato"/>
              <a:sym typeface="Lato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6150" y="869156"/>
            <a:ext cx="112458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6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5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任意多边形 11"/>
          <p:cNvSpPr/>
          <p:nvPr/>
        </p:nvSpPr>
        <p:spPr>
          <a:xfrm>
            <a:off x="4484688" y="-14287"/>
            <a:ext cx="6278562" cy="6872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9547" y="0"/>
              </a:cxn>
              <a:cxn ang="0">
                <a:pos x="986980" y="6872514"/>
              </a:cxn>
              <a:cxn ang="0">
                <a:pos x="0" y="6872514"/>
              </a:cxn>
              <a:cxn ang="0">
                <a:pos x="0" y="0"/>
              </a:cxn>
            </a:cxnLst>
            <a:rect l="0" t="0" r="0" b="0"/>
            <a:pathLst>
              <a:path w="6279547" h="6872514">
                <a:moveTo>
                  <a:pt x="0" y="0"/>
                </a:moveTo>
                <a:lnTo>
                  <a:pt x="6279547" y="0"/>
                </a:lnTo>
                <a:lnTo>
                  <a:pt x="986980" y="6872514"/>
                </a:lnTo>
                <a:lnTo>
                  <a:pt x="0" y="6872514"/>
                </a:lnTo>
                <a:lnTo>
                  <a:pt x="0" y="0"/>
                </a:lnTo>
                <a:close/>
              </a:path>
            </a:pathLst>
          </a:custGeom>
          <a:solidFill>
            <a:srgbClr val="D7DBE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" name="任意多边形 12"/>
          <p:cNvSpPr/>
          <p:nvPr/>
        </p:nvSpPr>
        <p:spPr>
          <a:xfrm>
            <a:off x="4084638" y="-14287"/>
            <a:ext cx="6280150" cy="6881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9547" y="0"/>
              </a:cxn>
              <a:cxn ang="0">
                <a:pos x="979976" y="6881608"/>
              </a:cxn>
              <a:cxn ang="0">
                <a:pos x="0" y="6881608"/>
              </a:cxn>
              <a:cxn ang="0">
                <a:pos x="0" y="0"/>
              </a:cxn>
            </a:cxnLst>
            <a:rect l="0" t="0" r="0" b="0"/>
            <a:pathLst>
              <a:path w="6279547" h="6881608">
                <a:moveTo>
                  <a:pt x="0" y="0"/>
                </a:moveTo>
                <a:lnTo>
                  <a:pt x="6279547" y="0"/>
                </a:lnTo>
                <a:lnTo>
                  <a:pt x="979976" y="6881608"/>
                </a:lnTo>
                <a:lnTo>
                  <a:pt x="0" y="68816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任意多边形 13"/>
          <p:cNvSpPr/>
          <p:nvPr/>
        </p:nvSpPr>
        <p:spPr>
          <a:xfrm>
            <a:off x="0" y="7938"/>
            <a:ext cx="10294938" cy="686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9574" y="0"/>
              </a:cxn>
              <a:cxn ang="0">
                <a:pos x="5598495" y="0"/>
              </a:cxn>
              <a:cxn ang="0">
                <a:pos x="10294154" y="6867094"/>
              </a:cxn>
              <a:cxn ang="0">
                <a:pos x="2909574" y="6867094"/>
              </a:cxn>
              <a:cxn ang="0">
                <a:pos x="0" y="6867094"/>
              </a:cxn>
            </a:cxnLst>
            <a:rect l="0" t="0" r="0" b="0"/>
            <a:pathLst>
              <a:path w="10294154" h="6867094">
                <a:moveTo>
                  <a:pt x="0" y="0"/>
                </a:moveTo>
                <a:lnTo>
                  <a:pt x="2909574" y="0"/>
                </a:lnTo>
                <a:lnTo>
                  <a:pt x="5598495" y="0"/>
                </a:lnTo>
                <a:lnTo>
                  <a:pt x="10294154" y="6867094"/>
                </a:lnTo>
                <a:lnTo>
                  <a:pt x="2909574" y="6867094"/>
                </a:lnTo>
                <a:lnTo>
                  <a:pt x="0" y="686709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任意多边形 14"/>
          <p:cNvSpPr/>
          <p:nvPr/>
        </p:nvSpPr>
        <p:spPr>
          <a:xfrm>
            <a:off x="4241800" y="-4762"/>
            <a:ext cx="6813550" cy="5716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7316" y="0"/>
              </a:cxn>
              <a:cxn ang="0">
                <a:pos x="6814720" y="5715376"/>
              </a:cxn>
              <a:cxn ang="0">
                <a:pos x="3907405" y="5715376"/>
              </a:cxn>
              <a:cxn ang="0">
                <a:pos x="0" y="0"/>
              </a:cxn>
            </a:cxnLst>
            <a:rect l="0" t="0" r="0" b="0"/>
            <a:pathLst>
              <a:path w="6814720" h="5715376">
                <a:moveTo>
                  <a:pt x="0" y="0"/>
                </a:moveTo>
                <a:lnTo>
                  <a:pt x="2907316" y="0"/>
                </a:lnTo>
                <a:lnTo>
                  <a:pt x="6814720" y="5715376"/>
                </a:lnTo>
                <a:lnTo>
                  <a:pt x="3907405" y="57153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1" name="组合 250"/>
          <p:cNvGrpSpPr/>
          <p:nvPr/>
        </p:nvGrpSpPr>
        <p:grpSpPr>
          <a:xfrm>
            <a:off x="1745844" y="-2054871"/>
            <a:ext cx="5089120" cy="6002283"/>
            <a:chOff x="-7194551" y="149225"/>
            <a:chExt cx="4600576" cy="5426076"/>
          </a:xfrm>
          <a:solidFill>
            <a:schemeClr val="accent2">
              <a:lumMod val="75000"/>
            </a:schemeClr>
          </a:solidFill>
        </p:grpSpPr>
        <p:sp>
          <p:nvSpPr>
            <p:cNvPr id="252" name="Freeform 778"/>
            <p:cNvSpPr/>
            <p:nvPr/>
          </p:nvSpPr>
          <p:spPr bwMode="auto">
            <a:xfrm>
              <a:off x="-7194551" y="1287463"/>
              <a:ext cx="2930525" cy="4287838"/>
            </a:xfrm>
            <a:custGeom>
              <a:avLst/>
              <a:gdLst>
                <a:gd name="T0" fmla="*/ 2 w 1846"/>
                <a:gd name="T1" fmla="*/ 0 h 2701"/>
                <a:gd name="T2" fmla="*/ 0 w 1846"/>
                <a:gd name="T3" fmla="*/ 0 h 2701"/>
                <a:gd name="T4" fmla="*/ 1844 w 1846"/>
                <a:gd name="T5" fmla="*/ 2701 h 2701"/>
                <a:gd name="T6" fmla="*/ 1846 w 1846"/>
                <a:gd name="T7" fmla="*/ 2699 h 2701"/>
                <a:gd name="T8" fmla="*/ 2 w 1846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6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6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3" name="Freeform 779"/>
            <p:cNvSpPr/>
            <p:nvPr/>
          </p:nvSpPr>
          <p:spPr bwMode="auto">
            <a:xfrm>
              <a:off x="-7194551" y="1287463"/>
              <a:ext cx="2930525" cy="4287838"/>
            </a:xfrm>
            <a:custGeom>
              <a:avLst/>
              <a:gdLst>
                <a:gd name="T0" fmla="*/ 2 w 1846"/>
                <a:gd name="T1" fmla="*/ 0 h 2701"/>
                <a:gd name="T2" fmla="*/ 0 w 1846"/>
                <a:gd name="T3" fmla="*/ 0 h 2701"/>
                <a:gd name="T4" fmla="*/ 1844 w 1846"/>
                <a:gd name="T5" fmla="*/ 2701 h 2701"/>
                <a:gd name="T6" fmla="*/ 1846 w 1846"/>
                <a:gd name="T7" fmla="*/ 2699 h 2701"/>
                <a:gd name="T8" fmla="*/ 2 w 1846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6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6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4" name="Freeform 780"/>
            <p:cNvSpPr/>
            <p:nvPr/>
          </p:nvSpPr>
          <p:spPr bwMode="auto">
            <a:xfrm>
              <a:off x="-7138988" y="12493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5" name="Freeform 781"/>
            <p:cNvSpPr/>
            <p:nvPr/>
          </p:nvSpPr>
          <p:spPr bwMode="auto">
            <a:xfrm>
              <a:off x="-7138988" y="12493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6" name="Freeform 782"/>
            <p:cNvSpPr/>
            <p:nvPr/>
          </p:nvSpPr>
          <p:spPr bwMode="auto">
            <a:xfrm>
              <a:off x="-7086601" y="12128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7" name="Freeform 783"/>
            <p:cNvSpPr/>
            <p:nvPr/>
          </p:nvSpPr>
          <p:spPr bwMode="auto">
            <a:xfrm>
              <a:off x="-7086601" y="12128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8" name="Freeform 784"/>
            <p:cNvSpPr/>
            <p:nvPr/>
          </p:nvSpPr>
          <p:spPr bwMode="auto">
            <a:xfrm>
              <a:off x="-7034213" y="11747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5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5" y="2701"/>
                  </a:lnTo>
                  <a:lnTo>
                    <a:pt x="1845" y="270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59" name="Freeform 785"/>
            <p:cNvSpPr/>
            <p:nvPr/>
          </p:nvSpPr>
          <p:spPr bwMode="auto">
            <a:xfrm>
              <a:off x="-7034213" y="11747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5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5" y="2701"/>
                  </a:lnTo>
                  <a:lnTo>
                    <a:pt x="1845" y="270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0" name="Freeform 786"/>
            <p:cNvSpPr/>
            <p:nvPr/>
          </p:nvSpPr>
          <p:spPr bwMode="auto">
            <a:xfrm>
              <a:off x="-6977063" y="11414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1" name="Freeform 787"/>
            <p:cNvSpPr/>
            <p:nvPr/>
          </p:nvSpPr>
          <p:spPr bwMode="auto">
            <a:xfrm>
              <a:off x="-6977063" y="11414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2" name="Freeform 788"/>
            <p:cNvSpPr/>
            <p:nvPr/>
          </p:nvSpPr>
          <p:spPr bwMode="auto">
            <a:xfrm>
              <a:off x="-6924676" y="11033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3" name="Freeform 789"/>
            <p:cNvSpPr/>
            <p:nvPr/>
          </p:nvSpPr>
          <p:spPr bwMode="auto">
            <a:xfrm>
              <a:off x="-6924676" y="11033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4" name="Freeform 790"/>
            <p:cNvSpPr/>
            <p:nvPr/>
          </p:nvSpPr>
          <p:spPr bwMode="auto">
            <a:xfrm>
              <a:off x="-6872288" y="10652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3 h 2701"/>
                <a:gd name="T4" fmla="*/ 1845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3"/>
                  </a:lnTo>
                  <a:lnTo>
                    <a:pt x="1845" y="2701"/>
                  </a:lnTo>
                  <a:lnTo>
                    <a:pt x="1845" y="269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5" name="Freeform 791"/>
            <p:cNvSpPr/>
            <p:nvPr/>
          </p:nvSpPr>
          <p:spPr bwMode="auto">
            <a:xfrm>
              <a:off x="-6872288" y="10652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3 h 2701"/>
                <a:gd name="T4" fmla="*/ 1845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3"/>
                  </a:lnTo>
                  <a:lnTo>
                    <a:pt x="1845" y="2701"/>
                  </a:lnTo>
                  <a:lnTo>
                    <a:pt x="1845" y="2699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6" name="Freeform 792"/>
            <p:cNvSpPr/>
            <p:nvPr/>
          </p:nvSpPr>
          <p:spPr bwMode="auto">
            <a:xfrm>
              <a:off x="-6815138" y="1028700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7" name="Freeform 793"/>
            <p:cNvSpPr/>
            <p:nvPr/>
          </p:nvSpPr>
          <p:spPr bwMode="auto">
            <a:xfrm>
              <a:off x="-6815138" y="1028700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8" name="Freeform 794"/>
            <p:cNvSpPr/>
            <p:nvPr/>
          </p:nvSpPr>
          <p:spPr bwMode="auto">
            <a:xfrm>
              <a:off x="-6762751" y="99377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69" name="Freeform 795"/>
            <p:cNvSpPr/>
            <p:nvPr/>
          </p:nvSpPr>
          <p:spPr bwMode="auto">
            <a:xfrm>
              <a:off x="-6762751" y="99377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0" name="Freeform 796"/>
            <p:cNvSpPr/>
            <p:nvPr/>
          </p:nvSpPr>
          <p:spPr bwMode="auto">
            <a:xfrm>
              <a:off x="-6710363" y="9572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4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4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1" name="Freeform 797"/>
            <p:cNvSpPr/>
            <p:nvPr/>
          </p:nvSpPr>
          <p:spPr bwMode="auto">
            <a:xfrm>
              <a:off x="-6710363" y="9572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4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4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2" name="Freeform 798"/>
            <p:cNvSpPr/>
            <p:nvPr/>
          </p:nvSpPr>
          <p:spPr bwMode="auto">
            <a:xfrm>
              <a:off x="-6653213" y="9191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3" name="Freeform 799"/>
            <p:cNvSpPr/>
            <p:nvPr/>
          </p:nvSpPr>
          <p:spPr bwMode="auto">
            <a:xfrm>
              <a:off x="-6653213" y="9191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4" name="Freeform 800"/>
            <p:cNvSpPr/>
            <p:nvPr/>
          </p:nvSpPr>
          <p:spPr bwMode="auto">
            <a:xfrm>
              <a:off x="-6600826" y="8810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5" name="Freeform 801"/>
            <p:cNvSpPr/>
            <p:nvPr/>
          </p:nvSpPr>
          <p:spPr bwMode="auto">
            <a:xfrm>
              <a:off x="-6600826" y="8810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6" name="Freeform 802"/>
            <p:cNvSpPr/>
            <p:nvPr/>
          </p:nvSpPr>
          <p:spPr bwMode="auto">
            <a:xfrm>
              <a:off x="-6548438" y="84772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4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4" y="2699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7" name="Freeform 803"/>
            <p:cNvSpPr/>
            <p:nvPr/>
          </p:nvSpPr>
          <p:spPr bwMode="auto">
            <a:xfrm>
              <a:off x="-6548438" y="84772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4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4" y="2699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8" name="Freeform 804"/>
            <p:cNvSpPr/>
            <p:nvPr/>
          </p:nvSpPr>
          <p:spPr bwMode="auto">
            <a:xfrm>
              <a:off x="-6492876" y="809625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79" name="Freeform 805"/>
            <p:cNvSpPr/>
            <p:nvPr/>
          </p:nvSpPr>
          <p:spPr bwMode="auto">
            <a:xfrm>
              <a:off x="-6492876" y="809625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806"/>
            <p:cNvSpPr/>
            <p:nvPr/>
          </p:nvSpPr>
          <p:spPr bwMode="auto">
            <a:xfrm>
              <a:off x="-6440488" y="7731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698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69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807"/>
            <p:cNvSpPr/>
            <p:nvPr/>
          </p:nvSpPr>
          <p:spPr bwMode="auto">
            <a:xfrm>
              <a:off x="-6440488" y="7731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698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69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08"/>
            <p:cNvSpPr/>
            <p:nvPr/>
          </p:nvSpPr>
          <p:spPr bwMode="auto">
            <a:xfrm>
              <a:off x="-6386513" y="7350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4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4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809"/>
            <p:cNvSpPr/>
            <p:nvPr/>
          </p:nvSpPr>
          <p:spPr bwMode="auto">
            <a:xfrm>
              <a:off x="-6386513" y="7350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4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4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810"/>
            <p:cNvSpPr/>
            <p:nvPr/>
          </p:nvSpPr>
          <p:spPr bwMode="auto">
            <a:xfrm>
              <a:off x="-6330951" y="696913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3 h 2701"/>
                <a:gd name="T4" fmla="*/ 1842 w 1845"/>
                <a:gd name="T5" fmla="*/ 2701 h 2701"/>
                <a:gd name="T6" fmla="*/ 1845 w 1845"/>
                <a:gd name="T7" fmla="*/ 2701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811"/>
            <p:cNvSpPr/>
            <p:nvPr/>
          </p:nvSpPr>
          <p:spPr bwMode="auto">
            <a:xfrm>
              <a:off x="-6330951" y="696913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3 h 2701"/>
                <a:gd name="T4" fmla="*/ 1842 w 1845"/>
                <a:gd name="T5" fmla="*/ 2701 h 2701"/>
                <a:gd name="T6" fmla="*/ 1845 w 1845"/>
                <a:gd name="T7" fmla="*/ 2701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812"/>
            <p:cNvSpPr/>
            <p:nvPr/>
          </p:nvSpPr>
          <p:spPr bwMode="auto">
            <a:xfrm>
              <a:off x="-6278563" y="6635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813"/>
            <p:cNvSpPr/>
            <p:nvPr/>
          </p:nvSpPr>
          <p:spPr bwMode="auto">
            <a:xfrm>
              <a:off x="-6278563" y="6635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814"/>
            <p:cNvSpPr/>
            <p:nvPr/>
          </p:nvSpPr>
          <p:spPr bwMode="auto">
            <a:xfrm>
              <a:off x="-6226176" y="6254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815"/>
            <p:cNvSpPr/>
            <p:nvPr/>
          </p:nvSpPr>
          <p:spPr bwMode="auto">
            <a:xfrm>
              <a:off x="-6226176" y="6254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816"/>
            <p:cNvSpPr/>
            <p:nvPr/>
          </p:nvSpPr>
          <p:spPr bwMode="auto">
            <a:xfrm>
              <a:off x="-6169026" y="5889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8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817"/>
            <p:cNvSpPr/>
            <p:nvPr/>
          </p:nvSpPr>
          <p:spPr bwMode="auto">
            <a:xfrm>
              <a:off x="-6169026" y="5889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8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818"/>
            <p:cNvSpPr/>
            <p:nvPr/>
          </p:nvSpPr>
          <p:spPr bwMode="auto">
            <a:xfrm>
              <a:off x="-6116638" y="5508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819"/>
            <p:cNvSpPr/>
            <p:nvPr/>
          </p:nvSpPr>
          <p:spPr bwMode="auto">
            <a:xfrm>
              <a:off x="-6116638" y="5508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820"/>
            <p:cNvSpPr/>
            <p:nvPr/>
          </p:nvSpPr>
          <p:spPr bwMode="auto">
            <a:xfrm>
              <a:off x="-6064251" y="517525"/>
              <a:ext cx="2928938" cy="4283075"/>
            </a:xfrm>
            <a:custGeom>
              <a:avLst/>
              <a:gdLst>
                <a:gd name="T0" fmla="*/ 3 w 1845"/>
                <a:gd name="T1" fmla="*/ 0 h 2698"/>
                <a:gd name="T2" fmla="*/ 0 w 1845"/>
                <a:gd name="T3" fmla="*/ 0 h 2698"/>
                <a:gd name="T4" fmla="*/ 1842 w 1845"/>
                <a:gd name="T5" fmla="*/ 2698 h 2698"/>
                <a:gd name="T6" fmla="*/ 1845 w 1845"/>
                <a:gd name="T7" fmla="*/ 2698 h 2698"/>
                <a:gd name="T8" fmla="*/ 3 w 1845"/>
                <a:gd name="T9" fmla="*/ 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698">
                  <a:moveTo>
                    <a:pt x="3" y="0"/>
                  </a:moveTo>
                  <a:lnTo>
                    <a:pt x="0" y="0"/>
                  </a:lnTo>
                  <a:lnTo>
                    <a:pt x="1842" y="2698"/>
                  </a:lnTo>
                  <a:lnTo>
                    <a:pt x="1845" y="269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821"/>
            <p:cNvSpPr/>
            <p:nvPr/>
          </p:nvSpPr>
          <p:spPr bwMode="auto">
            <a:xfrm>
              <a:off x="-6064251" y="517525"/>
              <a:ext cx="2928938" cy="4283075"/>
            </a:xfrm>
            <a:custGeom>
              <a:avLst/>
              <a:gdLst>
                <a:gd name="T0" fmla="*/ 3 w 1845"/>
                <a:gd name="T1" fmla="*/ 0 h 2698"/>
                <a:gd name="T2" fmla="*/ 0 w 1845"/>
                <a:gd name="T3" fmla="*/ 0 h 2698"/>
                <a:gd name="T4" fmla="*/ 1842 w 1845"/>
                <a:gd name="T5" fmla="*/ 2698 h 2698"/>
                <a:gd name="T6" fmla="*/ 1845 w 1845"/>
                <a:gd name="T7" fmla="*/ 2698 h 2698"/>
                <a:gd name="T8" fmla="*/ 3 w 1845"/>
                <a:gd name="T9" fmla="*/ 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698">
                  <a:moveTo>
                    <a:pt x="3" y="0"/>
                  </a:moveTo>
                  <a:lnTo>
                    <a:pt x="0" y="0"/>
                  </a:lnTo>
                  <a:lnTo>
                    <a:pt x="1842" y="2698"/>
                  </a:lnTo>
                  <a:lnTo>
                    <a:pt x="1845" y="269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822"/>
            <p:cNvSpPr/>
            <p:nvPr/>
          </p:nvSpPr>
          <p:spPr bwMode="auto">
            <a:xfrm>
              <a:off x="-6007101" y="479425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823"/>
            <p:cNvSpPr/>
            <p:nvPr/>
          </p:nvSpPr>
          <p:spPr bwMode="auto">
            <a:xfrm>
              <a:off x="-6007101" y="479425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824"/>
            <p:cNvSpPr/>
            <p:nvPr/>
          </p:nvSpPr>
          <p:spPr bwMode="auto">
            <a:xfrm>
              <a:off x="-5954713" y="44132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825"/>
            <p:cNvSpPr/>
            <p:nvPr/>
          </p:nvSpPr>
          <p:spPr bwMode="auto">
            <a:xfrm>
              <a:off x="-5954713" y="44132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826"/>
            <p:cNvSpPr/>
            <p:nvPr/>
          </p:nvSpPr>
          <p:spPr bwMode="auto">
            <a:xfrm>
              <a:off x="-5902326" y="4048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827"/>
            <p:cNvSpPr/>
            <p:nvPr/>
          </p:nvSpPr>
          <p:spPr bwMode="auto">
            <a:xfrm>
              <a:off x="-5902326" y="4048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Freeform 828"/>
            <p:cNvSpPr/>
            <p:nvPr/>
          </p:nvSpPr>
          <p:spPr bwMode="auto">
            <a:xfrm>
              <a:off x="-5845176" y="36671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Freeform 829"/>
            <p:cNvSpPr/>
            <p:nvPr/>
          </p:nvSpPr>
          <p:spPr bwMode="auto">
            <a:xfrm>
              <a:off x="-5845176" y="36671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Freeform 830"/>
            <p:cNvSpPr/>
            <p:nvPr/>
          </p:nvSpPr>
          <p:spPr bwMode="auto">
            <a:xfrm>
              <a:off x="-5792788" y="3333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Freeform 831"/>
            <p:cNvSpPr/>
            <p:nvPr/>
          </p:nvSpPr>
          <p:spPr bwMode="auto">
            <a:xfrm>
              <a:off x="-5792788" y="3333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Freeform 832"/>
            <p:cNvSpPr/>
            <p:nvPr/>
          </p:nvSpPr>
          <p:spPr bwMode="auto">
            <a:xfrm>
              <a:off x="-5740401" y="2952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833"/>
            <p:cNvSpPr/>
            <p:nvPr/>
          </p:nvSpPr>
          <p:spPr bwMode="auto">
            <a:xfrm>
              <a:off x="-5740401" y="2952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834"/>
            <p:cNvSpPr/>
            <p:nvPr/>
          </p:nvSpPr>
          <p:spPr bwMode="auto">
            <a:xfrm>
              <a:off x="-5688013" y="25717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3 h 2701"/>
                <a:gd name="T4" fmla="*/ 1844 w 1847"/>
                <a:gd name="T5" fmla="*/ 2701 h 2701"/>
                <a:gd name="T6" fmla="*/ 1847 w 1847"/>
                <a:gd name="T7" fmla="*/ 2699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3"/>
                  </a:lnTo>
                  <a:lnTo>
                    <a:pt x="1844" y="2701"/>
                  </a:lnTo>
                  <a:lnTo>
                    <a:pt x="1847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835"/>
            <p:cNvSpPr/>
            <p:nvPr/>
          </p:nvSpPr>
          <p:spPr bwMode="auto">
            <a:xfrm>
              <a:off x="-5688013" y="25717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3 h 2701"/>
                <a:gd name="T4" fmla="*/ 1844 w 1847"/>
                <a:gd name="T5" fmla="*/ 2701 h 2701"/>
                <a:gd name="T6" fmla="*/ 1847 w 1847"/>
                <a:gd name="T7" fmla="*/ 2699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3"/>
                  </a:lnTo>
                  <a:lnTo>
                    <a:pt x="1844" y="2701"/>
                  </a:lnTo>
                  <a:lnTo>
                    <a:pt x="1847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836"/>
            <p:cNvSpPr/>
            <p:nvPr/>
          </p:nvSpPr>
          <p:spPr bwMode="auto">
            <a:xfrm>
              <a:off x="-5630863" y="2206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837"/>
            <p:cNvSpPr/>
            <p:nvPr/>
          </p:nvSpPr>
          <p:spPr bwMode="auto">
            <a:xfrm>
              <a:off x="-5630863" y="2206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838"/>
            <p:cNvSpPr/>
            <p:nvPr/>
          </p:nvSpPr>
          <p:spPr bwMode="auto">
            <a:xfrm>
              <a:off x="-5578476" y="185738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839"/>
            <p:cNvSpPr/>
            <p:nvPr/>
          </p:nvSpPr>
          <p:spPr bwMode="auto">
            <a:xfrm>
              <a:off x="-5578476" y="185738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840"/>
            <p:cNvSpPr/>
            <p:nvPr/>
          </p:nvSpPr>
          <p:spPr bwMode="auto">
            <a:xfrm>
              <a:off x="-5526088" y="14922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0 h 2701"/>
                <a:gd name="T4" fmla="*/ 1844 w 1847"/>
                <a:gd name="T5" fmla="*/ 2701 h 2701"/>
                <a:gd name="T6" fmla="*/ 1847 w 1847"/>
                <a:gd name="T7" fmla="*/ 2698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7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841"/>
            <p:cNvSpPr/>
            <p:nvPr/>
          </p:nvSpPr>
          <p:spPr bwMode="auto">
            <a:xfrm>
              <a:off x="-5526088" y="14922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0 h 2701"/>
                <a:gd name="T4" fmla="*/ 1844 w 1847"/>
                <a:gd name="T5" fmla="*/ 2701 h 2701"/>
                <a:gd name="T6" fmla="*/ 1847 w 1847"/>
                <a:gd name="T7" fmla="*/ 2698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7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367" name="文本框 366"/>
          <p:cNvSpPr txBox="1"/>
          <p:nvPr/>
        </p:nvSpPr>
        <p:spPr>
          <a:xfrm>
            <a:off x="2223453" y="1771403"/>
            <a:ext cx="3877985" cy="1200329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l"/>
            <a:r>
              <a:rPr lang="zh-CN" altLang="en-US" sz="7200" dirty="0">
                <a:solidFill>
                  <a:schemeClr val="bg1"/>
                </a:solidFill>
                <a:latin typeface="思源黑体 CN Bold" charset="0"/>
                <a:ea typeface="+mn-ea"/>
                <a:cs typeface="思源黑体 CN Bold" charset="0"/>
              </a:rPr>
              <a:t>项目答辩</a:t>
            </a:r>
            <a:endParaRPr lang="en-US" altLang="zh-CN" sz="7200" dirty="0" err="1">
              <a:solidFill>
                <a:schemeClr val="bg1"/>
              </a:solidFill>
              <a:latin typeface="思源黑体 CN Bold" charset="0"/>
              <a:ea typeface="+mn-ea"/>
              <a:cs typeface="思源黑体 CN Bold" charset="0"/>
            </a:endParaRPr>
          </a:p>
        </p:txBody>
      </p:sp>
      <p:sp>
        <p:nvSpPr>
          <p:cNvPr id="376" name="平行四边形 375"/>
          <p:cNvSpPr/>
          <p:nvPr/>
        </p:nvSpPr>
        <p:spPr>
          <a:xfrm>
            <a:off x="1287463" y="4540250"/>
            <a:ext cx="5405438" cy="1238250"/>
          </a:xfrm>
          <a:prstGeom prst="parallelogram">
            <a:avLst/>
          </a:prstGeom>
          <a:noFill/>
          <a:ln>
            <a:solidFill>
              <a:srgbClr val="E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/>
            <a:r>
              <a:rPr lang="zh-CN" altLang="en-US" strike="noStrike" spc="200" noProof="1">
                <a:solidFill>
                  <a:schemeClr val="bg1"/>
                </a:solidFill>
                <a:latin typeface="+mn-ea"/>
              </a:rPr>
              <a:t>小组成员 </a:t>
            </a:r>
            <a:r>
              <a:rPr lang="en-US" altLang="zh-CN" strike="noStrike" spc="200" noProof="1">
                <a:solidFill>
                  <a:schemeClr val="bg1"/>
                </a:solidFill>
                <a:latin typeface="+mn-ea"/>
              </a:rPr>
              <a:t>/ </a:t>
            </a:r>
            <a:r>
              <a:rPr lang="zh-CN" altLang="en-US" strike="noStrike" spc="200" noProof="1">
                <a:solidFill>
                  <a:schemeClr val="bg1"/>
                </a:solidFill>
                <a:latin typeface="+mn-ea"/>
              </a:rPr>
              <a:t>高立欣、闫涵、王乐峰</a:t>
            </a:r>
            <a:endParaRPr lang="en-US" altLang="zh-CN" strike="noStrike" spc="200" noProof="1">
              <a:solidFill>
                <a:schemeClr val="bg1"/>
              </a:solidFill>
              <a:latin typeface="+mn-ea"/>
            </a:endParaRPr>
          </a:p>
          <a:p>
            <a:pPr algn="ctr" fontAlgn="auto"/>
            <a:r>
              <a:rPr lang="zh-CN" altLang="en-US" strike="noStrike" spc="200" noProof="1">
                <a:solidFill>
                  <a:schemeClr val="bg1"/>
                </a:solidFill>
                <a:latin typeface="+mn-ea"/>
              </a:rPr>
              <a:t>汇报成员</a:t>
            </a:r>
            <a:r>
              <a:rPr lang="en-US" altLang="zh-CN" strike="noStrike" spc="200" noProof="1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trike="noStrike" spc="200" noProof="1">
                <a:solidFill>
                  <a:schemeClr val="bg1"/>
                </a:solidFill>
                <a:latin typeface="+mn-ea"/>
              </a:rPr>
              <a:t>高立欣、闫涵</a:t>
            </a:r>
            <a:r>
              <a:rPr lang="en-US" altLang="zh-CN" strike="noStrike" spc="200" noProof="1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trike="noStrike" spc="200" noProof="1">
                <a:solidFill>
                  <a:schemeClr val="bg1"/>
                </a:solidFill>
                <a:latin typeface="+mn-ea"/>
              </a:rPr>
              <a:t> 小组编号</a:t>
            </a:r>
            <a:r>
              <a:rPr lang="en-US" altLang="zh-CN" strike="noStrike" spc="200" noProof="1">
                <a:solidFill>
                  <a:schemeClr val="bg1"/>
                </a:solidFill>
                <a:latin typeface="+mn-ea"/>
              </a:rPr>
              <a:t>/15</a:t>
            </a:r>
          </a:p>
        </p:txBody>
      </p:sp>
      <p:sp>
        <p:nvSpPr>
          <p:cNvPr id="377" name="平行四边形 376"/>
          <p:cNvSpPr/>
          <p:nvPr/>
        </p:nvSpPr>
        <p:spPr>
          <a:xfrm>
            <a:off x="5416550" y="6055112"/>
            <a:ext cx="2813050" cy="321876"/>
          </a:xfrm>
          <a:prstGeom prst="parallelogram">
            <a:avLst/>
          </a:prstGeom>
          <a:noFill/>
          <a:ln>
            <a:solidFill>
              <a:srgbClr val="E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/>
            <a:r>
              <a:rPr lang="en-US" altLang="zh-CN" strike="noStrike" spc="200" noProof="1">
                <a:solidFill>
                  <a:schemeClr val="bg1"/>
                </a:solidFill>
                <a:latin typeface="+mj-lt"/>
              </a:rPr>
              <a:t>2022.6.18</a:t>
            </a:r>
          </a:p>
        </p:txBody>
      </p:sp>
      <p:grpSp>
        <p:nvGrpSpPr>
          <p:cNvPr id="6153" name="组合 4"/>
          <p:cNvGrpSpPr/>
          <p:nvPr/>
        </p:nvGrpSpPr>
        <p:grpSpPr>
          <a:xfrm>
            <a:off x="11522075" y="349250"/>
            <a:ext cx="276225" cy="165100"/>
            <a:chOff x="11534775" y="285750"/>
            <a:chExt cx="276225" cy="16561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534775" y="285750"/>
              <a:ext cx="2762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11534775" y="368558"/>
              <a:ext cx="2762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1534775" y="451366"/>
              <a:ext cx="2762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7" grpId="1"/>
      <p:bldP spid="376" grpId="0" animBg="1"/>
      <p:bldP spid="376" grpId="1" animBg="1"/>
      <p:bldP spid="377" grpId="0" animBg="1"/>
      <p:bldP spid="37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  <a:effectLst/>
              </a:rPr>
              <a:t>核心功能：文档编辑</a:t>
            </a: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F79D1-ED26-A449-622B-A660ABA6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43" y="980138"/>
            <a:ext cx="8418297" cy="423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95684"/>
      </p:ext>
    </p:extLst>
  </p:cSld>
  <p:clrMapOvr>
    <a:masterClrMapping/>
  </p:clrMapOvr>
  <p:transition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  <a:effectLst/>
              </a:rPr>
              <a:t>核心功能：文档管理</a:t>
            </a: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8FBD58-324D-AA2B-01F6-B074F001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1311166"/>
            <a:ext cx="9169871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2576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  <a:effectLst/>
              </a:rPr>
              <a:t>核心功能：团队操作</a:t>
            </a: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98946-304A-DCA6-863C-55F39F6C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6" y="1774058"/>
            <a:ext cx="12008467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865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  <a:effectLst/>
              </a:rPr>
              <a:t>核心功能：成员管理</a:t>
            </a: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F14D6E-594E-A70C-D7BE-C784FC56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0" y="983887"/>
            <a:ext cx="6420180" cy="4921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E8E354-360F-5C92-3968-0088C363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46" y="186534"/>
            <a:ext cx="6636091" cy="5759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DDB4F2-3CBA-A82C-5E79-6363C623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42" y="186534"/>
            <a:ext cx="6712295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100" dirty="0">
                <a:solidFill>
                  <a:schemeClr val="tx2"/>
                </a:solidFill>
              </a:rPr>
              <a:t>Debug</a:t>
            </a:r>
            <a:r>
              <a:rPr lang="zh-CN" altLang="en-US" sz="2400" spc="100" dirty="0">
                <a:solidFill>
                  <a:schemeClr val="tx2"/>
                </a:solidFill>
                <a:effectLst/>
              </a:rPr>
              <a:t>心得：团队文档</a:t>
            </a:r>
            <a:r>
              <a:rPr lang="en-US" altLang="zh-CN" sz="2400" spc="100" dirty="0">
                <a:solidFill>
                  <a:schemeClr val="tx2"/>
                </a:solidFill>
                <a:effectLst/>
              </a:rPr>
              <a:t>——</a:t>
            </a:r>
            <a:r>
              <a:rPr lang="zh-CN" altLang="en-US" sz="2400" spc="100" dirty="0">
                <a:solidFill>
                  <a:schemeClr val="tx2"/>
                </a:solidFill>
                <a:effectLst/>
              </a:rPr>
              <a:t>创建</a:t>
            </a: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361EA4-36D8-7C73-DE1B-60FA0FEF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06" y="651344"/>
            <a:ext cx="8149993" cy="60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81289"/>
      </p:ext>
    </p:extLst>
  </p:cSld>
  <p:clrMapOvr>
    <a:masterClrMapping/>
  </p:clrMapOvr>
  <p:transition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100" dirty="0">
                <a:solidFill>
                  <a:schemeClr val="tx2"/>
                </a:solidFill>
                <a:effectLst/>
              </a:rPr>
              <a:t>Debug</a:t>
            </a:r>
            <a:r>
              <a:rPr lang="zh-CN" altLang="en-US" sz="2400" spc="100" dirty="0">
                <a:solidFill>
                  <a:schemeClr val="tx2"/>
                </a:solidFill>
                <a:effectLst/>
              </a:rPr>
              <a:t>心得：团队文档</a:t>
            </a:r>
            <a:r>
              <a:rPr lang="en-US" altLang="zh-CN" sz="2400" spc="100" dirty="0">
                <a:solidFill>
                  <a:schemeClr val="tx2"/>
                </a:solidFill>
                <a:effectLst/>
              </a:rPr>
              <a:t>——</a:t>
            </a:r>
            <a:r>
              <a:rPr lang="zh-CN" altLang="en-US" sz="2400" spc="100" dirty="0">
                <a:solidFill>
                  <a:schemeClr val="tx2"/>
                </a:solidFill>
                <a:effectLst/>
              </a:rPr>
              <a:t>权限</a:t>
            </a: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C1488D-884F-DF69-F7FC-0FF4CAE8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2" y="697908"/>
            <a:ext cx="10010354" cy="60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86766"/>
      </p:ext>
    </p:extLst>
  </p:cSld>
  <p:clrMapOvr>
    <a:masterClrMapping/>
  </p:clrMapOvr>
  <p:transition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887429" y="315813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4C5580"/>
                </a:solidFill>
                <a:latin typeface="思源黑体 CN Bold" charset="0"/>
                <a:cs typeface="思源黑体 CN Bold" charset="0"/>
                <a:sym typeface="+mn-ea"/>
              </a:rPr>
              <a:t>经验教训与成员贡献</a:t>
            </a:r>
          </a:p>
        </p:txBody>
      </p:sp>
      <p:sp>
        <p:nvSpPr>
          <p:cNvPr id="15362" name="Freeform 20"/>
          <p:cNvSpPr/>
          <p:nvPr/>
        </p:nvSpPr>
        <p:spPr>
          <a:xfrm>
            <a:off x="5561013" y="1917700"/>
            <a:ext cx="1069975" cy="954088"/>
          </a:xfrm>
          <a:custGeom>
            <a:avLst/>
            <a:gdLst>
              <a:gd name="txL" fmla="*/ 0 w 2022"/>
              <a:gd name="txT" fmla="*/ 0 h 1800"/>
              <a:gd name="txR" fmla="*/ 2022 w 2022"/>
              <a:gd name="txB" fmla="*/ 1800 h 1800"/>
            </a:gdLst>
            <a:ahLst/>
            <a:cxnLst>
              <a:cxn ang="0">
                <a:pos x="732125" y="0"/>
              </a:cxn>
              <a:cxn ang="0">
                <a:pos x="339045" y="0"/>
              </a:cxn>
              <a:cxn ang="0">
                <a:pos x="220909" y="67829"/>
              </a:cxn>
              <a:cxn ang="0">
                <a:pos x="24368" y="409094"/>
              </a:cxn>
              <a:cxn ang="0">
                <a:pos x="24368" y="544752"/>
              </a:cxn>
              <a:cxn ang="0">
                <a:pos x="220909" y="886017"/>
              </a:cxn>
              <a:cxn ang="0">
                <a:pos x="339045" y="953847"/>
              </a:cxn>
              <a:cxn ang="0">
                <a:pos x="732125" y="953847"/>
              </a:cxn>
              <a:cxn ang="0">
                <a:pos x="850261" y="886017"/>
              </a:cxn>
              <a:cxn ang="0">
                <a:pos x="1046802" y="544752"/>
              </a:cxn>
              <a:cxn ang="0">
                <a:pos x="1046802" y="409094"/>
              </a:cxn>
              <a:cxn ang="0">
                <a:pos x="850261" y="67829"/>
              </a:cxn>
              <a:cxn ang="0">
                <a:pos x="732125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15364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</p:spTree>
  </p:cSld>
  <p:clrMapOvr>
    <a:masterClrMapping/>
  </p:clrMapOvr>
  <p:transition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460375" y="314325"/>
            <a:ext cx="452438" cy="501650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/>
            <a:r>
              <a:rPr lang="en-US" altLang="zh-CN" strike="noStrike" noProof="1"/>
              <a:t>04</a:t>
            </a:r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15963" y="19050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4505325" y="18923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8221663" y="18923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文本框 31"/>
          <p:cNvSpPr txBox="1"/>
          <p:nvPr/>
        </p:nvSpPr>
        <p:spPr>
          <a:xfrm>
            <a:off x="1845905" y="1301750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  <a:ea typeface="+mn-ea"/>
                <a:cs typeface="思源黑体 CN Bold" charset="0"/>
              </a:rPr>
              <a:t>计划</a:t>
            </a:r>
            <a:endParaRPr lang="zh-CN" altLang="en-US" sz="2000" dirty="0">
              <a:solidFill>
                <a:schemeClr val="accent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1050" y="2022475"/>
            <a:ext cx="2859088" cy="152548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制定计划需有多种</a:t>
            </a:r>
            <a:r>
              <a:rPr lang="en-US" altLang="zh-CN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plan</a:t>
            </a: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；考虑不可抗力因素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 要及时调整迭代计划，以免不能如期完成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747188" y="1301750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  <a:ea typeface="+mn-ea"/>
                <a:cs typeface="思源黑体 CN Bold" charset="0"/>
              </a:rPr>
              <a:t>沟通</a:t>
            </a:r>
            <a:endParaRPr lang="zh-CN" altLang="en-US" sz="2000" dirty="0">
              <a:solidFill>
                <a:schemeClr val="accent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40275" y="2022475"/>
            <a:ext cx="2527300" cy="1156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团队沟通能够提高完成任务的效率，降低时间成本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467494" y="1301750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  <a:ea typeface="+mn-ea"/>
                <a:cs typeface="思源黑体 CN Bold" charset="0"/>
              </a:rPr>
              <a:t>协作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551863" y="2022475"/>
            <a:ext cx="2527300" cy="78681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团队合作需要成员之间的理解配合</a:t>
            </a:r>
            <a:endParaRPr lang="zh-CN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8988" y="5626100"/>
            <a:ext cx="3190875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矩形 38"/>
          <p:cNvSpPr/>
          <p:nvPr/>
        </p:nvSpPr>
        <p:spPr>
          <a:xfrm>
            <a:off x="4505325" y="5626100"/>
            <a:ext cx="3189288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8221663" y="5626100"/>
            <a:ext cx="3189288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8"/>
          <p:cNvSpPr txBox="1"/>
          <p:nvPr/>
        </p:nvSpPr>
        <p:spPr>
          <a:xfrm>
            <a:off x="1044575" y="305922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思源黑体 CN Bold" charset="0"/>
              </a:rPr>
              <a:t>经验教训</a:t>
            </a:r>
            <a:endParaRPr lang="zh-CN" altLang="en-US" sz="2800" dirty="0">
              <a:solidFill>
                <a:schemeClr val="tx2"/>
              </a:solidFill>
              <a:latin typeface="思源黑体 CN Bold" charset="0"/>
              <a:ea typeface="思源黑体 CN Bold" charset="0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460375" y="314325"/>
            <a:ext cx="452438" cy="501650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/>
            <a:r>
              <a:rPr lang="en-US" altLang="zh-CN" strike="noStrike" noProof="1"/>
              <a:t>04</a:t>
            </a:r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15963" y="19050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4505325" y="18923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8221663" y="18923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文本框 31"/>
          <p:cNvSpPr txBox="1"/>
          <p:nvPr/>
        </p:nvSpPr>
        <p:spPr>
          <a:xfrm>
            <a:off x="1717666" y="1301750"/>
            <a:ext cx="95410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</a:rPr>
              <a:t>高立欣</a:t>
            </a:r>
            <a:endParaRPr lang="zh-CN" altLang="en-US" sz="2000" dirty="0">
              <a:solidFill>
                <a:schemeClr val="accent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1050" y="2022475"/>
            <a:ext cx="2859088" cy="152285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每周小组作业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各种文档编写、修改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界面原型设计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技术原型修改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747189" y="1301750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</a:rPr>
              <a:t>闫涵</a:t>
            </a:r>
            <a:endParaRPr lang="zh-CN" altLang="en-US" sz="2000" dirty="0">
              <a:solidFill>
                <a:schemeClr val="accent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40275" y="2022475"/>
            <a:ext cx="2527300" cy="189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每周小组作业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各种文档编写、修改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界面原型修改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技术原型编写</a:t>
            </a: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ea typeface="苹方 常规" pitchFamily="3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39255" y="1301750"/>
            <a:ext cx="95410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  <a:ea typeface="+mn-ea"/>
                <a:cs typeface="思源黑体 CN Bold" charset="0"/>
              </a:rPr>
              <a:t>王乐峰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551863" y="2022475"/>
            <a:ext cx="2527300" cy="41485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ea typeface="苹方 常规" pitchFamily="34" charset="-122"/>
                <a:sym typeface="+mn-ea"/>
              </a:rPr>
              <a:t>文档编写</a:t>
            </a:r>
            <a:endParaRPr lang="zh-CN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8988" y="5626100"/>
            <a:ext cx="3190875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矩形 38"/>
          <p:cNvSpPr/>
          <p:nvPr/>
        </p:nvSpPr>
        <p:spPr>
          <a:xfrm>
            <a:off x="4505325" y="5626100"/>
            <a:ext cx="3189288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8221663" y="5626100"/>
            <a:ext cx="3189288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8"/>
          <p:cNvSpPr txBox="1"/>
          <p:nvPr/>
        </p:nvSpPr>
        <p:spPr>
          <a:xfrm>
            <a:off x="1044575" y="305922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思源黑体 CN Bold" charset="0"/>
                <a:ea typeface="思源黑体 CN Bold" charset="0"/>
              </a:rPr>
              <a:t>成员贡献</a:t>
            </a:r>
          </a:p>
        </p:txBody>
      </p:sp>
    </p:spTree>
    <p:extLst>
      <p:ext uri="{BB962C8B-B14F-4D97-AF65-F5344CB8AC3E}">
        <p14:creationId xmlns:p14="http://schemas.microsoft.com/office/powerpoint/2010/main" val="2206504723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任意多边形 47"/>
          <p:cNvSpPr/>
          <p:nvPr/>
        </p:nvSpPr>
        <p:spPr>
          <a:xfrm>
            <a:off x="4484688" y="-14287"/>
            <a:ext cx="6278562" cy="6872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9547" y="0"/>
              </a:cxn>
              <a:cxn ang="0">
                <a:pos x="986980" y="6872514"/>
              </a:cxn>
              <a:cxn ang="0">
                <a:pos x="0" y="6872514"/>
              </a:cxn>
              <a:cxn ang="0">
                <a:pos x="0" y="0"/>
              </a:cxn>
            </a:cxnLst>
            <a:rect l="0" t="0" r="0" b="0"/>
            <a:pathLst>
              <a:path w="6279547" h="6872514">
                <a:moveTo>
                  <a:pt x="0" y="0"/>
                </a:moveTo>
                <a:lnTo>
                  <a:pt x="6279547" y="0"/>
                </a:lnTo>
                <a:lnTo>
                  <a:pt x="986980" y="6872514"/>
                </a:lnTo>
                <a:lnTo>
                  <a:pt x="0" y="6872514"/>
                </a:lnTo>
                <a:lnTo>
                  <a:pt x="0" y="0"/>
                </a:lnTo>
                <a:close/>
              </a:path>
            </a:pathLst>
          </a:custGeom>
          <a:solidFill>
            <a:srgbClr val="D7DBE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8" name="任意多边形 64"/>
          <p:cNvSpPr/>
          <p:nvPr/>
        </p:nvSpPr>
        <p:spPr>
          <a:xfrm>
            <a:off x="4084638" y="-14287"/>
            <a:ext cx="6280150" cy="6881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9547" y="0"/>
              </a:cxn>
              <a:cxn ang="0">
                <a:pos x="979976" y="6881608"/>
              </a:cxn>
              <a:cxn ang="0">
                <a:pos x="0" y="6881608"/>
              </a:cxn>
              <a:cxn ang="0">
                <a:pos x="0" y="0"/>
              </a:cxn>
            </a:cxnLst>
            <a:rect l="0" t="0" r="0" b="0"/>
            <a:pathLst>
              <a:path w="6279547" h="6881608">
                <a:moveTo>
                  <a:pt x="0" y="0"/>
                </a:moveTo>
                <a:lnTo>
                  <a:pt x="6279547" y="0"/>
                </a:lnTo>
                <a:lnTo>
                  <a:pt x="979976" y="6881608"/>
                </a:lnTo>
                <a:lnTo>
                  <a:pt x="0" y="68816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任意多边形 65"/>
          <p:cNvSpPr/>
          <p:nvPr/>
        </p:nvSpPr>
        <p:spPr>
          <a:xfrm>
            <a:off x="0" y="0"/>
            <a:ext cx="10294938" cy="686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9574" y="0"/>
              </a:cxn>
              <a:cxn ang="0">
                <a:pos x="5598495" y="0"/>
              </a:cxn>
              <a:cxn ang="0">
                <a:pos x="10294154" y="6867094"/>
              </a:cxn>
              <a:cxn ang="0">
                <a:pos x="2909574" y="6867094"/>
              </a:cxn>
              <a:cxn ang="0">
                <a:pos x="0" y="6867094"/>
              </a:cxn>
            </a:cxnLst>
            <a:rect l="0" t="0" r="0" b="0"/>
            <a:pathLst>
              <a:path w="10294154" h="6867094">
                <a:moveTo>
                  <a:pt x="0" y="0"/>
                </a:moveTo>
                <a:lnTo>
                  <a:pt x="2909574" y="0"/>
                </a:lnTo>
                <a:lnTo>
                  <a:pt x="5598495" y="0"/>
                </a:lnTo>
                <a:lnTo>
                  <a:pt x="10294154" y="6867094"/>
                </a:lnTo>
                <a:lnTo>
                  <a:pt x="2909574" y="6867094"/>
                </a:lnTo>
                <a:lnTo>
                  <a:pt x="0" y="686709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任意多边形 66"/>
          <p:cNvSpPr/>
          <p:nvPr/>
        </p:nvSpPr>
        <p:spPr>
          <a:xfrm>
            <a:off x="3498850" y="-14287"/>
            <a:ext cx="6813550" cy="571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7316" y="0"/>
              </a:cxn>
              <a:cxn ang="0">
                <a:pos x="6814720" y="5715376"/>
              </a:cxn>
              <a:cxn ang="0">
                <a:pos x="3907405" y="5715376"/>
              </a:cxn>
              <a:cxn ang="0">
                <a:pos x="0" y="0"/>
              </a:cxn>
            </a:cxnLst>
            <a:rect l="0" t="0" r="0" b="0"/>
            <a:pathLst>
              <a:path w="6814720" h="5715376">
                <a:moveTo>
                  <a:pt x="0" y="0"/>
                </a:moveTo>
                <a:lnTo>
                  <a:pt x="2907316" y="0"/>
                </a:lnTo>
                <a:lnTo>
                  <a:pt x="6814720" y="5715376"/>
                </a:lnTo>
                <a:lnTo>
                  <a:pt x="3907405" y="57153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1745844" y="-2054871"/>
            <a:ext cx="5089120" cy="6002283"/>
            <a:chOff x="-7194551" y="149225"/>
            <a:chExt cx="4600576" cy="5426076"/>
          </a:xfrm>
          <a:solidFill>
            <a:schemeClr val="accent2">
              <a:lumMod val="75000"/>
            </a:schemeClr>
          </a:solidFill>
        </p:grpSpPr>
        <p:sp>
          <p:nvSpPr>
            <p:cNvPr id="69" name="Freeform 778"/>
            <p:cNvSpPr/>
            <p:nvPr/>
          </p:nvSpPr>
          <p:spPr bwMode="auto">
            <a:xfrm>
              <a:off x="-7194551" y="1287463"/>
              <a:ext cx="2930525" cy="4287838"/>
            </a:xfrm>
            <a:custGeom>
              <a:avLst/>
              <a:gdLst>
                <a:gd name="T0" fmla="*/ 2 w 1846"/>
                <a:gd name="T1" fmla="*/ 0 h 2701"/>
                <a:gd name="T2" fmla="*/ 0 w 1846"/>
                <a:gd name="T3" fmla="*/ 0 h 2701"/>
                <a:gd name="T4" fmla="*/ 1844 w 1846"/>
                <a:gd name="T5" fmla="*/ 2701 h 2701"/>
                <a:gd name="T6" fmla="*/ 1846 w 1846"/>
                <a:gd name="T7" fmla="*/ 2699 h 2701"/>
                <a:gd name="T8" fmla="*/ 2 w 1846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6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6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0" name="Freeform 779"/>
            <p:cNvSpPr/>
            <p:nvPr/>
          </p:nvSpPr>
          <p:spPr bwMode="auto">
            <a:xfrm>
              <a:off x="-7194551" y="1287463"/>
              <a:ext cx="2930525" cy="4287838"/>
            </a:xfrm>
            <a:custGeom>
              <a:avLst/>
              <a:gdLst>
                <a:gd name="T0" fmla="*/ 2 w 1846"/>
                <a:gd name="T1" fmla="*/ 0 h 2701"/>
                <a:gd name="T2" fmla="*/ 0 w 1846"/>
                <a:gd name="T3" fmla="*/ 0 h 2701"/>
                <a:gd name="T4" fmla="*/ 1844 w 1846"/>
                <a:gd name="T5" fmla="*/ 2701 h 2701"/>
                <a:gd name="T6" fmla="*/ 1846 w 1846"/>
                <a:gd name="T7" fmla="*/ 2699 h 2701"/>
                <a:gd name="T8" fmla="*/ 2 w 1846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6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6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1" name="Freeform 780"/>
            <p:cNvSpPr/>
            <p:nvPr/>
          </p:nvSpPr>
          <p:spPr bwMode="auto">
            <a:xfrm>
              <a:off x="-7138988" y="12493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2" name="Freeform 781"/>
            <p:cNvSpPr/>
            <p:nvPr/>
          </p:nvSpPr>
          <p:spPr bwMode="auto">
            <a:xfrm>
              <a:off x="-7138988" y="12493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3" name="Freeform 782"/>
            <p:cNvSpPr/>
            <p:nvPr/>
          </p:nvSpPr>
          <p:spPr bwMode="auto">
            <a:xfrm>
              <a:off x="-7086601" y="12128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4" name="Freeform 783"/>
            <p:cNvSpPr/>
            <p:nvPr/>
          </p:nvSpPr>
          <p:spPr bwMode="auto">
            <a:xfrm>
              <a:off x="-7086601" y="12128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5" name="Freeform 784"/>
            <p:cNvSpPr/>
            <p:nvPr/>
          </p:nvSpPr>
          <p:spPr bwMode="auto">
            <a:xfrm>
              <a:off x="-7034213" y="11747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5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5" y="2701"/>
                  </a:lnTo>
                  <a:lnTo>
                    <a:pt x="1845" y="270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6" name="Freeform 785"/>
            <p:cNvSpPr/>
            <p:nvPr/>
          </p:nvSpPr>
          <p:spPr bwMode="auto">
            <a:xfrm>
              <a:off x="-7034213" y="1174750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5 w 1845"/>
                <a:gd name="T5" fmla="*/ 2701 h 2701"/>
                <a:gd name="T6" fmla="*/ 1845 w 1845"/>
                <a:gd name="T7" fmla="*/ 2701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5" y="2701"/>
                  </a:lnTo>
                  <a:lnTo>
                    <a:pt x="1845" y="270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7" name="Freeform 786"/>
            <p:cNvSpPr/>
            <p:nvPr/>
          </p:nvSpPr>
          <p:spPr bwMode="auto">
            <a:xfrm>
              <a:off x="-6977063" y="11414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8" name="Freeform 787"/>
            <p:cNvSpPr/>
            <p:nvPr/>
          </p:nvSpPr>
          <p:spPr bwMode="auto">
            <a:xfrm>
              <a:off x="-6977063" y="11414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9" name="Freeform 788"/>
            <p:cNvSpPr/>
            <p:nvPr/>
          </p:nvSpPr>
          <p:spPr bwMode="auto">
            <a:xfrm>
              <a:off x="-6924676" y="11033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0" name="Freeform 789"/>
            <p:cNvSpPr/>
            <p:nvPr/>
          </p:nvSpPr>
          <p:spPr bwMode="auto">
            <a:xfrm>
              <a:off x="-6924676" y="11033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1" name="Freeform 790"/>
            <p:cNvSpPr/>
            <p:nvPr/>
          </p:nvSpPr>
          <p:spPr bwMode="auto">
            <a:xfrm>
              <a:off x="-6872288" y="10652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3 h 2701"/>
                <a:gd name="T4" fmla="*/ 1845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3"/>
                  </a:lnTo>
                  <a:lnTo>
                    <a:pt x="1845" y="2701"/>
                  </a:lnTo>
                  <a:lnTo>
                    <a:pt x="1845" y="269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2" name="Freeform 791"/>
            <p:cNvSpPr/>
            <p:nvPr/>
          </p:nvSpPr>
          <p:spPr bwMode="auto">
            <a:xfrm>
              <a:off x="-6872288" y="10652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3 h 2701"/>
                <a:gd name="T4" fmla="*/ 1845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3"/>
                  </a:lnTo>
                  <a:lnTo>
                    <a:pt x="1845" y="2701"/>
                  </a:lnTo>
                  <a:lnTo>
                    <a:pt x="1845" y="2699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3" name="Freeform 792"/>
            <p:cNvSpPr/>
            <p:nvPr/>
          </p:nvSpPr>
          <p:spPr bwMode="auto">
            <a:xfrm>
              <a:off x="-6815138" y="1028700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4" name="Freeform 793"/>
            <p:cNvSpPr/>
            <p:nvPr/>
          </p:nvSpPr>
          <p:spPr bwMode="auto">
            <a:xfrm>
              <a:off x="-6815138" y="1028700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5" name="Freeform 794"/>
            <p:cNvSpPr/>
            <p:nvPr/>
          </p:nvSpPr>
          <p:spPr bwMode="auto">
            <a:xfrm>
              <a:off x="-6762751" y="99377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6" name="Freeform 795"/>
            <p:cNvSpPr/>
            <p:nvPr/>
          </p:nvSpPr>
          <p:spPr bwMode="auto">
            <a:xfrm>
              <a:off x="-6762751" y="99377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7" name="Freeform 796"/>
            <p:cNvSpPr/>
            <p:nvPr/>
          </p:nvSpPr>
          <p:spPr bwMode="auto">
            <a:xfrm>
              <a:off x="-6710363" y="9572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4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4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8" name="Freeform 797"/>
            <p:cNvSpPr/>
            <p:nvPr/>
          </p:nvSpPr>
          <p:spPr bwMode="auto">
            <a:xfrm>
              <a:off x="-6710363" y="9572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4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4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9" name="Freeform 798"/>
            <p:cNvSpPr/>
            <p:nvPr/>
          </p:nvSpPr>
          <p:spPr bwMode="auto">
            <a:xfrm>
              <a:off x="-6653213" y="9191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0" name="Freeform 799"/>
            <p:cNvSpPr/>
            <p:nvPr/>
          </p:nvSpPr>
          <p:spPr bwMode="auto">
            <a:xfrm>
              <a:off x="-6653213" y="9191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1" name="Freeform 800"/>
            <p:cNvSpPr/>
            <p:nvPr/>
          </p:nvSpPr>
          <p:spPr bwMode="auto">
            <a:xfrm>
              <a:off x="-6600826" y="8810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2" name="Freeform 801"/>
            <p:cNvSpPr/>
            <p:nvPr/>
          </p:nvSpPr>
          <p:spPr bwMode="auto">
            <a:xfrm>
              <a:off x="-6600826" y="8810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3" name="Freeform 802"/>
            <p:cNvSpPr/>
            <p:nvPr/>
          </p:nvSpPr>
          <p:spPr bwMode="auto">
            <a:xfrm>
              <a:off x="-6548438" y="84772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4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4" y="2699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4" name="Freeform 803"/>
            <p:cNvSpPr/>
            <p:nvPr/>
          </p:nvSpPr>
          <p:spPr bwMode="auto">
            <a:xfrm>
              <a:off x="-6548438" y="847725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4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4" y="2699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5" name="Freeform 804"/>
            <p:cNvSpPr/>
            <p:nvPr/>
          </p:nvSpPr>
          <p:spPr bwMode="auto">
            <a:xfrm>
              <a:off x="-6492876" y="809625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6" name="Freeform 805"/>
            <p:cNvSpPr/>
            <p:nvPr/>
          </p:nvSpPr>
          <p:spPr bwMode="auto">
            <a:xfrm>
              <a:off x="-6492876" y="809625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7" name="Freeform 806"/>
            <p:cNvSpPr/>
            <p:nvPr/>
          </p:nvSpPr>
          <p:spPr bwMode="auto">
            <a:xfrm>
              <a:off x="-6440488" y="7731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698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69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8" name="Freeform 807"/>
            <p:cNvSpPr/>
            <p:nvPr/>
          </p:nvSpPr>
          <p:spPr bwMode="auto">
            <a:xfrm>
              <a:off x="-6440488" y="773113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2 h 2701"/>
                <a:gd name="T4" fmla="*/ 1842 w 1845"/>
                <a:gd name="T5" fmla="*/ 2701 h 2701"/>
                <a:gd name="T6" fmla="*/ 1845 w 1845"/>
                <a:gd name="T7" fmla="*/ 2698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5" y="269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9" name="Freeform 808"/>
            <p:cNvSpPr/>
            <p:nvPr/>
          </p:nvSpPr>
          <p:spPr bwMode="auto">
            <a:xfrm>
              <a:off x="-6386513" y="7350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4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4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0" name="Freeform 809"/>
            <p:cNvSpPr/>
            <p:nvPr/>
          </p:nvSpPr>
          <p:spPr bwMode="auto">
            <a:xfrm>
              <a:off x="-6386513" y="7350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4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4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1" name="Freeform 810"/>
            <p:cNvSpPr/>
            <p:nvPr/>
          </p:nvSpPr>
          <p:spPr bwMode="auto">
            <a:xfrm>
              <a:off x="-6330951" y="696913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3 h 2701"/>
                <a:gd name="T4" fmla="*/ 1842 w 1845"/>
                <a:gd name="T5" fmla="*/ 2701 h 2701"/>
                <a:gd name="T6" fmla="*/ 1845 w 1845"/>
                <a:gd name="T7" fmla="*/ 2701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2" name="Freeform 811"/>
            <p:cNvSpPr/>
            <p:nvPr/>
          </p:nvSpPr>
          <p:spPr bwMode="auto">
            <a:xfrm>
              <a:off x="-6330951" y="696913"/>
              <a:ext cx="2928938" cy="4287838"/>
            </a:xfrm>
            <a:custGeom>
              <a:avLst/>
              <a:gdLst>
                <a:gd name="T0" fmla="*/ 0 w 1845"/>
                <a:gd name="T1" fmla="*/ 0 h 2701"/>
                <a:gd name="T2" fmla="*/ 0 w 1845"/>
                <a:gd name="T3" fmla="*/ 3 h 2701"/>
                <a:gd name="T4" fmla="*/ 1842 w 1845"/>
                <a:gd name="T5" fmla="*/ 2701 h 2701"/>
                <a:gd name="T6" fmla="*/ 1845 w 1845"/>
                <a:gd name="T7" fmla="*/ 2701 h 2701"/>
                <a:gd name="T8" fmla="*/ 0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0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5" y="270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3" name="Freeform 812"/>
            <p:cNvSpPr/>
            <p:nvPr/>
          </p:nvSpPr>
          <p:spPr bwMode="auto">
            <a:xfrm>
              <a:off x="-6278563" y="6635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4" name="Freeform 813"/>
            <p:cNvSpPr/>
            <p:nvPr/>
          </p:nvSpPr>
          <p:spPr bwMode="auto">
            <a:xfrm>
              <a:off x="-6278563" y="6635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5" name="Freeform 814"/>
            <p:cNvSpPr/>
            <p:nvPr/>
          </p:nvSpPr>
          <p:spPr bwMode="auto">
            <a:xfrm>
              <a:off x="-6226176" y="6254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6" name="Freeform 815"/>
            <p:cNvSpPr/>
            <p:nvPr/>
          </p:nvSpPr>
          <p:spPr bwMode="auto">
            <a:xfrm>
              <a:off x="-6226176" y="625475"/>
              <a:ext cx="2928938" cy="4287838"/>
            </a:xfrm>
            <a:custGeom>
              <a:avLst/>
              <a:gdLst>
                <a:gd name="T0" fmla="*/ 3 w 1845"/>
                <a:gd name="T1" fmla="*/ 0 h 2701"/>
                <a:gd name="T2" fmla="*/ 0 w 1845"/>
                <a:gd name="T3" fmla="*/ 0 h 2701"/>
                <a:gd name="T4" fmla="*/ 1842 w 1845"/>
                <a:gd name="T5" fmla="*/ 2701 h 2701"/>
                <a:gd name="T6" fmla="*/ 1845 w 1845"/>
                <a:gd name="T7" fmla="*/ 2699 h 2701"/>
                <a:gd name="T8" fmla="*/ 3 w 1845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701">
                  <a:moveTo>
                    <a:pt x="3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5" y="2699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7" name="Freeform 816"/>
            <p:cNvSpPr/>
            <p:nvPr/>
          </p:nvSpPr>
          <p:spPr bwMode="auto">
            <a:xfrm>
              <a:off x="-6169026" y="5889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8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8" name="Freeform 817"/>
            <p:cNvSpPr/>
            <p:nvPr/>
          </p:nvSpPr>
          <p:spPr bwMode="auto">
            <a:xfrm>
              <a:off x="-6169026" y="58896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698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9" name="Freeform 818"/>
            <p:cNvSpPr/>
            <p:nvPr/>
          </p:nvSpPr>
          <p:spPr bwMode="auto">
            <a:xfrm>
              <a:off x="-6116638" y="5508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0" name="Freeform 819"/>
            <p:cNvSpPr/>
            <p:nvPr/>
          </p:nvSpPr>
          <p:spPr bwMode="auto">
            <a:xfrm>
              <a:off x="-6116638" y="5508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1" name="Freeform 820"/>
            <p:cNvSpPr/>
            <p:nvPr/>
          </p:nvSpPr>
          <p:spPr bwMode="auto">
            <a:xfrm>
              <a:off x="-6064251" y="517525"/>
              <a:ext cx="2928938" cy="4283075"/>
            </a:xfrm>
            <a:custGeom>
              <a:avLst/>
              <a:gdLst>
                <a:gd name="T0" fmla="*/ 3 w 1845"/>
                <a:gd name="T1" fmla="*/ 0 h 2698"/>
                <a:gd name="T2" fmla="*/ 0 w 1845"/>
                <a:gd name="T3" fmla="*/ 0 h 2698"/>
                <a:gd name="T4" fmla="*/ 1842 w 1845"/>
                <a:gd name="T5" fmla="*/ 2698 h 2698"/>
                <a:gd name="T6" fmla="*/ 1845 w 1845"/>
                <a:gd name="T7" fmla="*/ 2698 h 2698"/>
                <a:gd name="T8" fmla="*/ 3 w 1845"/>
                <a:gd name="T9" fmla="*/ 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698">
                  <a:moveTo>
                    <a:pt x="3" y="0"/>
                  </a:moveTo>
                  <a:lnTo>
                    <a:pt x="0" y="0"/>
                  </a:lnTo>
                  <a:lnTo>
                    <a:pt x="1842" y="2698"/>
                  </a:lnTo>
                  <a:lnTo>
                    <a:pt x="1845" y="269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2" name="Freeform 821"/>
            <p:cNvSpPr/>
            <p:nvPr/>
          </p:nvSpPr>
          <p:spPr bwMode="auto">
            <a:xfrm>
              <a:off x="-6064251" y="517525"/>
              <a:ext cx="2928938" cy="4283075"/>
            </a:xfrm>
            <a:custGeom>
              <a:avLst/>
              <a:gdLst>
                <a:gd name="T0" fmla="*/ 3 w 1845"/>
                <a:gd name="T1" fmla="*/ 0 h 2698"/>
                <a:gd name="T2" fmla="*/ 0 w 1845"/>
                <a:gd name="T3" fmla="*/ 0 h 2698"/>
                <a:gd name="T4" fmla="*/ 1842 w 1845"/>
                <a:gd name="T5" fmla="*/ 2698 h 2698"/>
                <a:gd name="T6" fmla="*/ 1845 w 1845"/>
                <a:gd name="T7" fmla="*/ 2698 h 2698"/>
                <a:gd name="T8" fmla="*/ 3 w 1845"/>
                <a:gd name="T9" fmla="*/ 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2698">
                  <a:moveTo>
                    <a:pt x="3" y="0"/>
                  </a:moveTo>
                  <a:lnTo>
                    <a:pt x="0" y="0"/>
                  </a:lnTo>
                  <a:lnTo>
                    <a:pt x="1842" y="2698"/>
                  </a:lnTo>
                  <a:lnTo>
                    <a:pt x="1845" y="269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3" name="Freeform 822"/>
            <p:cNvSpPr/>
            <p:nvPr/>
          </p:nvSpPr>
          <p:spPr bwMode="auto">
            <a:xfrm>
              <a:off x="-6007101" y="479425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4" name="Freeform 823"/>
            <p:cNvSpPr/>
            <p:nvPr/>
          </p:nvSpPr>
          <p:spPr bwMode="auto">
            <a:xfrm>
              <a:off x="-6007101" y="479425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5" name="Freeform 824"/>
            <p:cNvSpPr/>
            <p:nvPr/>
          </p:nvSpPr>
          <p:spPr bwMode="auto">
            <a:xfrm>
              <a:off x="-5954713" y="44132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6" name="Freeform 825"/>
            <p:cNvSpPr/>
            <p:nvPr/>
          </p:nvSpPr>
          <p:spPr bwMode="auto">
            <a:xfrm>
              <a:off x="-5954713" y="44132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3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3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7" name="Freeform 826"/>
            <p:cNvSpPr/>
            <p:nvPr/>
          </p:nvSpPr>
          <p:spPr bwMode="auto">
            <a:xfrm>
              <a:off x="-5902326" y="4048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8" name="Freeform 827"/>
            <p:cNvSpPr/>
            <p:nvPr/>
          </p:nvSpPr>
          <p:spPr bwMode="auto">
            <a:xfrm>
              <a:off x="-5902326" y="40481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9" name="Freeform 828"/>
            <p:cNvSpPr/>
            <p:nvPr/>
          </p:nvSpPr>
          <p:spPr bwMode="auto">
            <a:xfrm>
              <a:off x="-5845176" y="36671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0" name="Freeform 829"/>
            <p:cNvSpPr/>
            <p:nvPr/>
          </p:nvSpPr>
          <p:spPr bwMode="auto">
            <a:xfrm>
              <a:off x="-5845176" y="366713"/>
              <a:ext cx="2927350" cy="4287838"/>
            </a:xfrm>
            <a:custGeom>
              <a:avLst/>
              <a:gdLst>
                <a:gd name="T0" fmla="*/ 0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0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0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1" name="Freeform 830"/>
            <p:cNvSpPr/>
            <p:nvPr/>
          </p:nvSpPr>
          <p:spPr bwMode="auto">
            <a:xfrm>
              <a:off x="-5792788" y="3333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2" name="Freeform 831"/>
            <p:cNvSpPr/>
            <p:nvPr/>
          </p:nvSpPr>
          <p:spPr bwMode="auto">
            <a:xfrm>
              <a:off x="-5792788" y="3333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8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3" name="Freeform 832"/>
            <p:cNvSpPr/>
            <p:nvPr/>
          </p:nvSpPr>
          <p:spPr bwMode="auto">
            <a:xfrm>
              <a:off x="-5740401" y="2952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4" name="Freeform 833"/>
            <p:cNvSpPr/>
            <p:nvPr/>
          </p:nvSpPr>
          <p:spPr bwMode="auto">
            <a:xfrm>
              <a:off x="-5740401" y="295275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0 h 2701"/>
                <a:gd name="T4" fmla="*/ 1842 w 1844"/>
                <a:gd name="T5" fmla="*/ 2701 h 2701"/>
                <a:gd name="T6" fmla="*/ 1844 w 1844"/>
                <a:gd name="T7" fmla="*/ 2699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0"/>
                  </a:lnTo>
                  <a:lnTo>
                    <a:pt x="1842" y="2701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5" name="Freeform 834"/>
            <p:cNvSpPr/>
            <p:nvPr/>
          </p:nvSpPr>
          <p:spPr bwMode="auto">
            <a:xfrm>
              <a:off x="-5688013" y="25717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3 h 2701"/>
                <a:gd name="T4" fmla="*/ 1844 w 1847"/>
                <a:gd name="T5" fmla="*/ 2701 h 2701"/>
                <a:gd name="T6" fmla="*/ 1847 w 1847"/>
                <a:gd name="T7" fmla="*/ 2699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3"/>
                  </a:lnTo>
                  <a:lnTo>
                    <a:pt x="1844" y="2701"/>
                  </a:lnTo>
                  <a:lnTo>
                    <a:pt x="1847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6" name="Freeform 835"/>
            <p:cNvSpPr/>
            <p:nvPr/>
          </p:nvSpPr>
          <p:spPr bwMode="auto">
            <a:xfrm>
              <a:off x="-5688013" y="25717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3 h 2701"/>
                <a:gd name="T4" fmla="*/ 1844 w 1847"/>
                <a:gd name="T5" fmla="*/ 2701 h 2701"/>
                <a:gd name="T6" fmla="*/ 1847 w 1847"/>
                <a:gd name="T7" fmla="*/ 2699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3"/>
                  </a:lnTo>
                  <a:lnTo>
                    <a:pt x="1844" y="2701"/>
                  </a:lnTo>
                  <a:lnTo>
                    <a:pt x="1847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7" name="Freeform 836"/>
            <p:cNvSpPr/>
            <p:nvPr/>
          </p:nvSpPr>
          <p:spPr bwMode="auto">
            <a:xfrm>
              <a:off x="-5630863" y="2206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8" name="Freeform 837"/>
            <p:cNvSpPr/>
            <p:nvPr/>
          </p:nvSpPr>
          <p:spPr bwMode="auto">
            <a:xfrm>
              <a:off x="-5630863" y="220663"/>
              <a:ext cx="2927350" cy="4287838"/>
            </a:xfrm>
            <a:custGeom>
              <a:avLst/>
              <a:gdLst>
                <a:gd name="T0" fmla="*/ 2 w 1844"/>
                <a:gd name="T1" fmla="*/ 0 h 2701"/>
                <a:gd name="T2" fmla="*/ 0 w 1844"/>
                <a:gd name="T3" fmla="*/ 2 h 2701"/>
                <a:gd name="T4" fmla="*/ 1842 w 1844"/>
                <a:gd name="T5" fmla="*/ 2701 h 2701"/>
                <a:gd name="T6" fmla="*/ 1844 w 1844"/>
                <a:gd name="T7" fmla="*/ 2701 h 2701"/>
                <a:gd name="T8" fmla="*/ 2 w 1844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701">
                  <a:moveTo>
                    <a:pt x="2" y="0"/>
                  </a:moveTo>
                  <a:lnTo>
                    <a:pt x="0" y="2"/>
                  </a:lnTo>
                  <a:lnTo>
                    <a:pt x="1842" y="2701"/>
                  </a:lnTo>
                  <a:lnTo>
                    <a:pt x="1844" y="270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9" name="Freeform 838"/>
            <p:cNvSpPr/>
            <p:nvPr/>
          </p:nvSpPr>
          <p:spPr bwMode="auto">
            <a:xfrm>
              <a:off x="-5578476" y="185738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30" name="Freeform 839"/>
            <p:cNvSpPr/>
            <p:nvPr/>
          </p:nvSpPr>
          <p:spPr bwMode="auto">
            <a:xfrm>
              <a:off x="-5578476" y="185738"/>
              <a:ext cx="2927350" cy="4284663"/>
            </a:xfrm>
            <a:custGeom>
              <a:avLst/>
              <a:gdLst>
                <a:gd name="T0" fmla="*/ 2 w 1844"/>
                <a:gd name="T1" fmla="*/ 0 h 2699"/>
                <a:gd name="T2" fmla="*/ 0 w 1844"/>
                <a:gd name="T3" fmla="*/ 0 h 2699"/>
                <a:gd name="T4" fmla="*/ 1842 w 1844"/>
                <a:gd name="T5" fmla="*/ 2699 h 2699"/>
                <a:gd name="T6" fmla="*/ 1844 w 1844"/>
                <a:gd name="T7" fmla="*/ 2699 h 2699"/>
                <a:gd name="T8" fmla="*/ 2 w 1844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699">
                  <a:moveTo>
                    <a:pt x="2" y="0"/>
                  </a:moveTo>
                  <a:lnTo>
                    <a:pt x="0" y="0"/>
                  </a:lnTo>
                  <a:lnTo>
                    <a:pt x="1842" y="2699"/>
                  </a:lnTo>
                  <a:lnTo>
                    <a:pt x="1844" y="269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31" name="Freeform 840"/>
            <p:cNvSpPr/>
            <p:nvPr/>
          </p:nvSpPr>
          <p:spPr bwMode="auto">
            <a:xfrm>
              <a:off x="-5526088" y="14922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0 h 2701"/>
                <a:gd name="T4" fmla="*/ 1844 w 1847"/>
                <a:gd name="T5" fmla="*/ 2701 h 2701"/>
                <a:gd name="T6" fmla="*/ 1847 w 1847"/>
                <a:gd name="T7" fmla="*/ 2698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7" y="269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32" name="Freeform 841"/>
            <p:cNvSpPr/>
            <p:nvPr/>
          </p:nvSpPr>
          <p:spPr bwMode="auto">
            <a:xfrm>
              <a:off x="-5526088" y="149225"/>
              <a:ext cx="2932113" cy="4287838"/>
            </a:xfrm>
            <a:custGeom>
              <a:avLst/>
              <a:gdLst>
                <a:gd name="T0" fmla="*/ 2 w 1847"/>
                <a:gd name="T1" fmla="*/ 0 h 2701"/>
                <a:gd name="T2" fmla="*/ 0 w 1847"/>
                <a:gd name="T3" fmla="*/ 0 h 2701"/>
                <a:gd name="T4" fmla="*/ 1844 w 1847"/>
                <a:gd name="T5" fmla="*/ 2701 h 2701"/>
                <a:gd name="T6" fmla="*/ 1847 w 1847"/>
                <a:gd name="T7" fmla="*/ 2698 h 2701"/>
                <a:gd name="T8" fmla="*/ 2 w 1847"/>
                <a:gd name="T9" fmla="*/ 0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2701">
                  <a:moveTo>
                    <a:pt x="2" y="0"/>
                  </a:moveTo>
                  <a:lnTo>
                    <a:pt x="0" y="0"/>
                  </a:lnTo>
                  <a:lnTo>
                    <a:pt x="1844" y="2701"/>
                  </a:lnTo>
                  <a:lnTo>
                    <a:pt x="1847" y="2698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19462" name="文本框 132"/>
          <p:cNvSpPr txBox="1"/>
          <p:nvPr/>
        </p:nvSpPr>
        <p:spPr>
          <a:xfrm>
            <a:off x="915988" y="2524125"/>
            <a:ext cx="4384675" cy="14462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8800" b="1" i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思源黑体 CN Bold" charset="0"/>
              </a:rPr>
              <a:t>THANKS</a:t>
            </a:r>
            <a:endParaRPr lang="en-US" altLang="zh-CN" sz="8800" b="1" i="1" dirty="0">
              <a:solidFill>
                <a:schemeClr val="bg1"/>
              </a:solidFill>
              <a:latin typeface="Century Gothic" panose="020B0502020202020204" pitchFamily="34" charset="0"/>
              <a:ea typeface="思源黑体 CN Bold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15988" y="2020888"/>
            <a:ext cx="2082800" cy="5857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思源黑体 CN Bold" charset="0"/>
              </a:rPr>
              <a:t>谢谢观看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思源黑体 CN Bold" charset="0"/>
            </a:endParaRPr>
          </a:p>
        </p:txBody>
      </p:sp>
      <p:grpSp>
        <p:nvGrpSpPr>
          <p:cNvPr id="19464" name="组合 144"/>
          <p:cNvGrpSpPr/>
          <p:nvPr/>
        </p:nvGrpSpPr>
        <p:grpSpPr>
          <a:xfrm>
            <a:off x="11522075" y="349250"/>
            <a:ext cx="276225" cy="165100"/>
            <a:chOff x="11534775" y="285750"/>
            <a:chExt cx="276225" cy="165616"/>
          </a:xfrm>
        </p:grpSpPr>
        <p:cxnSp>
          <p:nvCxnSpPr>
            <p:cNvPr id="146" name="直接连接符 145"/>
            <p:cNvCxnSpPr/>
            <p:nvPr/>
          </p:nvCxnSpPr>
          <p:spPr>
            <a:xfrm>
              <a:off x="11534775" y="285750"/>
              <a:ext cx="2762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1534775" y="368558"/>
              <a:ext cx="2762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1534775" y="451366"/>
              <a:ext cx="2762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flipH="1" flipV="1">
            <a:off x="-912812" y="-3175"/>
            <a:ext cx="7032625" cy="35131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7170" name="组合 39"/>
          <p:cNvGrpSpPr/>
          <p:nvPr/>
        </p:nvGrpSpPr>
        <p:grpSpPr>
          <a:xfrm>
            <a:off x="0" y="1257300"/>
            <a:ext cx="5600700" cy="5600700"/>
            <a:chOff x="113" y="419101"/>
            <a:chExt cx="6438900" cy="6438900"/>
          </a:xfrm>
        </p:grpSpPr>
        <p:sp>
          <p:nvSpPr>
            <p:cNvPr id="60" name="等腰三角形 59"/>
            <p:cNvSpPr/>
            <p:nvPr/>
          </p:nvSpPr>
          <p:spPr>
            <a:xfrm rot="10800000" flipH="1" flipV="1">
              <a:off x="113" y="3790061"/>
              <a:ext cx="3056041" cy="306793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1" name="斜纹 60"/>
            <p:cNvSpPr/>
            <p:nvPr/>
          </p:nvSpPr>
          <p:spPr>
            <a:xfrm flipV="1">
              <a:off x="113" y="419101"/>
              <a:ext cx="6438900" cy="6438900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7173" name="文本框 46"/>
          <p:cNvSpPr txBox="1"/>
          <p:nvPr/>
        </p:nvSpPr>
        <p:spPr>
          <a:xfrm>
            <a:off x="7570788" y="4042464"/>
            <a:ext cx="3840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l"/>
            <a:r>
              <a:rPr lang="zh-CN" altLang="en-US" sz="3200" dirty="0">
                <a:solidFill>
                  <a:srgbClr val="4C5580"/>
                </a:solidFill>
                <a:latin typeface="思源黑体 CN Bold" charset="0"/>
                <a:ea typeface="+mn-ea"/>
                <a:cs typeface="思源黑体 CN Bold" charset="0"/>
                <a:sym typeface="+mn-ea"/>
              </a:rPr>
              <a:t>软件架构与核心算法</a:t>
            </a:r>
            <a:endParaRPr lang="zh-CN" altLang="en-US" sz="3200" dirty="0">
              <a:solidFill>
                <a:srgbClr val="4C5580"/>
              </a:solidFill>
              <a:latin typeface="思源黑体 CN Bold" charset="0"/>
              <a:ea typeface="+mn-ea"/>
              <a:cs typeface="思源黑体 CN Bold" charset="0"/>
              <a:sym typeface="思源黑体 CN Normal" charset="0"/>
            </a:endParaRPr>
          </a:p>
        </p:txBody>
      </p:sp>
      <p:sp>
        <p:nvSpPr>
          <p:cNvPr id="7174" name="文本框 64"/>
          <p:cNvSpPr txBox="1"/>
          <p:nvPr/>
        </p:nvSpPr>
        <p:spPr>
          <a:xfrm>
            <a:off x="7570788" y="5451010"/>
            <a:ext cx="3877985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3200" dirty="0">
                <a:solidFill>
                  <a:srgbClr val="4C5580"/>
                </a:solidFill>
                <a:latin typeface="思源黑体 CN Bold" charset="0"/>
                <a:cs typeface="思源黑体 CN Bold" charset="0"/>
                <a:sym typeface="+mn-ea"/>
              </a:rPr>
              <a:t>经验教训与成员贡献</a:t>
            </a:r>
            <a:endParaRPr lang="zh-CN" altLang="en-US" sz="3200" dirty="0">
              <a:solidFill>
                <a:srgbClr val="4C5580"/>
              </a:solidFill>
              <a:latin typeface="思源黑体 CN Bold" charset="0"/>
              <a:ea typeface="+mn-ea"/>
              <a:cs typeface="思源黑体 CN Bold" charset="0"/>
              <a:sym typeface="+mn-ea"/>
            </a:endParaRPr>
          </a:p>
        </p:txBody>
      </p:sp>
      <p:sp>
        <p:nvSpPr>
          <p:cNvPr id="7176" name="文本框 66"/>
          <p:cNvSpPr txBox="1"/>
          <p:nvPr/>
        </p:nvSpPr>
        <p:spPr>
          <a:xfrm>
            <a:off x="7570788" y="1472913"/>
            <a:ext cx="1826141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l"/>
            <a:r>
              <a:rPr lang="zh-CN" altLang="en-US" sz="3200" dirty="0">
                <a:solidFill>
                  <a:srgbClr val="4C5580"/>
                </a:solidFill>
                <a:latin typeface="思源黑体 CN Bold" charset="0"/>
                <a:ea typeface="+mn-ea"/>
                <a:cs typeface="思源黑体 CN Bold" charset="0"/>
                <a:sym typeface="+mn-ea"/>
              </a:rPr>
              <a:t>系统演示</a:t>
            </a:r>
            <a:endParaRPr lang="zh-CN" altLang="en-US" sz="3200" dirty="0">
              <a:solidFill>
                <a:srgbClr val="4C5580"/>
              </a:solidFill>
              <a:latin typeface="思源黑体 CN Bold" charset="0"/>
              <a:ea typeface="+mn-ea"/>
              <a:cs typeface="思源黑体 CN Bold" charset="0"/>
            </a:endParaRPr>
          </a:p>
        </p:txBody>
      </p:sp>
      <p:sp>
        <p:nvSpPr>
          <p:cNvPr id="7177" name="Freeform 20"/>
          <p:cNvSpPr/>
          <p:nvPr/>
        </p:nvSpPr>
        <p:spPr>
          <a:xfrm>
            <a:off x="6624638" y="1423988"/>
            <a:ext cx="768350" cy="682625"/>
          </a:xfrm>
          <a:custGeom>
            <a:avLst/>
            <a:gdLst>
              <a:gd name="txL" fmla="*/ 0 w 2022"/>
              <a:gd name="txT" fmla="*/ 0 h 1800"/>
              <a:gd name="txR" fmla="*/ 2021 w 2022"/>
              <a:gd name="txB" fmla="*/ 1800 h 1800"/>
            </a:gdLst>
            <a:ahLst/>
            <a:cxnLst>
              <a:cxn ang="0">
                <a:pos x="524649" y="0"/>
              </a:cxn>
              <a:cxn ang="0">
                <a:pos x="242963" y="0"/>
              </a:cxn>
              <a:cxn ang="0">
                <a:pos x="158305" y="48607"/>
              </a:cxn>
              <a:cxn ang="0">
                <a:pos x="17463" y="293161"/>
              </a:cxn>
              <a:cxn ang="0">
                <a:pos x="17463" y="390376"/>
              </a:cxn>
              <a:cxn ang="0">
                <a:pos x="158305" y="634930"/>
              </a:cxn>
              <a:cxn ang="0">
                <a:pos x="242963" y="683538"/>
              </a:cxn>
              <a:cxn ang="0">
                <a:pos x="524649" y="683538"/>
              </a:cxn>
              <a:cxn ang="0">
                <a:pos x="609307" y="634930"/>
              </a:cxn>
              <a:cxn ang="0">
                <a:pos x="750149" y="390376"/>
              </a:cxn>
              <a:cxn ang="0">
                <a:pos x="750149" y="293161"/>
              </a:cxn>
              <a:cxn ang="0">
                <a:pos x="609307" y="48607"/>
              </a:cxn>
              <a:cxn ang="0">
                <a:pos x="524649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7178" name="Freeform 20"/>
          <p:cNvSpPr/>
          <p:nvPr/>
        </p:nvSpPr>
        <p:spPr>
          <a:xfrm>
            <a:off x="6624638" y="3993410"/>
            <a:ext cx="768350" cy="684212"/>
          </a:xfrm>
          <a:custGeom>
            <a:avLst/>
            <a:gdLst>
              <a:gd name="txL" fmla="*/ 0 w 2022"/>
              <a:gd name="txT" fmla="*/ 0 h 1800"/>
              <a:gd name="txR" fmla="*/ 2021 w 2022"/>
              <a:gd name="txB" fmla="*/ 1800 h 1800"/>
            </a:gdLst>
            <a:ahLst/>
            <a:cxnLst>
              <a:cxn ang="0">
                <a:pos x="524649" y="0"/>
              </a:cxn>
              <a:cxn ang="0">
                <a:pos x="242963" y="0"/>
              </a:cxn>
              <a:cxn ang="0">
                <a:pos x="158305" y="48607"/>
              </a:cxn>
              <a:cxn ang="0">
                <a:pos x="17463" y="293161"/>
              </a:cxn>
              <a:cxn ang="0">
                <a:pos x="17463" y="390376"/>
              </a:cxn>
              <a:cxn ang="0">
                <a:pos x="158305" y="634930"/>
              </a:cxn>
              <a:cxn ang="0">
                <a:pos x="242963" y="683538"/>
              </a:cxn>
              <a:cxn ang="0">
                <a:pos x="524649" y="683538"/>
              </a:cxn>
              <a:cxn ang="0">
                <a:pos x="609307" y="634930"/>
              </a:cxn>
              <a:cxn ang="0">
                <a:pos x="750149" y="390376"/>
              </a:cxn>
              <a:cxn ang="0">
                <a:pos x="750149" y="293161"/>
              </a:cxn>
              <a:cxn ang="0">
                <a:pos x="609307" y="48607"/>
              </a:cxn>
              <a:cxn ang="0">
                <a:pos x="524649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7179" name="Freeform 20"/>
          <p:cNvSpPr/>
          <p:nvPr/>
        </p:nvSpPr>
        <p:spPr>
          <a:xfrm>
            <a:off x="6624638" y="5402085"/>
            <a:ext cx="768350" cy="682625"/>
          </a:xfrm>
          <a:custGeom>
            <a:avLst/>
            <a:gdLst>
              <a:gd name="txL" fmla="*/ 0 w 2022"/>
              <a:gd name="txT" fmla="*/ 0 h 1800"/>
              <a:gd name="txR" fmla="*/ 2021 w 2022"/>
              <a:gd name="txB" fmla="*/ 1800 h 1800"/>
            </a:gdLst>
            <a:ahLst/>
            <a:cxnLst>
              <a:cxn ang="0">
                <a:pos x="524649" y="0"/>
              </a:cxn>
              <a:cxn ang="0">
                <a:pos x="242963" y="0"/>
              </a:cxn>
              <a:cxn ang="0">
                <a:pos x="158305" y="48607"/>
              </a:cxn>
              <a:cxn ang="0">
                <a:pos x="17463" y="293161"/>
              </a:cxn>
              <a:cxn ang="0">
                <a:pos x="17463" y="390376"/>
              </a:cxn>
              <a:cxn ang="0">
                <a:pos x="158305" y="634930"/>
              </a:cxn>
              <a:cxn ang="0">
                <a:pos x="242963" y="683538"/>
              </a:cxn>
              <a:cxn ang="0">
                <a:pos x="524649" y="683538"/>
              </a:cxn>
              <a:cxn ang="0">
                <a:pos x="609307" y="634930"/>
              </a:cxn>
              <a:cxn ang="0">
                <a:pos x="750149" y="390376"/>
              </a:cxn>
              <a:cxn ang="0">
                <a:pos x="750149" y="293161"/>
              </a:cxn>
              <a:cxn ang="0">
                <a:pos x="609307" y="48607"/>
              </a:cxn>
              <a:cxn ang="0">
                <a:pos x="524649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28" name="组合 27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58" name="圆角矩形 5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56" name="圆角矩形 5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54" name="圆角矩形 5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52" name="圆角矩形 5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48" name="圆角矩形 4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sp>
        <p:nvSpPr>
          <p:cNvPr id="62" name="文本框 61"/>
          <p:cNvSpPr txBox="1"/>
          <p:nvPr/>
        </p:nvSpPr>
        <p:spPr>
          <a:xfrm>
            <a:off x="1665288" y="833438"/>
            <a:ext cx="1784350" cy="923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思源黑体 CN Bold" charset="0"/>
                <a:ea typeface="+mn-ea"/>
                <a:cs typeface="思源黑体 CN Bold" charset="0"/>
              </a:rPr>
              <a:t>目 录</a:t>
            </a:r>
            <a:endParaRPr lang="zh-CN" altLang="en-US" sz="5400" dirty="0">
              <a:solidFill>
                <a:schemeClr val="bg1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7183" name="文本框 62"/>
          <p:cNvSpPr txBox="1"/>
          <p:nvPr/>
        </p:nvSpPr>
        <p:spPr>
          <a:xfrm>
            <a:off x="1570038" y="1695450"/>
            <a:ext cx="197326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CONTENTS</a:t>
            </a:r>
          </a:p>
        </p:txBody>
      </p:sp>
      <p:sp>
        <p:nvSpPr>
          <p:cNvPr id="30" name="文本框 64">
            <a:extLst>
              <a:ext uri="{FF2B5EF4-FFF2-40B4-BE49-F238E27FC236}">
                <a16:creationId xmlns:a16="http://schemas.microsoft.com/office/drawing/2014/main" id="{93E39F85-6D2A-981A-FEA2-7062C03428D1}"/>
              </a:ext>
            </a:extLst>
          </p:cNvPr>
          <p:cNvSpPr txBox="1"/>
          <p:nvPr/>
        </p:nvSpPr>
        <p:spPr>
          <a:xfrm>
            <a:off x="7570788" y="2733226"/>
            <a:ext cx="3467616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3200" dirty="0">
                <a:solidFill>
                  <a:srgbClr val="4C5580"/>
                </a:solidFill>
                <a:latin typeface="思源黑体 CN Bold" charset="0"/>
                <a:cs typeface="思源黑体 CN Bold" charset="0"/>
                <a:sym typeface="+mn-ea"/>
              </a:rPr>
              <a:t>产品特色与创新点</a:t>
            </a:r>
            <a:endParaRPr lang="zh-CN" altLang="en-US" sz="3200" dirty="0">
              <a:solidFill>
                <a:srgbClr val="4C5580"/>
              </a:solidFill>
              <a:latin typeface="思源黑体 CN Bold" charset="0"/>
              <a:ea typeface="+mn-ea"/>
              <a:cs typeface="思源黑体 CN Bold" charset="0"/>
              <a:sym typeface="+mn-ea"/>
            </a:endParaRP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EDBFAB50-4970-46A5-D964-DAED5FAF12E4}"/>
              </a:ext>
            </a:extLst>
          </p:cNvPr>
          <p:cNvSpPr/>
          <p:nvPr/>
        </p:nvSpPr>
        <p:spPr>
          <a:xfrm>
            <a:off x="6624638" y="2684301"/>
            <a:ext cx="768350" cy="682625"/>
          </a:xfrm>
          <a:custGeom>
            <a:avLst/>
            <a:gdLst>
              <a:gd name="txL" fmla="*/ 0 w 2022"/>
              <a:gd name="txT" fmla="*/ 0 h 1800"/>
              <a:gd name="txR" fmla="*/ 2021 w 2022"/>
              <a:gd name="txB" fmla="*/ 1800 h 1800"/>
            </a:gdLst>
            <a:ahLst/>
            <a:cxnLst>
              <a:cxn ang="0">
                <a:pos x="524649" y="0"/>
              </a:cxn>
              <a:cxn ang="0">
                <a:pos x="242963" y="0"/>
              </a:cxn>
              <a:cxn ang="0">
                <a:pos x="158305" y="48607"/>
              </a:cxn>
              <a:cxn ang="0">
                <a:pos x="17463" y="293161"/>
              </a:cxn>
              <a:cxn ang="0">
                <a:pos x="17463" y="390376"/>
              </a:cxn>
              <a:cxn ang="0">
                <a:pos x="158305" y="634930"/>
              </a:cxn>
              <a:cxn ang="0">
                <a:pos x="242963" y="683538"/>
              </a:cxn>
              <a:cxn ang="0">
                <a:pos x="524649" y="683538"/>
              </a:cxn>
              <a:cxn ang="0">
                <a:pos x="609307" y="634930"/>
              </a:cxn>
              <a:cxn ang="0">
                <a:pos x="750149" y="390376"/>
              </a:cxn>
              <a:cxn ang="0">
                <a:pos x="750149" y="293161"/>
              </a:cxn>
              <a:cxn ang="0">
                <a:pos x="609307" y="48607"/>
              </a:cxn>
              <a:cxn ang="0">
                <a:pos x="524649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</p:spTree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618672" y="315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4C5580"/>
                </a:solidFill>
                <a:latin typeface="思源黑体 CN Bold" charset="0"/>
                <a:cs typeface="思源黑体 CN Bold" charset="0"/>
                <a:sym typeface="+mn-ea"/>
              </a:rPr>
              <a:t>系统演示</a:t>
            </a:r>
            <a:endParaRPr lang="zh-CN" altLang="en-US" sz="5400" dirty="0">
              <a:solidFill>
                <a:srgbClr val="4C5580"/>
              </a:solidFill>
              <a:latin typeface="思源黑体 CN Bold" charset="0"/>
              <a:cs typeface="思源黑体 CN Bold" charset="0"/>
            </a:endParaRPr>
          </a:p>
        </p:txBody>
      </p:sp>
      <p:sp>
        <p:nvSpPr>
          <p:cNvPr id="8194" name="Freeform 20"/>
          <p:cNvSpPr/>
          <p:nvPr/>
        </p:nvSpPr>
        <p:spPr>
          <a:xfrm>
            <a:off x="5561013" y="1917700"/>
            <a:ext cx="1069975" cy="954088"/>
          </a:xfrm>
          <a:custGeom>
            <a:avLst/>
            <a:gdLst>
              <a:gd name="txL" fmla="*/ 0 w 2022"/>
              <a:gd name="txT" fmla="*/ 0 h 1800"/>
              <a:gd name="txR" fmla="*/ 2022 w 2022"/>
              <a:gd name="txB" fmla="*/ 1800 h 1800"/>
            </a:gdLst>
            <a:ahLst/>
            <a:cxnLst>
              <a:cxn ang="0">
                <a:pos x="732125" y="0"/>
              </a:cxn>
              <a:cxn ang="0">
                <a:pos x="339045" y="0"/>
              </a:cxn>
              <a:cxn ang="0">
                <a:pos x="220909" y="67829"/>
              </a:cxn>
              <a:cxn ang="0">
                <a:pos x="24368" y="409094"/>
              </a:cxn>
              <a:cxn ang="0">
                <a:pos x="24368" y="544752"/>
              </a:cxn>
              <a:cxn ang="0">
                <a:pos x="220909" y="886017"/>
              </a:cxn>
              <a:cxn ang="0">
                <a:pos x="339045" y="953847"/>
              </a:cxn>
              <a:cxn ang="0">
                <a:pos x="732125" y="953847"/>
              </a:cxn>
              <a:cxn ang="0">
                <a:pos x="850261" y="886017"/>
              </a:cxn>
              <a:cxn ang="0">
                <a:pos x="1046802" y="544752"/>
              </a:cxn>
              <a:cxn ang="0">
                <a:pos x="1046802" y="409094"/>
              </a:cxn>
              <a:cxn ang="0">
                <a:pos x="850261" y="67829"/>
              </a:cxn>
              <a:cxn ang="0">
                <a:pos x="732125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8196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</p:spTree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589686" y="326167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4C5580"/>
                </a:solidFill>
                <a:latin typeface="思源黑体 CN Bold" charset="0"/>
                <a:cs typeface="思源黑体 CN Bold" charset="0"/>
                <a:sym typeface="+mn-ea"/>
              </a:rPr>
              <a:t>产品特色与创新点</a:t>
            </a:r>
          </a:p>
        </p:txBody>
      </p:sp>
      <p:sp>
        <p:nvSpPr>
          <p:cNvPr id="8194" name="Freeform 20"/>
          <p:cNvSpPr/>
          <p:nvPr/>
        </p:nvSpPr>
        <p:spPr>
          <a:xfrm>
            <a:off x="5561013" y="1917700"/>
            <a:ext cx="1069975" cy="954088"/>
          </a:xfrm>
          <a:custGeom>
            <a:avLst/>
            <a:gdLst>
              <a:gd name="txL" fmla="*/ 0 w 2022"/>
              <a:gd name="txT" fmla="*/ 0 h 1800"/>
              <a:gd name="txR" fmla="*/ 2022 w 2022"/>
              <a:gd name="txB" fmla="*/ 1800 h 1800"/>
            </a:gdLst>
            <a:ahLst/>
            <a:cxnLst>
              <a:cxn ang="0">
                <a:pos x="732125" y="0"/>
              </a:cxn>
              <a:cxn ang="0">
                <a:pos x="339045" y="0"/>
              </a:cxn>
              <a:cxn ang="0">
                <a:pos x="220909" y="67829"/>
              </a:cxn>
              <a:cxn ang="0">
                <a:pos x="24368" y="409094"/>
              </a:cxn>
              <a:cxn ang="0">
                <a:pos x="24368" y="544752"/>
              </a:cxn>
              <a:cxn ang="0">
                <a:pos x="220909" y="886017"/>
              </a:cxn>
              <a:cxn ang="0">
                <a:pos x="339045" y="953847"/>
              </a:cxn>
              <a:cxn ang="0">
                <a:pos x="732125" y="953847"/>
              </a:cxn>
              <a:cxn ang="0">
                <a:pos x="850261" y="886017"/>
              </a:cxn>
              <a:cxn ang="0">
                <a:pos x="1046802" y="544752"/>
              </a:cxn>
              <a:cxn ang="0">
                <a:pos x="1046802" y="409094"/>
              </a:cxn>
              <a:cxn ang="0">
                <a:pos x="850261" y="67829"/>
              </a:cxn>
              <a:cxn ang="0">
                <a:pos x="732125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8196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</p:spTree>
    <p:extLst>
      <p:ext uri="{BB962C8B-B14F-4D97-AF65-F5344CB8AC3E}">
        <p14:creationId xmlns:p14="http://schemas.microsoft.com/office/powerpoint/2010/main" val="2478422575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460375" y="314325"/>
            <a:ext cx="452438" cy="501650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/>
            <a:r>
              <a:rPr lang="en-US" altLang="zh-CN" strike="noStrike" noProof="1"/>
              <a:t>02</a:t>
            </a:r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1736724" y="1910016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7267575" y="1905000"/>
            <a:ext cx="3189288" cy="363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文本框 31"/>
          <p:cNvSpPr txBox="1"/>
          <p:nvPr/>
        </p:nvSpPr>
        <p:spPr>
          <a:xfrm>
            <a:off x="2738428" y="1306766"/>
            <a:ext cx="95410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  <a:ea typeface="+mn-ea"/>
                <a:cs typeface="思源黑体 CN Bold" charset="0"/>
              </a:rPr>
              <a:t>评论栏</a:t>
            </a:r>
            <a:endParaRPr lang="zh-CN" altLang="en-US" sz="2000" dirty="0">
              <a:solidFill>
                <a:schemeClr val="accent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01811" y="2027491"/>
            <a:ext cx="2859088" cy="7841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在侧面的评论栏可以实时交流互动</a:t>
            </a:r>
            <a:endParaRPr lang="zh-CN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44135" y="1306766"/>
            <a:ext cx="1811714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思源黑体 CN Bold" charset="0"/>
              </a:rPr>
              <a:t>Markdown</a:t>
            </a:r>
            <a:r>
              <a:rPr lang="zh-CN" altLang="en-US" sz="2000" dirty="0">
                <a:solidFill>
                  <a:schemeClr val="accent2"/>
                </a:solidFill>
                <a:latin typeface="思源黑体 CN Bold" charset="0"/>
              </a:rPr>
              <a:t>格式</a:t>
            </a:r>
            <a:endParaRPr lang="zh-CN" altLang="en-US" sz="2000" dirty="0">
              <a:solidFill>
                <a:schemeClr val="accent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40275" y="2022475"/>
            <a:ext cx="2527300" cy="41485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35137" y="5652487"/>
            <a:ext cx="3190875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矩形 38"/>
          <p:cNvSpPr/>
          <p:nvPr/>
        </p:nvSpPr>
        <p:spPr>
          <a:xfrm>
            <a:off x="7267575" y="5626100"/>
            <a:ext cx="3189288" cy="185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8"/>
          <p:cNvSpPr txBox="1"/>
          <p:nvPr/>
        </p:nvSpPr>
        <p:spPr>
          <a:xfrm>
            <a:off x="1044575" y="305922"/>
            <a:ext cx="30572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>
                <a:solidFill>
                  <a:srgbClr val="4C5580"/>
                </a:solidFill>
                <a:latin typeface="思源黑体 CN Bold" charset="0"/>
                <a:cs typeface="思源黑体 CN Bold" charset="0"/>
                <a:sym typeface="+mn-ea"/>
              </a:rPr>
              <a:t>产品特色与创新点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5D20AF-3ED0-3FA8-57AE-D0B183640098}"/>
              </a:ext>
            </a:extLst>
          </p:cNvPr>
          <p:cNvSpPr txBox="1"/>
          <p:nvPr/>
        </p:nvSpPr>
        <p:spPr>
          <a:xfrm>
            <a:off x="7320448" y="2045237"/>
            <a:ext cx="2859088" cy="152285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在双栏模式中可开启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markdown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模式</a:t>
            </a: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可以转化成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苹方 常规" pitchFamily="34" charset="-122"/>
              </a:rPr>
              <a:t>等</a:t>
            </a: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600" dirty="0">
              <a:solidFill>
                <a:schemeClr val="bg1"/>
              </a:solidFill>
              <a:latin typeface="Century Gothic" panose="020B0502020202020204" pitchFamily="34" charset="0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59611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8" grpId="0" animBg="1"/>
      <p:bldP spid="38" grpId="1" animBg="1"/>
      <p:bldP spid="39" grpId="0" animBg="1"/>
      <p:bldP spid="39" grpId="1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918460" y="3130550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C5580"/>
                </a:solidFill>
                <a:latin typeface="思源黑体 CN Bold" charset="0"/>
                <a:ea typeface="+mn-ea"/>
                <a:cs typeface="思源黑体 CN Bold" charset="0"/>
                <a:sym typeface="+mn-ea"/>
              </a:rPr>
              <a:t>软件架构与核心算法</a:t>
            </a:r>
            <a:endParaRPr lang="zh-CN" altLang="en-US" sz="5400" dirty="0">
              <a:solidFill>
                <a:schemeClr val="tx2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9218" name="Freeform 20"/>
          <p:cNvSpPr/>
          <p:nvPr/>
        </p:nvSpPr>
        <p:spPr>
          <a:xfrm>
            <a:off x="5561013" y="1917700"/>
            <a:ext cx="1069975" cy="954088"/>
          </a:xfrm>
          <a:custGeom>
            <a:avLst/>
            <a:gdLst>
              <a:gd name="txL" fmla="*/ 0 w 2022"/>
              <a:gd name="txT" fmla="*/ 0 h 1800"/>
              <a:gd name="txR" fmla="*/ 2022 w 2022"/>
              <a:gd name="txB" fmla="*/ 1800 h 1800"/>
            </a:gdLst>
            <a:ahLst/>
            <a:cxnLst>
              <a:cxn ang="0">
                <a:pos x="732125" y="0"/>
              </a:cxn>
              <a:cxn ang="0">
                <a:pos x="339045" y="0"/>
              </a:cxn>
              <a:cxn ang="0">
                <a:pos x="220909" y="67829"/>
              </a:cxn>
              <a:cxn ang="0">
                <a:pos x="24368" y="409094"/>
              </a:cxn>
              <a:cxn ang="0">
                <a:pos x="24368" y="544752"/>
              </a:cxn>
              <a:cxn ang="0">
                <a:pos x="220909" y="886017"/>
              </a:cxn>
              <a:cxn ang="0">
                <a:pos x="339045" y="953847"/>
              </a:cxn>
              <a:cxn ang="0">
                <a:pos x="732125" y="953847"/>
              </a:cxn>
              <a:cxn ang="0">
                <a:pos x="850261" y="886017"/>
              </a:cxn>
              <a:cxn ang="0">
                <a:pos x="1046802" y="544752"/>
              </a:cxn>
              <a:cxn ang="0">
                <a:pos x="1046802" y="409094"/>
              </a:cxn>
              <a:cxn ang="0">
                <a:pos x="850261" y="67829"/>
              </a:cxn>
              <a:cxn ang="0">
                <a:pos x="732125" y="0"/>
              </a:cxn>
            </a:cxnLst>
            <a:rect l="txL" t="txT" r="txR" b="txB"/>
            <a:pathLst>
              <a:path w="2022" h="1800">
                <a:moveTo>
                  <a:pt x="1382" y="0"/>
                </a:moveTo>
                <a:cubicBezTo>
                  <a:pt x="640" y="0"/>
                  <a:pt x="640" y="0"/>
                  <a:pt x="640" y="0"/>
                </a:cubicBezTo>
                <a:cubicBezTo>
                  <a:pt x="548" y="0"/>
                  <a:pt x="463" y="49"/>
                  <a:pt x="417" y="128"/>
                </a:cubicBezTo>
                <a:cubicBezTo>
                  <a:pt x="46" y="772"/>
                  <a:pt x="46" y="772"/>
                  <a:pt x="46" y="772"/>
                </a:cubicBezTo>
                <a:cubicBezTo>
                  <a:pt x="0" y="851"/>
                  <a:pt x="0" y="949"/>
                  <a:pt x="46" y="1028"/>
                </a:cubicBezTo>
                <a:cubicBezTo>
                  <a:pt x="417" y="1672"/>
                  <a:pt x="417" y="1672"/>
                  <a:pt x="417" y="1672"/>
                </a:cubicBezTo>
                <a:cubicBezTo>
                  <a:pt x="463" y="1751"/>
                  <a:pt x="548" y="1800"/>
                  <a:pt x="640" y="1800"/>
                </a:cubicBezTo>
                <a:cubicBezTo>
                  <a:pt x="1382" y="1800"/>
                  <a:pt x="1382" y="1800"/>
                  <a:pt x="1382" y="1800"/>
                </a:cubicBezTo>
                <a:cubicBezTo>
                  <a:pt x="1474" y="1800"/>
                  <a:pt x="1559" y="1751"/>
                  <a:pt x="1605" y="1672"/>
                </a:cubicBezTo>
                <a:cubicBezTo>
                  <a:pt x="1976" y="1028"/>
                  <a:pt x="1976" y="1028"/>
                  <a:pt x="1976" y="1028"/>
                </a:cubicBezTo>
                <a:cubicBezTo>
                  <a:pt x="2022" y="949"/>
                  <a:pt x="2022" y="851"/>
                  <a:pt x="1976" y="772"/>
                </a:cubicBezTo>
                <a:cubicBezTo>
                  <a:pt x="1605" y="128"/>
                  <a:pt x="1605" y="128"/>
                  <a:pt x="1605" y="128"/>
                </a:cubicBezTo>
                <a:cubicBezTo>
                  <a:pt x="1559" y="49"/>
                  <a:pt x="1474" y="0"/>
                  <a:pt x="138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</p:spTree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521E7B-926A-4AA7-821E-DBFFEB1FAC2B}"/>
              </a:ext>
            </a:extLst>
          </p:cNvPr>
          <p:cNvGrpSpPr/>
          <p:nvPr/>
        </p:nvGrpSpPr>
        <p:grpSpPr>
          <a:xfrm flipH="1">
            <a:off x="0" y="0"/>
            <a:ext cx="12571659" cy="7597529"/>
            <a:chOff x="-3060" y="0"/>
            <a:chExt cx="12571659" cy="7597529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75BC0964-B590-49B0-955E-6E557ECE00CF}"/>
                </a:ext>
              </a:extLst>
            </p:cNvPr>
            <p:cNvSpPr/>
            <p:nvPr/>
          </p:nvSpPr>
          <p:spPr>
            <a:xfrm>
              <a:off x="3581" y="739529"/>
              <a:ext cx="12192001" cy="6858000"/>
            </a:xfrm>
            <a:prstGeom prst="parallelogram">
              <a:avLst>
                <a:gd name="adj" fmla="val 99200"/>
              </a:avLst>
            </a:prstGeom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90476F0C-5148-4078-B9A0-D6FD243883C5}"/>
                </a:ext>
              </a:extLst>
            </p:cNvPr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斜纹 4">
              <a:extLst>
                <a:ext uri="{FF2B5EF4-FFF2-40B4-BE49-F238E27FC236}">
                  <a16:creationId xmlns:a16="http://schemas.microsoft.com/office/drawing/2014/main" id="{85E07AB4-7A22-4A92-ADB4-4DD9C02A8DA8}"/>
                </a:ext>
              </a:extLst>
            </p:cNvPr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A53FF757-EE85-4152-9D8B-0276048571B6}"/>
                </a:ext>
              </a:extLst>
            </p:cNvPr>
            <p:cNvSpPr/>
            <p:nvPr/>
          </p:nvSpPr>
          <p:spPr>
            <a:xfrm rot="10800000" flipV="1">
              <a:off x="9421262" y="3723340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752BBC5-AA3F-4A13-91DC-543B0E38A3FE}"/>
              </a:ext>
            </a:extLst>
          </p:cNvPr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D1D9660-5850-479A-A23C-3A0E5F76AA25}"/>
                </a:ext>
              </a:extLst>
            </p:cNvPr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1" name="圆角矩形 43">
                <a:extLst>
                  <a:ext uri="{FF2B5EF4-FFF2-40B4-BE49-F238E27FC236}">
                    <a16:creationId xmlns:a16="http://schemas.microsoft.com/office/drawing/2014/main" id="{500EAA30-5B4E-4340-9595-9804AAE57157}"/>
                  </a:ext>
                </a:extLst>
              </p:cNvPr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44">
                <a:extLst>
                  <a:ext uri="{FF2B5EF4-FFF2-40B4-BE49-F238E27FC236}">
                    <a16:creationId xmlns:a16="http://schemas.microsoft.com/office/drawing/2014/main" id="{F65C5190-B8A5-4A79-9029-73878A02F015}"/>
                  </a:ext>
                </a:extLst>
              </p:cNvPr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649B575-7B9C-44F3-9F2E-97B4A1479222}"/>
                </a:ext>
              </a:extLst>
            </p:cNvPr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9" name="圆角矩形 41">
                <a:extLst>
                  <a:ext uri="{FF2B5EF4-FFF2-40B4-BE49-F238E27FC236}">
                    <a16:creationId xmlns:a16="http://schemas.microsoft.com/office/drawing/2014/main" id="{1D9383C9-2B10-41D0-B05F-E200CA9D7925}"/>
                  </a:ext>
                </a:extLst>
              </p:cNvPr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42">
                <a:extLst>
                  <a:ext uri="{FF2B5EF4-FFF2-40B4-BE49-F238E27FC236}">
                    <a16:creationId xmlns:a16="http://schemas.microsoft.com/office/drawing/2014/main" id="{1E922523-AA7D-4299-AE50-1BD092674BCC}"/>
                  </a:ext>
                </a:extLst>
              </p:cNvPr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F2111DD-D7F4-4F59-AF50-3A3AFDBA3EA5}"/>
                </a:ext>
              </a:extLst>
            </p:cNvPr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7" name="圆角矩形 39">
                <a:extLst>
                  <a:ext uri="{FF2B5EF4-FFF2-40B4-BE49-F238E27FC236}">
                    <a16:creationId xmlns:a16="http://schemas.microsoft.com/office/drawing/2014/main" id="{46DA56E6-E8B2-45BE-94B5-FCCC86F4CD8E}"/>
                  </a:ext>
                </a:extLst>
              </p:cNvPr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40">
                <a:extLst>
                  <a:ext uri="{FF2B5EF4-FFF2-40B4-BE49-F238E27FC236}">
                    <a16:creationId xmlns:a16="http://schemas.microsoft.com/office/drawing/2014/main" id="{CEDACAC0-1D81-475E-9A14-DB92E19EFB98}"/>
                  </a:ext>
                </a:extLst>
              </p:cNvPr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3328141-A43E-4DA2-91F1-63A301DD5848}"/>
                </a:ext>
              </a:extLst>
            </p:cNvPr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5" name="圆角矩形 37">
                <a:extLst>
                  <a:ext uri="{FF2B5EF4-FFF2-40B4-BE49-F238E27FC236}">
                    <a16:creationId xmlns:a16="http://schemas.microsoft.com/office/drawing/2014/main" id="{9D88E157-6780-4412-8FC7-9429B994762D}"/>
                  </a:ext>
                </a:extLst>
              </p:cNvPr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38">
                <a:extLst>
                  <a:ext uri="{FF2B5EF4-FFF2-40B4-BE49-F238E27FC236}">
                    <a16:creationId xmlns:a16="http://schemas.microsoft.com/office/drawing/2014/main" id="{EB560125-9D2C-422F-8429-6458017D6D50}"/>
                  </a:ext>
                </a:extLst>
              </p:cNvPr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6A7A34B-6620-4DEE-BF6E-65BEA172845D}"/>
                </a:ext>
              </a:extLst>
            </p:cNvPr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3" name="圆角矩形 35">
                <a:extLst>
                  <a:ext uri="{FF2B5EF4-FFF2-40B4-BE49-F238E27FC236}">
                    <a16:creationId xmlns:a16="http://schemas.microsoft.com/office/drawing/2014/main" id="{43CF50D6-12C6-4758-9F93-C0DB13339738}"/>
                  </a:ext>
                </a:extLst>
              </p:cNvPr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36">
                <a:extLst>
                  <a:ext uri="{FF2B5EF4-FFF2-40B4-BE49-F238E27FC236}">
                    <a16:creationId xmlns:a16="http://schemas.microsoft.com/office/drawing/2014/main" id="{4F78135C-6087-4BD7-905F-CF9181D198BD}"/>
                  </a:ext>
                </a:extLst>
              </p:cNvPr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9CBB499-C18D-4D49-A576-8683CE46D4D6}"/>
              </a:ext>
            </a:extLst>
          </p:cNvPr>
          <p:cNvSpPr txBox="1"/>
          <p:nvPr/>
        </p:nvSpPr>
        <p:spPr>
          <a:xfrm>
            <a:off x="975360" y="15594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</a:rPr>
              <a:t>前端架构</a:t>
            </a:r>
            <a:endParaRPr lang="zh-CN" altLang="en-US" sz="2400" spc="1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任意多边形 12">
            <a:extLst>
              <a:ext uri="{FF2B5EF4-FFF2-40B4-BE49-F238E27FC236}">
                <a16:creationId xmlns:a16="http://schemas.microsoft.com/office/drawing/2014/main" id="{A7593000-6D62-48F4-A571-0CB3DC17C822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BC3171B-93B6-7A16-98AA-6510FE8A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75" y="155944"/>
            <a:ext cx="4426177" cy="657258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B31ED56-122C-0BCA-8F60-DFD5AD2A2056}"/>
              </a:ext>
            </a:extLst>
          </p:cNvPr>
          <p:cNvSpPr txBox="1"/>
          <p:nvPr/>
        </p:nvSpPr>
        <p:spPr>
          <a:xfrm>
            <a:off x="1532379" y="780677"/>
            <a:ext cx="4041491" cy="5150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采用</a:t>
            </a:r>
            <a:r>
              <a:rPr lang="en-US" altLang="zh-CN" sz="2400" dirty="0" err="1">
                <a:latin typeface="+mn-ea"/>
              </a:rPr>
              <a:t>vue</a:t>
            </a:r>
            <a:r>
              <a:rPr lang="zh-CN" altLang="en-US" sz="2400" dirty="0">
                <a:latin typeface="+mn-ea"/>
              </a:rPr>
              <a:t>架构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Assets:</a:t>
            </a:r>
            <a:r>
              <a:rPr lang="zh-CN" altLang="en-US" sz="2400" dirty="0">
                <a:latin typeface="+mn-ea"/>
              </a:rPr>
              <a:t>静态资源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Components:</a:t>
            </a:r>
            <a:r>
              <a:rPr lang="zh-CN" altLang="en-US" sz="2400" dirty="0">
                <a:latin typeface="+mn-ea"/>
              </a:rPr>
              <a:t>页面组件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Router:</a:t>
            </a:r>
            <a:r>
              <a:rPr lang="zh-CN" altLang="en-US" sz="2400" dirty="0">
                <a:latin typeface="+mn-ea"/>
              </a:rPr>
              <a:t>控制页面的跳转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Utils:</a:t>
            </a:r>
            <a:r>
              <a:rPr lang="zh-CN" altLang="en-US" sz="2400" dirty="0">
                <a:latin typeface="+mn-ea"/>
              </a:rPr>
              <a:t>辅助函数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View:</a:t>
            </a:r>
            <a:r>
              <a:rPr lang="zh-CN" altLang="en-US" sz="2400" dirty="0">
                <a:latin typeface="+mn-ea"/>
              </a:rPr>
              <a:t>页面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 err="1">
                <a:latin typeface="+mn-ea"/>
              </a:rPr>
              <a:t>axios</a:t>
            </a:r>
            <a:r>
              <a:rPr lang="zh-CN" altLang="en-US" sz="2400" dirty="0">
                <a:latin typeface="+mn-ea"/>
              </a:rPr>
              <a:t>实现前后端通信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64633" y="6438899"/>
            <a:ext cx="556298" cy="151995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4" name="圆角矩形 8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80" name="圆角矩形 7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9220" name="组合 65"/>
          <p:cNvGrpSpPr/>
          <p:nvPr/>
        </p:nvGrpSpPr>
        <p:grpSpPr>
          <a:xfrm flipH="1">
            <a:off x="-3175" y="0"/>
            <a:ext cx="12195175" cy="6858000"/>
            <a:chOff x="-3060" y="0"/>
            <a:chExt cx="12194645" cy="6858001"/>
          </a:xfrm>
        </p:grpSpPr>
        <p:sp>
          <p:nvSpPr>
            <p:cNvPr id="68" name="等腰三角形 67"/>
            <p:cNvSpPr/>
            <p:nvPr/>
          </p:nvSpPr>
          <p:spPr>
            <a:xfrm rot="10800000" flipH="1">
              <a:off x="-3060" y="1"/>
              <a:ext cx="1767177" cy="1774057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9" name="斜纹 68"/>
            <p:cNvSpPr/>
            <p:nvPr/>
          </p:nvSpPr>
          <p:spPr>
            <a:xfrm>
              <a:off x="-3060" y="0"/>
              <a:ext cx="3723338" cy="3723339"/>
            </a:xfrm>
            <a:prstGeom prst="diagStripe">
              <a:avLst>
                <a:gd name="adj" fmla="val 543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 rot="10800000" flipV="1">
              <a:off x="9044248" y="3723341"/>
              <a:ext cx="3147337" cy="313466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99A0CAC-14B6-5A2F-C2CA-BAC6239C6C1B}"/>
              </a:ext>
            </a:extLst>
          </p:cNvPr>
          <p:cNvSpPr txBox="1"/>
          <p:nvPr/>
        </p:nvSpPr>
        <p:spPr>
          <a:xfrm>
            <a:off x="975360" y="15594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</a:rPr>
              <a:t>后端架构</a:t>
            </a:r>
            <a:endParaRPr lang="zh-CN" altLang="en-US" sz="2400" spc="100" dirty="0">
              <a:solidFill>
                <a:schemeClr val="tx2"/>
              </a:solidFill>
              <a:effectLst/>
            </a:endParaRPr>
          </a:p>
        </p:txBody>
      </p:sp>
      <p:sp>
        <p:nvSpPr>
          <p:cNvPr id="25" name="任意多边形 12">
            <a:extLst>
              <a:ext uri="{FF2B5EF4-FFF2-40B4-BE49-F238E27FC236}">
                <a16:creationId xmlns:a16="http://schemas.microsoft.com/office/drawing/2014/main" id="{185AD03A-DAB7-0ADB-8003-2D2A4AAE1648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AC3FF7-07ED-526D-9CFD-90DE83CC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21" y="637613"/>
            <a:ext cx="3518619" cy="53362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DA5096-67B7-AC10-C979-A4604E8035D3}"/>
              </a:ext>
            </a:extLst>
          </p:cNvPr>
          <p:cNvSpPr txBox="1"/>
          <p:nvPr/>
        </p:nvSpPr>
        <p:spPr>
          <a:xfrm>
            <a:off x="1586576" y="1096149"/>
            <a:ext cx="4083939" cy="441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flask</a:t>
            </a:r>
            <a:r>
              <a:rPr lang="zh-CN" altLang="en-US" sz="2400" dirty="0">
                <a:latin typeface="+mn-ea"/>
              </a:rPr>
              <a:t>架构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app.py:</a:t>
            </a:r>
            <a:r>
              <a:rPr lang="zh-CN" altLang="en-US" sz="2400" dirty="0">
                <a:latin typeface="+mn-ea"/>
              </a:rPr>
              <a:t>主函数、功能实现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config.py:</a:t>
            </a:r>
            <a:r>
              <a:rPr lang="zh-CN" altLang="en-US" sz="2400" dirty="0">
                <a:latin typeface="+mn-ea"/>
              </a:rPr>
              <a:t>配置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manage.py:</a:t>
            </a:r>
            <a:r>
              <a:rPr lang="zh-CN" altLang="en-US" sz="2400" dirty="0">
                <a:latin typeface="+mn-ea"/>
              </a:rPr>
              <a:t>转换输入、读取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models.py:</a:t>
            </a:r>
            <a:r>
              <a:rPr lang="zh-CN" altLang="en-US" sz="2400" dirty="0">
                <a:latin typeface="+mn-ea"/>
              </a:rPr>
              <a:t>定义类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websocket.py:</a:t>
            </a:r>
            <a:r>
              <a:rPr lang="zh-CN" altLang="en-US" sz="2400" dirty="0">
                <a:latin typeface="+mn-ea"/>
              </a:rPr>
              <a:t>网络连接</a:t>
            </a:r>
          </a:p>
        </p:txBody>
      </p:sp>
    </p:spTree>
    <p:extLst>
      <p:ext uri="{BB962C8B-B14F-4D97-AF65-F5344CB8AC3E}">
        <p14:creationId xmlns:p14="http://schemas.microsoft.com/office/powerpoint/2010/main" val="759296765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22AE4B-7EEC-174F-BC76-E55ACBDFD2A8}"/>
              </a:ext>
            </a:extLst>
          </p:cNvPr>
          <p:cNvSpPr txBox="1"/>
          <p:nvPr/>
        </p:nvSpPr>
        <p:spPr>
          <a:xfrm>
            <a:off x="975360" y="15594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2"/>
                </a:solidFill>
                <a:effectLst/>
              </a:rPr>
              <a:t>核心功能</a:t>
            </a:r>
          </a:p>
        </p:txBody>
      </p:sp>
      <p:sp>
        <p:nvSpPr>
          <p:cNvPr id="3" name="任意多边形 12">
            <a:extLst>
              <a:ext uri="{FF2B5EF4-FFF2-40B4-BE49-F238E27FC236}">
                <a16:creationId xmlns:a16="http://schemas.microsoft.com/office/drawing/2014/main" id="{4BB69D2A-8822-9D2F-753F-2808314CD1C5}"/>
              </a:ext>
            </a:extLst>
          </p:cNvPr>
          <p:cNvSpPr/>
          <p:nvPr/>
        </p:nvSpPr>
        <p:spPr>
          <a:xfrm>
            <a:off x="416849" y="135939"/>
            <a:ext cx="451866" cy="501674"/>
          </a:xfrm>
          <a:custGeom>
            <a:avLst/>
            <a:gdLst>
              <a:gd name="connsiteX0" fmla="*/ 255777 w 511553"/>
              <a:gd name="connsiteY0" fmla="*/ 0 h 567940"/>
              <a:gd name="connsiteX1" fmla="*/ 292154 w 511553"/>
              <a:gd name="connsiteY1" fmla="*/ 9802 h 567940"/>
              <a:gd name="connsiteX2" fmla="*/ 475176 w 511553"/>
              <a:gd name="connsiteY2" fmla="*/ 115208 h 567940"/>
              <a:gd name="connsiteX3" fmla="*/ 511553 w 511553"/>
              <a:gd name="connsiteY3" fmla="*/ 178565 h 567940"/>
              <a:gd name="connsiteX4" fmla="*/ 511553 w 511553"/>
              <a:gd name="connsiteY4" fmla="*/ 389376 h 567940"/>
              <a:gd name="connsiteX5" fmla="*/ 475176 w 511553"/>
              <a:gd name="connsiteY5" fmla="*/ 452733 h 567940"/>
              <a:gd name="connsiteX6" fmla="*/ 292154 w 511553"/>
              <a:gd name="connsiteY6" fmla="*/ 558139 h 567940"/>
              <a:gd name="connsiteX7" fmla="*/ 219399 w 511553"/>
              <a:gd name="connsiteY7" fmla="*/ 558139 h 567940"/>
              <a:gd name="connsiteX8" fmla="*/ 36377 w 511553"/>
              <a:gd name="connsiteY8" fmla="*/ 452733 h 567940"/>
              <a:gd name="connsiteX9" fmla="*/ 0 w 511553"/>
              <a:gd name="connsiteY9" fmla="*/ 389376 h 567940"/>
              <a:gd name="connsiteX10" fmla="*/ 0 w 511553"/>
              <a:gd name="connsiteY10" fmla="*/ 178565 h 567940"/>
              <a:gd name="connsiteX11" fmla="*/ 36377 w 511553"/>
              <a:gd name="connsiteY11" fmla="*/ 115208 h 567940"/>
              <a:gd name="connsiteX12" fmla="*/ 219399 w 511553"/>
              <a:gd name="connsiteY12" fmla="*/ 9802 h 567940"/>
              <a:gd name="connsiteX13" fmla="*/ 255777 w 511553"/>
              <a:gd name="connsiteY13" fmla="*/ 0 h 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553" h="567940">
                <a:moveTo>
                  <a:pt x="255777" y="0"/>
                </a:moveTo>
                <a:cubicBezTo>
                  <a:pt x="268352" y="0"/>
                  <a:pt x="280928" y="3268"/>
                  <a:pt x="292154" y="9802"/>
                </a:cubicBezTo>
                <a:cubicBezTo>
                  <a:pt x="292154" y="9802"/>
                  <a:pt x="292154" y="9802"/>
                  <a:pt x="475176" y="115208"/>
                </a:cubicBezTo>
                <a:cubicBezTo>
                  <a:pt x="497627" y="128277"/>
                  <a:pt x="511553" y="152427"/>
                  <a:pt x="511553" y="178565"/>
                </a:cubicBezTo>
                <a:cubicBezTo>
                  <a:pt x="511553" y="178565"/>
                  <a:pt x="511553" y="178565"/>
                  <a:pt x="511553" y="389376"/>
                </a:cubicBezTo>
                <a:cubicBezTo>
                  <a:pt x="511553" y="415515"/>
                  <a:pt x="497627" y="439664"/>
                  <a:pt x="475176" y="452733"/>
                </a:cubicBezTo>
                <a:cubicBezTo>
                  <a:pt x="475176" y="452733"/>
                  <a:pt x="475176" y="452733"/>
                  <a:pt x="292154" y="558139"/>
                </a:cubicBezTo>
                <a:cubicBezTo>
                  <a:pt x="269702" y="571208"/>
                  <a:pt x="241851" y="571208"/>
                  <a:pt x="219399" y="558139"/>
                </a:cubicBezTo>
                <a:cubicBezTo>
                  <a:pt x="219399" y="558139"/>
                  <a:pt x="219399" y="558139"/>
                  <a:pt x="36377" y="452733"/>
                </a:cubicBezTo>
                <a:cubicBezTo>
                  <a:pt x="13926" y="439664"/>
                  <a:pt x="0" y="415515"/>
                  <a:pt x="0" y="389376"/>
                </a:cubicBezTo>
                <a:cubicBezTo>
                  <a:pt x="0" y="389376"/>
                  <a:pt x="0" y="389376"/>
                  <a:pt x="0" y="178565"/>
                </a:cubicBezTo>
                <a:cubicBezTo>
                  <a:pt x="0" y="152427"/>
                  <a:pt x="13926" y="128277"/>
                  <a:pt x="36377" y="115208"/>
                </a:cubicBezTo>
                <a:cubicBezTo>
                  <a:pt x="36377" y="115208"/>
                  <a:pt x="36377" y="115208"/>
                  <a:pt x="219399" y="9802"/>
                </a:cubicBezTo>
                <a:cubicBezTo>
                  <a:pt x="230625" y="3268"/>
                  <a:pt x="243201" y="0"/>
                  <a:pt x="2557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F32EBBC-E6FD-D219-0A75-AF0394ED490E}"/>
              </a:ext>
            </a:extLst>
          </p:cNvPr>
          <p:cNvSpPr/>
          <p:nvPr/>
        </p:nvSpPr>
        <p:spPr>
          <a:xfrm>
            <a:off x="5107085" y="2805109"/>
            <a:ext cx="1971567" cy="1971567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C4167C1-4C90-331B-5511-68C5FD7BD5E6}"/>
              </a:ext>
            </a:extLst>
          </p:cNvPr>
          <p:cNvSpPr/>
          <p:nvPr/>
        </p:nvSpPr>
        <p:spPr>
          <a:xfrm>
            <a:off x="4380844" y="2078868"/>
            <a:ext cx="3424048" cy="3424048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">
            <a:extLst>
              <a:ext uri="{FF2B5EF4-FFF2-40B4-BE49-F238E27FC236}">
                <a16:creationId xmlns:a16="http://schemas.microsoft.com/office/drawing/2014/main" id="{A6BEC6B6-8BB0-FFD1-4580-A5DD6A9F483A}"/>
              </a:ext>
            </a:extLst>
          </p:cNvPr>
          <p:cNvSpPr/>
          <p:nvPr/>
        </p:nvSpPr>
        <p:spPr bwMode="auto">
          <a:xfrm>
            <a:off x="4255580" y="2368517"/>
            <a:ext cx="715308" cy="715308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FBFBFB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圆">
            <a:extLst>
              <a:ext uri="{FF2B5EF4-FFF2-40B4-BE49-F238E27FC236}">
                <a16:creationId xmlns:a16="http://schemas.microsoft.com/office/drawing/2014/main" id="{2E4D6D8E-5AC5-4B3E-D7E8-964482510C2F}"/>
              </a:ext>
            </a:extLst>
          </p:cNvPr>
          <p:cNvSpPr/>
          <p:nvPr/>
        </p:nvSpPr>
        <p:spPr bwMode="auto">
          <a:xfrm>
            <a:off x="4255580" y="4317183"/>
            <a:ext cx="715308" cy="715308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FBFBFB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8" name="圆">
            <a:extLst>
              <a:ext uri="{FF2B5EF4-FFF2-40B4-BE49-F238E27FC236}">
                <a16:creationId xmlns:a16="http://schemas.microsoft.com/office/drawing/2014/main" id="{6E73024E-A5F0-B4CD-25B5-A6F530FE8EA2}"/>
              </a:ext>
            </a:extLst>
          </p:cNvPr>
          <p:cNvSpPr/>
          <p:nvPr/>
        </p:nvSpPr>
        <p:spPr bwMode="auto">
          <a:xfrm>
            <a:off x="7215361" y="2368517"/>
            <a:ext cx="715308" cy="715308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FBFBFB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9" name="圆">
            <a:extLst>
              <a:ext uri="{FF2B5EF4-FFF2-40B4-BE49-F238E27FC236}">
                <a16:creationId xmlns:a16="http://schemas.microsoft.com/office/drawing/2014/main" id="{8F224CF9-0B6F-87BB-B65B-CAD320AD60D4}"/>
              </a:ext>
            </a:extLst>
          </p:cNvPr>
          <p:cNvSpPr/>
          <p:nvPr/>
        </p:nvSpPr>
        <p:spPr bwMode="auto">
          <a:xfrm>
            <a:off x="7215361" y="4317183"/>
            <a:ext cx="715308" cy="715308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FBFBFB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10" name="iconfont-11253-5394356">
            <a:extLst>
              <a:ext uri="{FF2B5EF4-FFF2-40B4-BE49-F238E27FC236}">
                <a16:creationId xmlns:a16="http://schemas.microsoft.com/office/drawing/2014/main" id="{6F7B53BF-A595-3137-27A6-A0091FE2B87A}"/>
              </a:ext>
            </a:extLst>
          </p:cNvPr>
          <p:cNvSpPr>
            <a:spLocks noChangeAspect="1"/>
          </p:cNvSpPr>
          <p:nvPr/>
        </p:nvSpPr>
        <p:spPr bwMode="auto">
          <a:xfrm>
            <a:off x="7447573" y="2553532"/>
            <a:ext cx="258972" cy="345278"/>
          </a:xfrm>
          <a:custGeom>
            <a:avLst/>
            <a:gdLst>
              <a:gd name="T0" fmla="*/ 2333 w 9600"/>
              <a:gd name="T1" fmla="*/ 9827 h 12800"/>
              <a:gd name="T2" fmla="*/ 4800 w 9600"/>
              <a:gd name="T3" fmla="*/ 12000 h 12800"/>
              <a:gd name="T4" fmla="*/ 7267 w 9600"/>
              <a:gd name="T5" fmla="*/ 9827 h 12800"/>
              <a:gd name="T6" fmla="*/ 9600 w 9600"/>
              <a:gd name="T7" fmla="*/ 11200 h 12800"/>
              <a:gd name="T8" fmla="*/ 4800 w 9600"/>
              <a:gd name="T9" fmla="*/ 12800 h 12800"/>
              <a:gd name="T10" fmla="*/ 0 w 9600"/>
              <a:gd name="T11" fmla="*/ 11200 h 12800"/>
              <a:gd name="T12" fmla="*/ 2333 w 9600"/>
              <a:gd name="T13" fmla="*/ 9827 h 12800"/>
              <a:gd name="T14" fmla="*/ 4800 w 9600"/>
              <a:gd name="T15" fmla="*/ 10400 h 12800"/>
              <a:gd name="T16" fmla="*/ 800 w 9600"/>
              <a:gd name="T17" fmla="*/ 4000 h 12800"/>
              <a:gd name="T18" fmla="*/ 4800 w 9600"/>
              <a:gd name="T19" fmla="*/ 0 h 12800"/>
              <a:gd name="T20" fmla="*/ 8800 w 9600"/>
              <a:gd name="T21" fmla="*/ 4000 h 12800"/>
              <a:gd name="T22" fmla="*/ 4800 w 9600"/>
              <a:gd name="T23" fmla="*/ 10400 h 12800"/>
              <a:gd name="T24" fmla="*/ 4800 w 9600"/>
              <a:gd name="T25" fmla="*/ 5600 h 12800"/>
              <a:gd name="T26" fmla="*/ 6400 w 9600"/>
              <a:gd name="T27" fmla="*/ 4000 h 12800"/>
              <a:gd name="T28" fmla="*/ 4800 w 9600"/>
              <a:gd name="T29" fmla="*/ 2400 h 12800"/>
              <a:gd name="T30" fmla="*/ 3200 w 9600"/>
              <a:gd name="T31" fmla="*/ 4000 h 12800"/>
              <a:gd name="T32" fmla="*/ 4800 w 9600"/>
              <a:gd name="T33" fmla="*/ 56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00" h="12800">
                <a:moveTo>
                  <a:pt x="2333" y="9827"/>
                </a:moveTo>
                <a:cubicBezTo>
                  <a:pt x="3037" y="10512"/>
                  <a:pt x="3859" y="11235"/>
                  <a:pt x="4800" y="12000"/>
                </a:cubicBezTo>
                <a:cubicBezTo>
                  <a:pt x="5654" y="11312"/>
                  <a:pt x="6477" y="10587"/>
                  <a:pt x="7267" y="9827"/>
                </a:cubicBezTo>
                <a:cubicBezTo>
                  <a:pt x="8665" y="10107"/>
                  <a:pt x="9600" y="10617"/>
                  <a:pt x="9600" y="11200"/>
                </a:cubicBezTo>
                <a:cubicBezTo>
                  <a:pt x="9600" y="12084"/>
                  <a:pt x="7451" y="12800"/>
                  <a:pt x="4800" y="12800"/>
                </a:cubicBezTo>
                <a:cubicBezTo>
                  <a:pt x="2149" y="12800"/>
                  <a:pt x="0" y="12084"/>
                  <a:pt x="0" y="11200"/>
                </a:cubicBezTo>
                <a:cubicBezTo>
                  <a:pt x="0" y="10617"/>
                  <a:pt x="935" y="10107"/>
                  <a:pt x="2333" y="9827"/>
                </a:cubicBezTo>
                <a:close/>
                <a:moveTo>
                  <a:pt x="4800" y="10400"/>
                </a:moveTo>
                <a:cubicBezTo>
                  <a:pt x="2134" y="7606"/>
                  <a:pt x="800" y="5472"/>
                  <a:pt x="800" y="4000"/>
                </a:cubicBezTo>
                <a:cubicBezTo>
                  <a:pt x="800" y="1791"/>
                  <a:pt x="2591" y="0"/>
                  <a:pt x="4800" y="0"/>
                </a:cubicBezTo>
                <a:cubicBezTo>
                  <a:pt x="7009" y="0"/>
                  <a:pt x="8800" y="1791"/>
                  <a:pt x="8800" y="4000"/>
                </a:cubicBezTo>
                <a:cubicBezTo>
                  <a:pt x="8800" y="5472"/>
                  <a:pt x="7466" y="7606"/>
                  <a:pt x="4800" y="10400"/>
                </a:cubicBezTo>
                <a:close/>
                <a:moveTo>
                  <a:pt x="4800" y="5600"/>
                </a:moveTo>
                <a:cubicBezTo>
                  <a:pt x="5684" y="5600"/>
                  <a:pt x="6400" y="4884"/>
                  <a:pt x="6400" y="4000"/>
                </a:cubicBezTo>
                <a:cubicBezTo>
                  <a:pt x="6400" y="3116"/>
                  <a:pt x="5684" y="2400"/>
                  <a:pt x="4800" y="2400"/>
                </a:cubicBezTo>
                <a:cubicBezTo>
                  <a:pt x="3916" y="2400"/>
                  <a:pt x="3200" y="3116"/>
                  <a:pt x="3200" y="4000"/>
                </a:cubicBezTo>
                <a:cubicBezTo>
                  <a:pt x="3200" y="4884"/>
                  <a:pt x="3916" y="5600"/>
                  <a:pt x="4800" y="56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iconfont-11253-5330859">
            <a:extLst>
              <a:ext uri="{FF2B5EF4-FFF2-40B4-BE49-F238E27FC236}">
                <a16:creationId xmlns:a16="http://schemas.microsoft.com/office/drawing/2014/main" id="{3C49D6EA-CB22-AA75-F388-8A6F2C32FB3C}"/>
              </a:ext>
            </a:extLst>
          </p:cNvPr>
          <p:cNvSpPr>
            <a:spLocks noChangeAspect="1"/>
          </p:cNvSpPr>
          <p:nvPr/>
        </p:nvSpPr>
        <p:spPr bwMode="auto">
          <a:xfrm>
            <a:off x="4444829" y="2580286"/>
            <a:ext cx="336811" cy="291771"/>
          </a:xfrm>
          <a:custGeom>
            <a:avLst/>
            <a:gdLst>
              <a:gd name="T0" fmla="*/ 10000 w 10000"/>
              <a:gd name="T1" fmla="*/ 832 h 8663"/>
              <a:gd name="T2" fmla="*/ 10000 w 10000"/>
              <a:gd name="T3" fmla="*/ 6498 h 8663"/>
              <a:gd name="T4" fmla="*/ 9756 w 10000"/>
              <a:gd name="T5" fmla="*/ 7087 h 8663"/>
              <a:gd name="T6" fmla="*/ 9168 w 10000"/>
              <a:gd name="T7" fmla="*/ 7331 h 8663"/>
              <a:gd name="T8" fmla="*/ 6333 w 10000"/>
              <a:gd name="T9" fmla="*/ 7331 h 8663"/>
              <a:gd name="T10" fmla="*/ 6416 w 10000"/>
              <a:gd name="T11" fmla="*/ 7733 h 8663"/>
              <a:gd name="T12" fmla="*/ 6583 w 10000"/>
              <a:gd name="T13" fmla="*/ 8103 h 8663"/>
              <a:gd name="T14" fmla="*/ 6666 w 10000"/>
              <a:gd name="T15" fmla="*/ 8330 h 8663"/>
              <a:gd name="T16" fmla="*/ 6568 w 10000"/>
              <a:gd name="T17" fmla="*/ 8565 h 8663"/>
              <a:gd name="T18" fmla="*/ 6333 w 10000"/>
              <a:gd name="T19" fmla="*/ 8663 h 8663"/>
              <a:gd name="T20" fmla="*/ 3668 w 10000"/>
              <a:gd name="T21" fmla="*/ 8663 h 8663"/>
              <a:gd name="T22" fmla="*/ 3433 w 10000"/>
              <a:gd name="T23" fmla="*/ 8565 h 8663"/>
              <a:gd name="T24" fmla="*/ 3334 w 10000"/>
              <a:gd name="T25" fmla="*/ 8330 h 8663"/>
              <a:gd name="T26" fmla="*/ 3418 w 10000"/>
              <a:gd name="T27" fmla="*/ 8101 h 8663"/>
              <a:gd name="T28" fmla="*/ 3584 w 10000"/>
              <a:gd name="T29" fmla="*/ 7736 h 8663"/>
              <a:gd name="T30" fmla="*/ 3668 w 10000"/>
              <a:gd name="T31" fmla="*/ 7330 h 8663"/>
              <a:gd name="T32" fmla="*/ 834 w 10000"/>
              <a:gd name="T33" fmla="*/ 7330 h 8663"/>
              <a:gd name="T34" fmla="*/ 245 w 10000"/>
              <a:gd name="T35" fmla="*/ 7086 h 8663"/>
              <a:gd name="T36" fmla="*/ 0 w 10000"/>
              <a:gd name="T37" fmla="*/ 6497 h 8663"/>
              <a:gd name="T38" fmla="*/ 0 w 10000"/>
              <a:gd name="T39" fmla="*/ 832 h 8663"/>
              <a:gd name="T40" fmla="*/ 244 w 10000"/>
              <a:gd name="T41" fmla="*/ 243 h 8663"/>
              <a:gd name="T42" fmla="*/ 833 w 10000"/>
              <a:gd name="T43" fmla="*/ 0 h 8663"/>
              <a:gd name="T44" fmla="*/ 9165 w 10000"/>
              <a:gd name="T45" fmla="*/ 0 h 8663"/>
              <a:gd name="T46" fmla="*/ 9754 w 10000"/>
              <a:gd name="T47" fmla="*/ 243 h 8663"/>
              <a:gd name="T48" fmla="*/ 10000 w 10000"/>
              <a:gd name="T49" fmla="*/ 832 h 8663"/>
              <a:gd name="T50" fmla="*/ 9333 w 10000"/>
              <a:gd name="T51" fmla="*/ 5166 h 8663"/>
              <a:gd name="T52" fmla="*/ 9333 w 10000"/>
              <a:gd name="T53" fmla="*/ 832 h 8663"/>
              <a:gd name="T54" fmla="*/ 9284 w 10000"/>
              <a:gd name="T55" fmla="*/ 715 h 8663"/>
              <a:gd name="T56" fmla="*/ 9166 w 10000"/>
              <a:gd name="T57" fmla="*/ 666 h 8663"/>
              <a:gd name="T58" fmla="*/ 834 w 10000"/>
              <a:gd name="T59" fmla="*/ 666 h 8663"/>
              <a:gd name="T60" fmla="*/ 716 w 10000"/>
              <a:gd name="T61" fmla="*/ 715 h 8663"/>
              <a:gd name="T62" fmla="*/ 667 w 10000"/>
              <a:gd name="T63" fmla="*/ 832 h 8663"/>
              <a:gd name="T64" fmla="*/ 667 w 10000"/>
              <a:gd name="T65" fmla="*/ 5165 h 8663"/>
              <a:gd name="T66" fmla="*/ 716 w 10000"/>
              <a:gd name="T67" fmla="*/ 5282 h 8663"/>
              <a:gd name="T68" fmla="*/ 834 w 10000"/>
              <a:gd name="T69" fmla="*/ 5331 h 8663"/>
              <a:gd name="T70" fmla="*/ 9166 w 10000"/>
              <a:gd name="T71" fmla="*/ 5331 h 8663"/>
              <a:gd name="T72" fmla="*/ 9284 w 10000"/>
              <a:gd name="T73" fmla="*/ 5282 h 8663"/>
              <a:gd name="T74" fmla="*/ 9333 w 10000"/>
              <a:gd name="T75" fmla="*/ 5166 h 8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000" h="8663">
                <a:moveTo>
                  <a:pt x="10000" y="832"/>
                </a:moveTo>
                <a:lnTo>
                  <a:pt x="10000" y="6498"/>
                </a:lnTo>
                <a:cubicBezTo>
                  <a:pt x="10000" y="6727"/>
                  <a:pt x="9918" y="6923"/>
                  <a:pt x="9756" y="7087"/>
                </a:cubicBezTo>
                <a:cubicBezTo>
                  <a:pt x="9593" y="7251"/>
                  <a:pt x="9398" y="7331"/>
                  <a:pt x="9168" y="7331"/>
                </a:cubicBezTo>
                <a:lnTo>
                  <a:pt x="6333" y="7331"/>
                </a:lnTo>
                <a:cubicBezTo>
                  <a:pt x="6333" y="7460"/>
                  <a:pt x="6360" y="7593"/>
                  <a:pt x="6416" y="7733"/>
                </a:cubicBezTo>
                <a:cubicBezTo>
                  <a:pt x="6473" y="7873"/>
                  <a:pt x="6526" y="7997"/>
                  <a:pt x="6583" y="8103"/>
                </a:cubicBezTo>
                <a:cubicBezTo>
                  <a:pt x="6639" y="8210"/>
                  <a:pt x="6666" y="8285"/>
                  <a:pt x="6666" y="8330"/>
                </a:cubicBezTo>
                <a:cubicBezTo>
                  <a:pt x="6666" y="8420"/>
                  <a:pt x="6634" y="8498"/>
                  <a:pt x="6568" y="8565"/>
                </a:cubicBezTo>
                <a:cubicBezTo>
                  <a:pt x="6501" y="8631"/>
                  <a:pt x="6423" y="8663"/>
                  <a:pt x="6333" y="8663"/>
                </a:cubicBezTo>
                <a:lnTo>
                  <a:pt x="3668" y="8663"/>
                </a:lnTo>
                <a:cubicBezTo>
                  <a:pt x="3578" y="8663"/>
                  <a:pt x="3499" y="8631"/>
                  <a:pt x="3433" y="8565"/>
                </a:cubicBezTo>
                <a:cubicBezTo>
                  <a:pt x="3366" y="8498"/>
                  <a:pt x="3334" y="8420"/>
                  <a:pt x="3334" y="8330"/>
                </a:cubicBezTo>
                <a:cubicBezTo>
                  <a:pt x="3334" y="8281"/>
                  <a:pt x="3361" y="8205"/>
                  <a:pt x="3418" y="8101"/>
                </a:cubicBezTo>
                <a:cubicBezTo>
                  <a:pt x="3474" y="7997"/>
                  <a:pt x="3528" y="7875"/>
                  <a:pt x="3584" y="7736"/>
                </a:cubicBezTo>
                <a:cubicBezTo>
                  <a:pt x="3640" y="7597"/>
                  <a:pt x="3668" y="7462"/>
                  <a:pt x="3668" y="7330"/>
                </a:cubicBezTo>
                <a:lnTo>
                  <a:pt x="834" y="7330"/>
                </a:lnTo>
                <a:cubicBezTo>
                  <a:pt x="605" y="7330"/>
                  <a:pt x="409" y="7248"/>
                  <a:pt x="245" y="7086"/>
                </a:cubicBezTo>
                <a:cubicBezTo>
                  <a:pt x="81" y="6922"/>
                  <a:pt x="0" y="6727"/>
                  <a:pt x="0" y="6497"/>
                </a:cubicBezTo>
                <a:lnTo>
                  <a:pt x="0" y="832"/>
                </a:lnTo>
                <a:cubicBezTo>
                  <a:pt x="0" y="603"/>
                  <a:pt x="81" y="407"/>
                  <a:pt x="244" y="243"/>
                </a:cubicBezTo>
                <a:cubicBezTo>
                  <a:pt x="408" y="80"/>
                  <a:pt x="602" y="0"/>
                  <a:pt x="833" y="0"/>
                </a:cubicBezTo>
                <a:lnTo>
                  <a:pt x="9165" y="0"/>
                </a:lnTo>
                <a:cubicBezTo>
                  <a:pt x="9394" y="0"/>
                  <a:pt x="9590" y="82"/>
                  <a:pt x="9754" y="243"/>
                </a:cubicBezTo>
                <a:cubicBezTo>
                  <a:pt x="9918" y="407"/>
                  <a:pt x="10000" y="603"/>
                  <a:pt x="10000" y="832"/>
                </a:cubicBezTo>
                <a:close/>
                <a:moveTo>
                  <a:pt x="9333" y="5166"/>
                </a:moveTo>
                <a:lnTo>
                  <a:pt x="9333" y="832"/>
                </a:lnTo>
                <a:cubicBezTo>
                  <a:pt x="9333" y="787"/>
                  <a:pt x="9316" y="748"/>
                  <a:pt x="9284" y="715"/>
                </a:cubicBezTo>
                <a:cubicBezTo>
                  <a:pt x="9251" y="682"/>
                  <a:pt x="9211" y="666"/>
                  <a:pt x="9166" y="666"/>
                </a:cubicBezTo>
                <a:lnTo>
                  <a:pt x="834" y="666"/>
                </a:lnTo>
                <a:cubicBezTo>
                  <a:pt x="789" y="666"/>
                  <a:pt x="750" y="682"/>
                  <a:pt x="716" y="715"/>
                </a:cubicBezTo>
                <a:cubicBezTo>
                  <a:pt x="684" y="747"/>
                  <a:pt x="667" y="787"/>
                  <a:pt x="667" y="832"/>
                </a:cubicBezTo>
                <a:lnTo>
                  <a:pt x="667" y="5165"/>
                </a:lnTo>
                <a:cubicBezTo>
                  <a:pt x="667" y="5210"/>
                  <a:pt x="684" y="5248"/>
                  <a:pt x="716" y="5282"/>
                </a:cubicBezTo>
                <a:cubicBezTo>
                  <a:pt x="749" y="5315"/>
                  <a:pt x="789" y="5331"/>
                  <a:pt x="834" y="5331"/>
                </a:cubicBezTo>
                <a:lnTo>
                  <a:pt x="9166" y="5331"/>
                </a:lnTo>
                <a:cubicBezTo>
                  <a:pt x="9211" y="5331"/>
                  <a:pt x="9250" y="5315"/>
                  <a:pt x="9284" y="5282"/>
                </a:cubicBezTo>
                <a:cubicBezTo>
                  <a:pt x="9316" y="5250"/>
                  <a:pt x="9332" y="5211"/>
                  <a:pt x="9333" y="5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iconfont-11255-5323813">
            <a:extLst>
              <a:ext uri="{FF2B5EF4-FFF2-40B4-BE49-F238E27FC236}">
                <a16:creationId xmlns:a16="http://schemas.microsoft.com/office/drawing/2014/main" id="{5705D442-F51D-2B61-B0EA-DB7F01DB580F}"/>
              </a:ext>
            </a:extLst>
          </p:cNvPr>
          <p:cNvSpPr>
            <a:spLocks noChangeAspect="1"/>
          </p:cNvSpPr>
          <p:nvPr/>
        </p:nvSpPr>
        <p:spPr bwMode="auto">
          <a:xfrm>
            <a:off x="7416732" y="4530455"/>
            <a:ext cx="333326" cy="288765"/>
          </a:xfrm>
          <a:custGeom>
            <a:avLst/>
            <a:gdLst>
              <a:gd name="T0" fmla="*/ 10358 w 11188"/>
              <a:gd name="T1" fmla="*/ 0 h 9692"/>
              <a:gd name="T2" fmla="*/ 830 w 11188"/>
              <a:gd name="T3" fmla="*/ 0 h 9692"/>
              <a:gd name="T4" fmla="*/ 0 w 11188"/>
              <a:gd name="T5" fmla="*/ 830 h 9692"/>
              <a:gd name="T6" fmla="*/ 0 w 11188"/>
              <a:gd name="T7" fmla="*/ 7736 h 9692"/>
              <a:gd name="T8" fmla="*/ 830 w 11188"/>
              <a:gd name="T9" fmla="*/ 8566 h 9692"/>
              <a:gd name="T10" fmla="*/ 3200 w 11188"/>
              <a:gd name="T11" fmla="*/ 8566 h 9692"/>
              <a:gd name="T12" fmla="*/ 3310 w 11188"/>
              <a:gd name="T13" fmla="*/ 8767 h 9692"/>
              <a:gd name="T14" fmla="*/ 2864 w 11188"/>
              <a:gd name="T15" fmla="*/ 9463 h 9692"/>
              <a:gd name="T16" fmla="*/ 3010 w 11188"/>
              <a:gd name="T17" fmla="*/ 9660 h 9692"/>
              <a:gd name="T18" fmla="*/ 6945 w 11188"/>
              <a:gd name="T19" fmla="*/ 8528 h 9692"/>
              <a:gd name="T20" fmla="*/ 6983 w 11188"/>
              <a:gd name="T21" fmla="*/ 8523 h 9692"/>
              <a:gd name="T22" fmla="*/ 10489 w 11188"/>
              <a:gd name="T23" fmla="*/ 8567 h 9692"/>
              <a:gd name="T24" fmla="*/ 11188 w 11188"/>
              <a:gd name="T25" fmla="*/ 7868 h 9692"/>
              <a:gd name="T26" fmla="*/ 11188 w 11188"/>
              <a:gd name="T27" fmla="*/ 830 h 9692"/>
              <a:gd name="T28" fmla="*/ 10358 w 11188"/>
              <a:gd name="T29" fmla="*/ 0 h 9692"/>
              <a:gd name="T30" fmla="*/ 9265 w 11188"/>
              <a:gd name="T31" fmla="*/ 6534 h 9692"/>
              <a:gd name="T32" fmla="*/ 1923 w 11188"/>
              <a:gd name="T33" fmla="*/ 6534 h 9692"/>
              <a:gd name="T34" fmla="*/ 1660 w 11188"/>
              <a:gd name="T35" fmla="*/ 6272 h 9692"/>
              <a:gd name="T36" fmla="*/ 1923 w 11188"/>
              <a:gd name="T37" fmla="*/ 6009 h 9692"/>
              <a:gd name="T38" fmla="*/ 9264 w 11188"/>
              <a:gd name="T39" fmla="*/ 6009 h 9692"/>
              <a:gd name="T40" fmla="*/ 9526 w 11188"/>
              <a:gd name="T41" fmla="*/ 6272 h 9692"/>
              <a:gd name="T42" fmla="*/ 9265 w 11188"/>
              <a:gd name="T43" fmla="*/ 6534 h 9692"/>
              <a:gd name="T44" fmla="*/ 9265 w 11188"/>
              <a:gd name="T45" fmla="*/ 4593 h 9692"/>
              <a:gd name="T46" fmla="*/ 1923 w 11188"/>
              <a:gd name="T47" fmla="*/ 4593 h 9692"/>
              <a:gd name="T48" fmla="*/ 1660 w 11188"/>
              <a:gd name="T49" fmla="*/ 4331 h 9692"/>
              <a:gd name="T50" fmla="*/ 1923 w 11188"/>
              <a:gd name="T51" fmla="*/ 4068 h 9692"/>
              <a:gd name="T52" fmla="*/ 9264 w 11188"/>
              <a:gd name="T53" fmla="*/ 4068 h 9692"/>
              <a:gd name="T54" fmla="*/ 9526 w 11188"/>
              <a:gd name="T55" fmla="*/ 4331 h 9692"/>
              <a:gd name="T56" fmla="*/ 9265 w 11188"/>
              <a:gd name="T57" fmla="*/ 4593 h 9692"/>
              <a:gd name="T58" fmla="*/ 9265 w 11188"/>
              <a:gd name="T59" fmla="*/ 2604 h 9692"/>
              <a:gd name="T60" fmla="*/ 1923 w 11188"/>
              <a:gd name="T61" fmla="*/ 2604 h 9692"/>
              <a:gd name="T62" fmla="*/ 1660 w 11188"/>
              <a:gd name="T63" fmla="*/ 2342 h 9692"/>
              <a:gd name="T64" fmla="*/ 1923 w 11188"/>
              <a:gd name="T65" fmla="*/ 2079 h 9692"/>
              <a:gd name="T66" fmla="*/ 9264 w 11188"/>
              <a:gd name="T67" fmla="*/ 2079 h 9692"/>
              <a:gd name="T68" fmla="*/ 9526 w 11188"/>
              <a:gd name="T69" fmla="*/ 2342 h 9692"/>
              <a:gd name="T70" fmla="*/ 9265 w 11188"/>
              <a:gd name="T71" fmla="*/ 2604 h 9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88" h="9692">
                <a:moveTo>
                  <a:pt x="10358" y="0"/>
                </a:moveTo>
                <a:lnTo>
                  <a:pt x="830" y="0"/>
                </a:lnTo>
                <a:cubicBezTo>
                  <a:pt x="372" y="0"/>
                  <a:pt x="0" y="371"/>
                  <a:pt x="0" y="830"/>
                </a:cubicBezTo>
                <a:lnTo>
                  <a:pt x="0" y="7736"/>
                </a:lnTo>
                <a:cubicBezTo>
                  <a:pt x="0" y="8195"/>
                  <a:pt x="372" y="8566"/>
                  <a:pt x="830" y="8566"/>
                </a:cubicBezTo>
                <a:lnTo>
                  <a:pt x="3200" y="8566"/>
                </a:lnTo>
                <a:cubicBezTo>
                  <a:pt x="3303" y="8566"/>
                  <a:pt x="3365" y="8680"/>
                  <a:pt x="3310" y="8767"/>
                </a:cubicBezTo>
                <a:lnTo>
                  <a:pt x="2864" y="9463"/>
                </a:lnTo>
                <a:cubicBezTo>
                  <a:pt x="2799" y="9565"/>
                  <a:pt x="2894" y="9692"/>
                  <a:pt x="3010" y="9660"/>
                </a:cubicBezTo>
                <a:lnTo>
                  <a:pt x="6945" y="8528"/>
                </a:lnTo>
                <a:cubicBezTo>
                  <a:pt x="6958" y="8525"/>
                  <a:pt x="6970" y="8523"/>
                  <a:pt x="6983" y="8523"/>
                </a:cubicBezTo>
                <a:lnTo>
                  <a:pt x="10489" y="8567"/>
                </a:lnTo>
                <a:cubicBezTo>
                  <a:pt x="10875" y="8567"/>
                  <a:pt x="11188" y="8255"/>
                  <a:pt x="11188" y="7868"/>
                </a:cubicBezTo>
                <a:lnTo>
                  <a:pt x="11188" y="830"/>
                </a:lnTo>
                <a:cubicBezTo>
                  <a:pt x="11188" y="372"/>
                  <a:pt x="10817" y="0"/>
                  <a:pt x="10358" y="0"/>
                </a:cubicBezTo>
                <a:close/>
                <a:moveTo>
                  <a:pt x="9265" y="6534"/>
                </a:moveTo>
                <a:lnTo>
                  <a:pt x="1923" y="6534"/>
                </a:lnTo>
                <a:cubicBezTo>
                  <a:pt x="1778" y="6534"/>
                  <a:pt x="1660" y="6417"/>
                  <a:pt x="1660" y="6272"/>
                </a:cubicBezTo>
                <a:cubicBezTo>
                  <a:pt x="1660" y="6127"/>
                  <a:pt x="1778" y="6009"/>
                  <a:pt x="1923" y="6009"/>
                </a:cubicBezTo>
                <a:lnTo>
                  <a:pt x="9264" y="6009"/>
                </a:lnTo>
                <a:cubicBezTo>
                  <a:pt x="9409" y="6009"/>
                  <a:pt x="9526" y="6127"/>
                  <a:pt x="9526" y="6272"/>
                </a:cubicBezTo>
                <a:cubicBezTo>
                  <a:pt x="9526" y="6417"/>
                  <a:pt x="9410" y="6534"/>
                  <a:pt x="9265" y="6534"/>
                </a:cubicBezTo>
                <a:close/>
                <a:moveTo>
                  <a:pt x="9265" y="4593"/>
                </a:moveTo>
                <a:lnTo>
                  <a:pt x="1923" y="4593"/>
                </a:lnTo>
                <a:cubicBezTo>
                  <a:pt x="1778" y="4593"/>
                  <a:pt x="1660" y="4476"/>
                  <a:pt x="1660" y="4331"/>
                </a:cubicBezTo>
                <a:cubicBezTo>
                  <a:pt x="1660" y="4186"/>
                  <a:pt x="1778" y="4068"/>
                  <a:pt x="1923" y="4068"/>
                </a:cubicBezTo>
                <a:lnTo>
                  <a:pt x="9264" y="4068"/>
                </a:lnTo>
                <a:cubicBezTo>
                  <a:pt x="9409" y="4068"/>
                  <a:pt x="9526" y="4186"/>
                  <a:pt x="9526" y="4331"/>
                </a:cubicBezTo>
                <a:cubicBezTo>
                  <a:pt x="9526" y="4476"/>
                  <a:pt x="9410" y="4593"/>
                  <a:pt x="9265" y="4593"/>
                </a:cubicBezTo>
                <a:close/>
                <a:moveTo>
                  <a:pt x="9265" y="2604"/>
                </a:moveTo>
                <a:lnTo>
                  <a:pt x="1923" y="2604"/>
                </a:lnTo>
                <a:cubicBezTo>
                  <a:pt x="1778" y="2604"/>
                  <a:pt x="1660" y="2487"/>
                  <a:pt x="1660" y="2342"/>
                </a:cubicBezTo>
                <a:cubicBezTo>
                  <a:pt x="1660" y="2197"/>
                  <a:pt x="1778" y="2079"/>
                  <a:pt x="1923" y="2079"/>
                </a:cubicBezTo>
                <a:lnTo>
                  <a:pt x="9264" y="2079"/>
                </a:lnTo>
                <a:cubicBezTo>
                  <a:pt x="9409" y="2079"/>
                  <a:pt x="9526" y="2197"/>
                  <a:pt x="9526" y="2342"/>
                </a:cubicBezTo>
                <a:cubicBezTo>
                  <a:pt x="9526" y="2487"/>
                  <a:pt x="9410" y="2604"/>
                  <a:pt x="9265" y="26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3" name="iconfont-11265-5328257">
            <a:extLst>
              <a:ext uri="{FF2B5EF4-FFF2-40B4-BE49-F238E27FC236}">
                <a16:creationId xmlns:a16="http://schemas.microsoft.com/office/drawing/2014/main" id="{6446EAA0-A923-8FE1-FE0E-2A684C7C5E43}"/>
              </a:ext>
            </a:extLst>
          </p:cNvPr>
          <p:cNvSpPr>
            <a:spLocks noChangeAspect="1"/>
          </p:cNvSpPr>
          <p:nvPr/>
        </p:nvSpPr>
        <p:spPr bwMode="auto">
          <a:xfrm>
            <a:off x="4445299" y="4506580"/>
            <a:ext cx="335871" cy="336515"/>
          </a:xfrm>
          <a:custGeom>
            <a:avLst/>
            <a:gdLst>
              <a:gd name="connsiteX0" fmla="*/ 298649 w 407631"/>
              <a:gd name="connsiteY0" fmla="*/ 296547 h 408414"/>
              <a:gd name="connsiteX1" fmla="*/ 352316 w 407631"/>
              <a:gd name="connsiteY1" fmla="*/ 296547 h 408414"/>
              <a:gd name="connsiteX2" fmla="*/ 352316 w 407631"/>
              <a:gd name="connsiteY2" fmla="*/ 338029 h 408414"/>
              <a:gd name="connsiteX3" fmla="*/ 298649 w 407631"/>
              <a:gd name="connsiteY3" fmla="*/ 338029 h 408414"/>
              <a:gd name="connsiteX4" fmla="*/ 216982 w 407631"/>
              <a:gd name="connsiteY4" fmla="*/ 296547 h 408414"/>
              <a:gd name="connsiteX5" fmla="*/ 270649 w 407631"/>
              <a:gd name="connsiteY5" fmla="*/ 296547 h 408414"/>
              <a:gd name="connsiteX6" fmla="*/ 270649 w 407631"/>
              <a:gd name="connsiteY6" fmla="*/ 338029 h 408414"/>
              <a:gd name="connsiteX7" fmla="*/ 216982 w 407631"/>
              <a:gd name="connsiteY7" fmla="*/ 338029 h 408414"/>
              <a:gd name="connsiteX8" fmla="*/ 135030 w 407631"/>
              <a:gd name="connsiteY8" fmla="*/ 296547 h 408414"/>
              <a:gd name="connsiteX9" fmla="*/ 188649 w 407631"/>
              <a:gd name="connsiteY9" fmla="*/ 296547 h 408414"/>
              <a:gd name="connsiteX10" fmla="*/ 188649 w 407631"/>
              <a:gd name="connsiteY10" fmla="*/ 338029 h 408414"/>
              <a:gd name="connsiteX11" fmla="*/ 135030 w 407631"/>
              <a:gd name="connsiteY11" fmla="*/ 338029 h 408414"/>
              <a:gd name="connsiteX12" fmla="*/ 53029 w 407631"/>
              <a:gd name="connsiteY12" fmla="*/ 296547 h 408414"/>
              <a:gd name="connsiteX13" fmla="*/ 106649 w 407631"/>
              <a:gd name="connsiteY13" fmla="*/ 296547 h 408414"/>
              <a:gd name="connsiteX14" fmla="*/ 106649 w 407631"/>
              <a:gd name="connsiteY14" fmla="*/ 338029 h 408414"/>
              <a:gd name="connsiteX15" fmla="*/ 53029 w 407631"/>
              <a:gd name="connsiteY15" fmla="*/ 338029 h 408414"/>
              <a:gd name="connsiteX16" fmla="*/ 135030 w 407631"/>
              <a:gd name="connsiteY16" fmla="*/ 240158 h 408414"/>
              <a:gd name="connsiteX17" fmla="*/ 188649 w 407631"/>
              <a:gd name="connsiteY17" fmla="*/ 240158 h 408414"/>
              <a:gd name="connsiteX18" fmla="*/ 188649 w 407631"/>
              <a:gd name="connsiteY18" fmla="*/ 281640 h 408414"/>
              <a:gd name="connsiteX19" fmla="*/ 135030 w 407631"/>
              <a:gd name="connsiteY19" fmla="*/ 281640 h 408414"/>
              <a:gd name="connsiteX20" fmla="*/ 53029 w 407631"/>
              <a:gd name="connsiteY20" fmla="*/ 240158 h 408414"/>
              <a:gd name="connsiteX21" fmla="*/ 106649 w 407631"/>
              <a:gd name="connsiteY21" fmla="*/ 240158 h 408414"/>
              <a:gd name="connsiteX22" fmla="*/ 106649 w 407631"/>
              <a:gd name="connsiteY22" fmla="*/ 281640 h 408414"/>
              <a:gd name="connsiteX23" fmla="*/ 53029 w 407631"/>
              <a:gd name="connsiteY23" fmla="*/ 281640 h 408414"/>
              <a:gd name="connsiteX24" fmla="*/ 298649 w 407631"/>
              <a:gd name="connsiteY24" fmla="*/ 239873 h 408414"/>
              <a:gd name="connsiteX25" fmla="*/ 352316 w 407631"/>
              <a:gd name="connsiteY25" fmla="*/ 239873 h 408414"/>
              <a:gd name="connsiteX26" fmla="*/ 352316 w 407631"/>
              <a:gd name="connsiteY26" fmla="*/ 281307 h 408414"/>
              <a:gd name="connsiteX27" fmla="*/ 298649 w 407631"/>
              <a:gd name="connsiteY27" fmla="*/ 281307 h 408414"/>
              <a:gd name="connsiteX28" fmla="*/ 216697 w 407631"/>
              <a:gd name="connsiteY28" fmla="*/ 239873 h 408414"/>
              <a:gd name="connsiteX29" fmla="*/ 270316 w 407631"/>
              <a:gd name="connsiteY29" fmla="*/ 239873 h 408414"/>
              <a:gd name="connsiteX30" fmla="*/ 270316 w 407631"/>
              <a:gd name="connsiteY30" fmla="*/ 281307 h 408414"/>
              <a:gd name="connsiteX31" fmla="*/ 216697 w 407631"/>
              <a:gd name="connsiteY31" fmla="*/ 281307 h 408414"/>
              <a:gd name="connsiteX32" fmla="*/ 216697 w 407631"/>
              <a:gd name="connsiteY32" fmla="*/ 183770 h 408414"/>
              <a:gd name="connsiteX33" fmla="*/ 270316 w 407631"/>
              <a:gd name="connsiteY33" fmla="*/ 183770 h 408414"/>
              <a:gd name="connsiteX34" fmla="*/ 270316 w 407631"/>
              <a:gd name="connsiteY34" fmla="*/ 225252 h 408414"/>
              <a:gd name="connsiteX35" fmla="*/ 216697 w 407631"/>
              <a:gd name="connsiteY35" fmla="*/ 225252 h 408414"/>
              <a:gd name="connsiteX36" fmla="*/ 135030 w 407631"/>
              <a:gd name="connsiteY36" fmla="*/ 183770 h 408414"/>
              <a:gd name="connsiteX37" fmla="*/ 188649 w 407631"/>
              <a:gd name="connsiteY37" fmla="*/ 183770 h 408414"/>
              <a:gd name="connsiteX38" fmla="*/ 188649 w 407631"/>
              <a:gd name="connsiteY38" fmla="*/ 225537 h 408414"/>
              <a:gd name="connsiteX39" fmla="*/ 135030 w 407631"/>
              <a:gd name="connsiteY39" fmla="*/ 225537 h 408414"/>
              <a:gd name="connsiteX40" fmla="*/ 298649 w 407631"/>
              <a:gd name="connsiteY40" fmla="*/ 183484 h 408414"/>
              <a:gd name="connsiteX41" fmla="*/ 352316 w 407631"/>
              <a:gd name="connsiteY41" fmla="*/ 183484 h 408414"/>
              <a:gd name="connsiteX42" fmla="*/ 352316 w 407631"/>
              <a:gd name="connsiteY42" fmla="*/ 224918 h 408414"/>
              <a:gd name="connsiteX43" fmla="*/ 298649 w 407631"/>
              <a:gd name="connsiteY43" fmla="*/ 224918 h 408414"/>
              <a:gd name="connsiteX44" fmla="*/ 25390 w 407631"/>
              <a:gd name="connsiteY44" fmla="*/ 155155 h 408414"/>
              <a:gd name="connsiteX45" fmla="*/ 25390 w 407631"/>
              <a:gd name="connsiteY45" fmla="*/ 350489 h 408414"/>
              <a:gd name="connsiteX46" fmla="*/ 41200 w 407631"/>
              <a:gd name="connsiteY46" fmla="*/ 366965 h 408414"/>
              <a:gd name="connsiteX47" fmla="*/ 365777 w 407631"/>
              <a:gd name="connsiteY47" fmla="*/ 366965 h 408414"/>
              <a:gd name="connsiteX48" fmla="*/ 377682 w 407631"/>
              <a:gd name="connsiteY48" fmla="*/ 360870 h 408414"/>
              <a:gd name="connsiteX49" fmla="*/ 380444 w 407631"/>
              <a:gd name="connsiteY49" fmla="*/ 349251 h 408414"/>
              <a:gd name="connsiteX50" fmla="*/ 380444 w 407631"/>
              <a:gd name="connsiteY50" fmla="*/ 180441 h 408414"/>
              <a:gd name="connsiteX51" fmla="*/ 380444 w 407631"/>
              <a:gd name="connsiteY51" fmla="*/ 155155 h 408414"/>
              <a:gd name="connsiteX52" fmla="*/ 134773 w 407631"/>
              <a:gd name="connsiteY52" fmla="*/ 42392 h 408414"/>
              <a:gd name="connsiteX53" fmla="*/ 271013 w 407631"/>
              <a:gd name="connsiteY53" fmla="*/ 42392 h 408414"/>
              <a:gd name="connsiteX54" fmla="*/ 271013 w 407631"/>
              <a:gd name="connsiteY54" fmla="*/ 65535 h 408414"/>
              <a:gd name="connsiteX55" fmla="*/ 292633 w 407631"/>
              <a:gd name="connsiteY55" fmla="*/ 98773 h 408414"/>
              <a:gd name="connsiteX56" fmla="*/ 339586 w 407631"/>
              <a:gd name="connsiteY56" fmla="*/ 68297 h 408414"/>
              <a:gd name="connsiteX57" fmla="*/ 339586 w 407631"/>
              <a:gd name="connsiteY57" fmla="*/ 42678 h 408414"/>
              <a:gd name="connsiteX58" fmla="*/ 374634 w 407631"/>
              <a:gd name="connsiteY58" fmla="*/ 42678 h 408414"/>
              <a:gd name="connsiteX59" fmla="*/ 407253 w 407631"/>
              <a:gd name="connsiteY59" fmla="*/ 85345 h 408414"/>
              <a:gd name="connsiteX60" fmla="*/ 407539 w 407631"/>
              <a:gd name="connsiteY60" fmla="*/ 164298 h 408414"/>
              <a:gd name="connsiteX61" fmla="*/ 407539 w 407631"/>
              <a:gd name="connsiteY61" fmla="*/ 363918 h 408414"/>
              <a:gd name="connsiteX62" fmla="*/ 364586 w 407631"/>
              <a:gd name="connsiteY62" fmla="*/ 408394 h 408414"/>
              <a:gd name="connsiteX63" fmla="*/ 39390 w 407631"/>
              <a:gd name="connsiteY63" fmla="*/ 408394 h 408414"/>
              <a:gd name="connsiteX64" fmla="*/ 56 w 407631"/>
              <a:gd name="connsiteY64" fmla="*/ 364822 h 408414"/>
              <a:gd name="connsiteX65" fmla="*/ 56 w 407631"/>
              <a:gd name="connsiteY65" fmla="*/ 84107 h 408414"/>
              <a:gd name="connsiteX66" fmla="*/ 30533 w 407631"/>
              <a:gd name="connsiteY66" fmla="*/ 42964 h 408414"/>
              <a:gd name="connsiteX67" fmla="*/ 36057 w 407631"/>
              <a:gd name="connsiteY67" fmla="*/ 42964 h 408414"/>
              <a:gd name="connsiteX68" fmla="*/ 66534 w 407631"/>
              <a:gd name="connsiteY68" fmla="*/ 42964 h 408414"/>
              <a:gd name="connsiteX69" fmla="*/ 66534 w 407631"/>
              <a:gd name="connsiteY69" fmla="*/ 65821 h 408414"/>
              <a:gd name="connsiteX70" fmla="*/ 97011 w 407631"/>
              <a:gd name="connsiteY70" fmla="*/ 101821 h 408414"/>
              <a:gd name="connsiteX71" fmla="*/ 134773 w 407631"/>
              <a:gd name="connsiteY71" fmla="*/ 71345 h 408414"/>
              <a:gd name="connsiteX72" fmla="*/ 134773 w 407631"/>
              <a:gd name="connsiteY72" fmla="*/ 59154 h 408414"/>
              <a:gd name="connsiteX73" fmla="*/ 309417 w 407631"/>
              <a:gd name="connsiteY73" fmla="*/ 513 h 408414"/>
              <a:gd name="connsiteX74" fmla="*/ 319697 w 407631"/>
              <a:gd name="connsiteY74" fmla="*/ 6698 h 408414"/>
              <a:gd name="connsiteX75" fmla="*/ 325173 w 407631"/>
              <a:gd name="connsiteY75" fmla="*/ 21605 h 408414"/>
              <a:gd name="connsiteX76" fmla="*/ 325173 w 407631"/>
              <a:gd name="connsiteY76" fmla="*/ 32273 h 408414"/>
              <a:gd name="connsiteX77" fmla="*/ 325173 w 407631"/>
              <a:gd name="connsiteY77" fmla="*/ 42369 h 408414"/>
              <a:gd name="connsiteX78" fmla="*/ 325173 w 407631"/>
              <a:gd name="connsiteY78" fmla="*/ 62467 h 408414"/>
              <a:gd name="connsiteX79" fmla="*/ 305078 w 407631"/>
              <a:gd name="connsiteY79" fmla="*/ 84089 h 408414"/>
              <a:gd name="connsiteX80" fmla="*/ 284649 w 407631"/>
              <a:gd name="connsiteY80" fmla="*/ 62467 h 408414"/>
              <a:gd name="connsiteX81" fmla="*/ 284649 w 407631"/>
              <a:gd name="connsiteY81" fmla="*/ 21033 h 408414"/>
              <a:gd name="connsiteX82" fmla="*/ 297459 w 407631"/>
              <a:gd name="connsiteY82" fmla="*/ 1507 h 408414"/>
              <a:gd name="connsiteX83" fmla="*/ 309417 w 407631"/>
              <a:gd name="connsiteY83" fmla="*/ 513 h 408414"/>
              <a:gd name="connsiteX84" fmla="*/ 104607 w 407631"/>
              <a:gd name="connsiteY84" fmla="*/ 513 h 408414"/>
              <a:gd name="connsiteX85" fmla="*/ 114887 w 407631"/>
              <a:gd name="connsiteY85" fmla="*/ 6698 h 408414"/>
              <a:gd name="connsiteX86" fmla="*/ 120363 w 407631"/>
              <a:gd name="connsiteY86" fmla="*/ 21605 h 408414"/>
              <a:gd name="connsiteX87" fmla="*/ 120363 w 407631"/>
              <a:gd name="connsiteY87" fmla="*/ 42369 h 408414"/>
              <a:gd name="connsiteX88" fmla="*/ 120363 w 407631"/>
              <a:gd name="connsiteY88" fmla="*/ 62467 h 408414"/>
              <a:gd name="connsiteX89" fmla="*/ 100268 w 407631"/>
              <a:gd name="connsiteY89" fmla="*/ 84089 h 408414"/>
              <a:gd name="connsiteX90" fmla="*/ 79839 w 407631"/>
              <a:gd name="connsiteY90" fmla="*/ 62467 h 408414"/>
              <a:gd name="connsiteX91" fmla="*/ 79839 w 407631"/>
              <a:gd name="connsiteY91" fmla="*/ 21033 h 408414"/>
              <a:gd name="connsiteX92" fmla="*/ 92648 w 407631"/>
              <a:gd name="connsiteY92" fmla="*/ 1507 h 408414"/>
              <a:gd name="connsiteX93" fmla="*/ 104607 w 407631"/>
              <a:gd name="connsiteY93" fmla="*/ 513 h 4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07631" h="408414">
                <a:moveTo>
                  <a:pt x="298649" y="296547"/>
                </a:moveTo>
                <a:lnTo>
                  <a:pt x="352316" y="296547"/>
                </a:lnTo>
                <a:lnTo>
                  <a:pt x="352316" y="338029"/>
                </a:lnTo>
                <a:lnTo>
                  <a:pt x="298649" y="338029"/>
                </a:lnTo>
                <a:close/>
                <a:moveTo>
                  <a:pt x="216982" y="296547"/>
                </a:moveTo>
                <a:lnTo>
                  <a:pt x="270649" y="296547"/>
                </a:lnTo>
                <a:lnTo>
                  <a:pt x="270649" y="338029"/>
                </a:lnTo>
                <a:lnTo>
                  <a:pt x="216982" y="338029"/>
                </a:lnTo>
                <a:close/>
                <a:moveTo>
                  <a:pt x="135030" y="296547"/>
                </a:moveTo>
                <a:lnTo>
                  <a:pt x="188649" y="296547"/>
                </a:lnTo>
                <a:lnTo>
                  <a:pt x="188649" y="338029"/>
                </a:lnTo>
                <a:lnTo>
                  <a:pt x="135030" y="338029"/>
                </a:lnTo>
                <a:close/>
                <a:moveTo>
                  <a:pt x="53029" y="296547"/>
                </a:moveTo>
                <a:lnTo>
                  <a:pt x="106649" y="296547"/>
                </a:lnTo>
                <a:lnTo>
                  <a:pt x="106649" y="338029"/>
                </a:lnTo>
                <a:lnTo>
                  <a:pt x="53029" y="338029"/>
                </a:lnTo>
                <a:close/>
                <a:moveTo>
                  <a:pt x="135030" y="240158"/>
                </a:moveTo>
                <a:lnTo>
                  <a:pt x="188649" y="240158"/>
                </a:lnTo>
                <a:lnTo>
                  <a:pt x="188649" y="281640"/>
                </a:lnTo>
                <a:lnTo>
                  <a:pt x="135030" y="281640"/>
                </a:lnTo>
                <a:close/>
                <a:moveTo>
                  <a:pt x="53029" y="240158"/>
                </a:moveTo>
                <a:lnTo>
                  <a:pt x="106649" y="240158"/>
                </a:lnTo>
                <a:lnTo>
                  <a:pt x="106649" y="281640"/>
                </a:lnTo>
                <a:lnTo>
                  <a:pt x="53029" y="281640"/>
                </a:lnTo>
                <a:close/>
                <a:moveTo>
                  <a:pt x="298649" y="239873"/>
                </a:moveTo>
                <a:lnTo>
                  <a:pt x="352316" y="239873"/>
                </a:lnTo>
                <a:lnTo>
                  <a:pt x="352316" y="281307"/>
                </a:lnTo>
                <a:lnTo>
                  <a:pt x="298649" y="281307"/>
                </a:lnTo>
                <a:close/>
                <a:moveTo>
                  <a:pt x="216697" y="239873"/>
                </a:moveTo>
                <a:lnTo>
                  <a:pt x="270316" y="239873"/>
                </a:lnTo>
                <a:lnTo>
                  <a:pt x="270316" y="281307"/>
                </a:lnTo>
                <a:lnTo>
                  <a:pt x="216697" y="281307"/>
                </a:lnTo>
                <a:close/>
                <a:moveTo>
                  <a:pt x="216697" y="183770"/>
                </a:moveTo>
                <a:lnTo>
                  <a:pt x="270316" y="183770"/>
                </a:lnTo>
                <a:lnTo>
                  <a:pt x="270316" y="225252"/>
                </a:lnTo>
                <a:lnTo>
                  <a:pt x="216697" y="225252"/>
                </a:lnTo>
                <a:close/>
                <a:moveTo>
                  <a:pt x="135030" y="183770"/>
                </a:moveTo>
                <a:lnTo>
                  <a:pt x="188649" y="183770"/>
                </a:lnTo>
                <a:lnTo>
                  <a:pt x="188649" y="225537"/>
                </a:lnTo>
                <a:lnTo>
                  <a:pt x="135030" y="225537"/>
                </a:lnTo>
                <a:close/>
                <a:moveTo>
                  <a:pt x="298649" y="183484"/>
                </a:moveTo>
                <a:lnTo>
                  <a:pt x="352316" y="183484"/>
                </a:lnTo>
                <a:lnTo>
                  <a:pt x="352316" y="224918"/>
                </a:lnTo>
                <a:lnTo>
                  <a:pt x="298649" y="224918"/>
                </a:lnTo>
                <a:close/>
                <a:moveTo>
                  <a:pt x="25390" y="155155"/>
                </a:moveTo>
                <a:lnTo>
                  <a:pt x="25390" y="350489"/>
                </a:lnTo>
                <a:cubicBezTo>
                  <a:pt x="23866" y="359870"/>
                  <a:pt x="31771" y="368061"/>
                  <a:pt x="41200" y="366965"/>
                </a:cubicBezTo>
                <a:lnTo>
                  <a:pt x="365777" y="366965"/>
                </a:lnTo>
                <a:cubicBezTo>
                  <a:pt x="370586" y="367394"/>
                  <a:pt x="375253" y="365013"/>
                  <a:pt x="377682" y="360870"/>
                </a:cubicBezTo>
                <a:cubicBezTo>
                  <a:pt x="379491" y="357251"/>
                  <a:pt x="380396" y="353299"/>
                  <a:pt x="380444" y="349251"/>
                </a:cubicBezTo>
                <a:lnTo>
                  <a:pt x="380444" y="180441"/>
                </a:lnTo>
                <a:lnTo>
                  <a:pt x="380444" y="155155"/>
                </a:lnTo>
                <a:close/>
                <a:moveTo>
                  <a:pt x="134773" y="42392"/>
                </a:moveTo>
                <a:lnTo>
                  <a:pt x="271013" y="42392"/>
                </a:lnTo>
                <a:lnTo>
                  <a:pt x="271013" y="65535"/>
                </a:lnTo>
                <a:cubicBezTo>
                  <a:pt x="270775" y="80011"/>
                  <a:pt x="279347" y="93154"/>
                  <a:pt x="292633" y="98773"/>
                </a:cubicBezTo>
                <a:cubicBezTo>
                  <a:pt x="314585" y="107345"/>
                  <a:pt x="338490" y="91821"/>
                  <a:pt x="339586" y="68297"/>
                </a:cubicBezTo>
                <a:lnTo>
                  <a:pt x="339586" y="42678"/>
                </a:lnTo>
                <a:cubicBezTo>
                  <a:pt x="351253" y="41916"/>
                  <a:pt x="362967" y="41916"/>
                  <a:pt x="374634" y="42678"/>
                </a:cubicBezTo>
                <a:cubicBezTo>
                  <a:pt x="394729" y="46630"/>
                  <a:pt x="408682" y="64916"/>
                  <a:pt x="407253" y="85345"/>
                </a:cubicBezTo>
                <a:cubicBezTo>
                  <a:pt x="407539" y="111869"/>
                  <a:pt x="407253" y="138059"/>
                  <a:pt x="407539" y="164298"/>
                </a:cubicBezTo>
                <a:lnTo>
                  <a:pt x="407539" y="363918"/>
                </a:lnTo>
                <a:cubicBezTo>
                  <a:pt x="409158" y="388489"/>
                  <a:pt x="389253" y="409156"/>
                  <a:pt x="364586" y="408394"/>
                </a:cubicBezTo>
                <a:lnTo>
                  <a:pt x="39390" y="408394"/>
                </a:lnTo>
                <a:cubicBezTo>
                  <a:pt x="16485" y="407251"/>
                  <a:pt x="-1134" y="387727"/>
                  <a:pt x="56" y="364822"/>
                </a:cubicBezTo>
                <a:lnTo>
                  <a:pt x="56" y="84107"/>
                </a:lnTo>
                <a:cubicBezTo>
                  <a:pt x="-372" y="65059"/>
                  <a:pt x="12199" y="48107"/>
                  <a:pt x="30533" y="42964"/>
                </a:cubicBezTo>
                <a:cubicBezTo>
                  <a:pt x="32390" y="42726"/>
                  <a:pt x="34200" y="42726"/>
                  <a:pt x="36057" y="42964"/>
                </a:cubicBezTo>
                <a:lnTo>
                  <a:pt x="66534" y="42964"/>
                </a:lnTo>
                <a:lnTo>
                  <a:pt x="66534" y="65821"/>
                </a:lnTo>
                <a:cubicBezTo>
                  <a:pt x="65867" y="83869"/>
                  <a:pt x="79106" y="99440"/>
                  <a:pt x="97011" y="101821"/>
                </a:cubicBezTo>
                <a:cubicBezTo>
                  <a:pt x="115820" y="103773"/>
                  <a:pt x="132725" y="90154"/>
                  <a:pt x="134773" y="71345"/>
                </a:cubicBezTo>
                <a:cubicBezTo>
                  <a:pt x="135106" y="67249"/>
                  <a:pt x="135106" y="63202"/>
                  <a:pt x="134773" y="59154"/>
                </a:cubicBezTo>
                <a:close/>
                <a:moveTo>
                  <a:pt x="309417" y="513"/>
                </a:moveTo>
                <a:cubicBezTo>
                  <a:pt x="313316" y="1424"/>
                  <a:pt x="316935" y="3531"/>
                  <a:pt x="319697" y="6698"/>
                </a:cubicBezTo>
                <a:cubicBezTo>
                  <a:pt x="323364" y="10794"/>
                  <a:pt x="325316" y="16128"/>
                  <a:pt x="325173" y="21605"/>
                </a:cubicBezTo>
                <a:lnTo>
                  <a:pt x="325173" y="32273"/>
                </a:lnTo>
                <a:lnTo>
                  <a:pt x="325173" y="42369"/>
                </a:lnTo>
                <a:lnTo>
                  <a:pt x="325173" y="62467"/>
                </a:lnTo>
                <a:cubicBezTo>
                  <a:pt x="325697" y="74040"/>
                  <a:pt x="316649" y="83756"/>
                  <a:pt x="305078" y="84089"/>
                </a:cubicBezTo>
                <a:cubicBezTo>
                  <a:pt x="293459" y="83756"/>
                  <a:pt x="284316" y="74088"/>
                  <a:pt x="284649" y="62467"/>
                </a:cubicBezTo>
                <a:lnTo>
                  <a:pt x="284649" y="21033"/>
                </a:lnTo>
                <a:cubicBezTo>
                  <a:pt x="284411" y="12460"/>
                  <a:pt x="289506" y="4697"/>
                  <a:pt x="297459" y="1507"/>
                </a:cubicBezTo>
                <a:cubicBezTo>
                  <a:pt x="301340" y="-112"/>
                  <a:pt x="305518" y="-398"/>
                  <a:pt x="309417" y="513"/>
                </a:cubicBezTo>
                <a:close/>
                <a:moveTo>
                  <a:pt x="104607" y="513"/>
                </a:moveTo>
                <a:cubicBezTo>
                  <a:pt x="108506" y="1424"/>
                  <a:pt x="112125" y="3531"/>
                  <a:pt x="114887" y="6698"/>
                </a:cubicBezTo>
                <a:cubicBezTo>
                  <a:pt x="118553" y="10794"/>
                  <a:pt x="120506" y="16128"/>
                  <a:pt x="120363" y="21605"/>
                </a:cubicBezTo>
                <a:lnTo>
                  <a:pt x="120363" y="42369"/>
                </a:lnTo>
                <a:lnTo>
                  <a:pt x="120363" y="62467"/>
                </a:lnTo>
                <a:cubicBezTo>
                  <a:pt x="120887" y="74040"/>
                  <a:pt x="111839" y="83756"/>
                  <a:pt x="100268" y="84089"/>
                </a:cubicBezTo>
                <a:cubicBezTo>
                  <a:pt x="88648" y="83756"/>
                  <a:pt x="79506" y="74088"/>
                  <a:pt x="79839" y="62467"/>
                </a:cubicBezTo>
                <a:lnTo>
                  <a:pt x="79839" y="21033"/>
                </a:lnTo>
                <a:cubicBezTo>
                  <a:pt x="79601" y="12460"/>
                  <a:pt x="84744" y="4697"/>
                  <a:pt x="92648" y="1507"/>
                </a:cubicBezTo>
                <a:cubicBezTo>
                  <a:pt x="96529" y="-112"/>
                  <a:pt x="100708" y="-398"/>
                  <a:pt x="104607" y="5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B2C67A-501D-47F6-DB5E-91B757E44446}"/>
              </a:ext>
            </a:extLst>
          </p:cNvPr>
          <p:cNvCxnSpPr/>
          <p:nvPr/>
        </p:nvCxnSpPr>
        <p:spPr>
          <a:xfrm>
            <a:off x="2233061" y="2517415"/>
            <a:ext cx="145054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C7AD634-A0EB-CBFD-9DCC-A45E91C061BE}"/>
              </a:ext>
            </a:extLst>
          </p:cNvPr>
          <p:cNvSpPr txBox="1"/>
          <p:nvPr/>
        </p:nvSpPr>
        <p:spPr>
          <a:xfrm>
            <a:off x="1785321" y="20518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文档编辑共享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64B299-EAEC-AB4C-6059-7428A8F0157D}"/>
              </a:ext>
            </a:extLst>
          </p:cNvPr>
          <p:cNvCxnSpPr/>
          <p:nvPr/>
        </p:nvCxnSpPr>
        <p:spPr>
          <a:xfrm>
            <a:off x="2226896" y="4605645"/>
            <a:ext cx="145054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35AF2C8-1516-A03E-8DE6-F9CB5A894F75}"/>
              </a:ext>
            </a:extLst>
          </p:cNvPr>
          <p:cNvCxnSpPr/>
          <p:nvPr/>
        </p:nvCxnSpPr>
        <p:spPr>
          <a:xfrm>
            <a:off x="8332249" y="2517415"/>
            <a:ext cx="145054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429FC0-A6C6-B24D-F330-C5B40EB66BD8}"/>
              </a:ext>
            </a:extLst>
          </p:cNvPr>
          <p:cNvSpPr txBox="1"/>
          <p:nvPr/>
        </p:nvSpPr>
        <p:spPr>
          <a:xfrm>
            <a:off x="8226374" y="20518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文档管理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B52FB74-468F-2B5F-D53E-DAFA4DC82120}"/>
              </a:ext>
            </a:extLst>
          </p:cNvPr>
          <p:cNvCxnSpPr/>
          <p:nvPr/>
        </p:nvCxnSpPr>
        <p:spPr>
          <a:xfrm>
            <a:off x="8332249" y="4605645"/>
            <a:ext cx="145054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244D9F-0628-62D3-6D09-835BD46C7382}"/>
              </a:ext>
            </a:extLst>
          </p:cNvPr>
          <p:cNvSpPr txBox="1"/>
          <p:nvPr/>
        </p:nvSpPr>
        <p:spPr>
          <a:xfrm>
            <a:off x="8226374" y="41232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评论交流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CC9A85-30AE-FC0C-1EFF-22C39DF71128}"/>
              </a:ext>
            </a:extLst>
          </p:cNvPr>
          <p:cNvSpPr txBox="1"/>
          <p:nvPr/>
        </p:nvSpPr>
        <p:spPr>
          <a:xfrm>
            <a:off x="1787597" y="41232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团队成员管理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1EDA8E-83F4-D617-EA50-71F7D5D7DF65}"/>
              </a:ext>
            </a:extLst>
          </p:cNvPr>
          <p:cNvSpPr txBox="1"/>
          <p:nvPr/>
        </p:nvSpPr>
        <p:spPr>
          <a:xfrm>
            <a:off x="1885244" y="416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5A15D4-7A93-A3D3-DEB8-F7ACBE06B6C3}"/>
              </a:ext>
            </a:extLst>
          </p:cNvPr>
          <p:cNvSpPr txBox="1"/>
          <p:nvPr/>
        </p:nvSpPr>
        <p:spPr>
          <a:xfrm>
            <a:off x="1686786" y="266571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修改文档内容</a:t>
            </a:r>
            <a:endParaRPr lang="en-US" altLang="zh-CN" dirty="0"/>
          </a:p>
          <a:p>
            <a:r>
              <a:rPr lang="zh-CN" altLang="en-US" dirty="0"/>
              <a:t>导出文件</a:t>
            </a:r>
            <a:endParaRPr lang="en-US" altLang="zh-CN" dirty="0"/>
          </a:p>
          <a:p>
            <a:r>
              <a:rPr lang="zh-CN" altLang="en-US" dirty="0"/>
              <a:t>单线共享文档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404F1E-D745-4E5F-6548-E6081BA85DEA}"/>
              </a:ext>
            </a:extLst>
          </p:cNvPr>
          <p:cNvSpPr txBox="1"/>
          <p:nvPr/>
        </p:nvSpPr>
        <p:spPr>
          <a:xfrm>
            <a:off x="9088148" y="2670169"/>
            <a:ext cx="2593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创建文档（个人</a:t>
            </a:r>
            <a:r>
              <a:rPr lang="en-US" altLang="zh-CN" dirty="0"/>
              <a:t>/</a:t>
            </a:r>
            <a:r>
              <a:rPr lang="zh-CN" altLang="en-US" dirty="0"/>
              <a:t>团队）</a:t>
            </a:r>
            <a:endParaRPr lang="en-US" altLang="zh-CN" dirty="0"/>
          </a:p>
          <a:p>
            <a:r>
              <a:rPr lang="zh-CN" altLang="en-US" dirty="0"/>
              <a:t>查询文档</a:t>
            </a:r>
            <a:endParaRPr lang="en-US" altLang="zh-CN" dirty="0"/>
          </a:p>
          <a:p>
            <a:r>
              <a:rPr lang="zh-CN" altLang="en-US" dirty="0"/>
              <a:t>删除文档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E28C09-ACC1-2A1A-C620-24ADE7542C6C}"/>
              </a:ext>
            </a:extLst>
          </p:cNvPr>
          <p:cNvSpPr txBox="1"/>
          <p:nvPr/>
        </p:nvSpPr>
        <p:spPr>
          <a:xfrm>
            <a:off x="1708894" y="481489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创建团队</a:t>
            </a:r>
            <a:endParaRPr lang="en-US" altLang="zh-CN" dirty="0"/>
          </a:p>
          <a:p>
            <a:r>
              <a:rPr lang="zh-CN" altLang="en-US" dirty="0"/>
              <a:t>权限设置</a:t>
            </a:r>
            <a:endParaRPr lang="en-US" altLang="zh-CN" dirty="0"/>
          </a:p>
          <a:p>
            <a:r>
              <a:rPr lang="zh-CN" altLang="en-US" dirty="0"/>
              <a:t>删除团队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03D7F4-6FD9-660E-9936-32A4E798ACBC}"/>
              </a:ext>
            </a:extLst>
          </p:cNvPr>
          <p:cNvSpPr txBox="1"/>
          <p:nvPr/>
        </p:nvSpPr>
        <p:spPr>
          <a:xfrm>
            <a:off x="9057519" y="4876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评论区沟通</a:t>
            </a:r>
          </a:p>
        </p:txBody>
      </p:sp>
    </p:spTree>
    <p:extLst>
      <p:ext uri="{BB962C8B-B14F-4D97-AF65-F5344CB8AC3E}">
        <p14:creationId xmlns:p14="http://schemas.microsoft.com/office/powerpoint/2010/main" val="15326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4ZmQzOTFkOTNjZDEzYWRmMDIwYWI0MWFmZDE1NzcifQ=="/>
</p:tagLst>
</file>

<file path=ppt/theme/theme1.xml><?xml version="1.0" encoding="utf-8"?>
<a:theme xmlns:a="http://schemas.openxmlformats.org/drawingml/2006/main" name="主题1">
  <a:themeElements>
    <a:clrScheme name="自定义 1980">
      <a:dk1>
        <a:sysClr val="windowText" lastClr="000000"/>
      </a:dk1>
      <a:lt1>
        <a:sysClr val="window" lastClr="FFFFFF"/>
      </a:lt1>
      <a:dk2>
        <a:srgbClr val="475270"/>
      </a:dk2>
      <a:lt2>
        <a:srgbClr val="E7E6E6"/>
      </a:lt2>
      <a:accent1>
        <a:srgbClr val="D08081"/>
      </a:accent1>
      <a:accent2>
        <a:srgbClr val="475270"/>
      </a:accent2>
      <a:accent3>
        <a:srgbClr val="DDE1EC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Century Gothic"/>
        <a:ea typeface="思源黑体 CN Bold"/>
        <a:cs typeface=""/>
      </a:majorFont>
      <a:minorFont>
        <a:latin typeface="Century Goth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A9F2607-062E-439D-9FE7-E3BD8383D3E5}" vid="{120DAB95-2CBF-4352-85EF-40633D9CF9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793</TotalTime>
  <Words>360</Words>
  <Application>Microsoft Macintosh PowerPoint</Application>
  <PresentationFormat>宽屏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思源黑体 CN Bold</vt:lpstr>
      <vt:lpstr>思源黑体 CN Normal</vt:lpstr>
      <vt:lpstr>Arial</vt:lpstr>
      <vt:lpstr>Century Gothic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涵</dc:creator>
  <cp:lastModifiedBy>Microsoft Office User</cp:lastModifiedBy>
  <cp:revision>18</cp:revision>
  <dcterms:created xsi:type="dcterms:W3CDTF">2022-03-17T13:24:00Z</dcterms:created>
  <dcterms:modified xsi:type="dcterms:W3CDTF">2022-06-18T02:18:42Z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3DD649BE0DA6402BB8B9C026B25A0180</vt:lpwstr>
  </property>
  <property fmtid="{D5CDD505-2E9C-101B-9397-08002B2CF9AE}" pid="3" name="KSOProductBuildVer">
    <vt:lpwstr>2052-11.1.0.11636</vt:lpwstr>
  </property>
</Properties>
</file>