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comments/comment2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s/comment3.xml" ContentType="application/vnd.openxmlformats-officedocument.presentationml.comment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s/comment4.xml" ContentType="application/vnd.openxmlformats-officedocument.presentationml.comment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4"/>
    <p:sldId id="261" r:id="rId15"/>
    <p:sldId id="262" r:id="rId16"/>
    <p:sldId id="263" r:id="rId17"/>
    <p:sldId id="264" r:id="rId19"/>
    <p:sldId id="265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float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comments" Target="comments/comment2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comments" Target="comments/comment3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comments" Target="comments/comment4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5T11:04:58.251" idx="1">
    <p:pos x="4096" y="3072"/>
    <p:text>float a = 3.14;会报错
3.14是double
long同理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5T15:00:00.844" idx="2">
    <p:pos x="4096" y="3072"/>
    <p:text>类的规格说明所规定的约束在对象被多个线程访问时仍然有效，不管运行时环境如何排列，线程都不需要任何额外的同步
必须是这个顺序，因为str若为null，不能调用equal方法，会出错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6T14:06:06.871" idx="3">
    <p:pos x="4096" y="3612"/>
    <p:text>Date d = new Date();//实际是先引用一个对象，d引用了新创建的对象
修改的只是函数域内的变量值
double a =1;
A.addOne(a);
System.out.println(a);//1
所以如果要改变值，传递对象。然后内部调用对象属性修改
类名首字母大写；包的路径符合所开发的 系统模块的定义。如com.redrock(nofloat).xbs.string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06T15:04:58.426" idx="4">
    <p:pos x="3984" y="3616"/>
    <p:text>People  是父类，Man 是子类 Son是子类
People three =  new People[3];
three[0] = new Man();
three[1]  =  new Son();
three[2] = new People();
for(People e: three){
	System.out.println(e.getName());
}
Java中除了之前提过的基本类型不是对象，万物皆对象
自反性，对称性，传递性，一致性，非空引用返回false
每个对象提供一个散列码
Array的toString需要 Array.deepToString()
public void test(String ...strings){
		for(String a:strings){
		}
	}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1.xml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无脑java生涯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继承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7747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191135" indent="-191135" defTabSz="251206">
              <a:spcBef>
                <a:spcPts val="1800"/>
              </a:spcBef>
              <a:defRPr sz="1634"/>
            </a:pPr>
            <a:r>
              <a:t>对象封装的原因，如果使用父类的私有属性，通过接口调用(set get)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如果子类希望使用父类方法，而不是子类的同一方法，可使用super();super.getName(); //super与this不同，是一个编译器中的特殊关键字，不可以赋给对象。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Java中调用子类构造函数时，会先调用父类的无参构造函数//JVM中在构造子类对象时，会发现其有父类，因而先构造父类对象。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多态:一个对象可以指示多种实际类型现象(对象变量可以引用子类对象//Java和c++思想不一样。c++默认不具有多态性，Java默认是有多态性的，但是需要考虑什么时候是不支持多态的，需要加final声明。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Object类是所有类的始祖类(超类)，其他重写类需要继承或重写的方法，如equals根据情况重写,hashCode(),toString()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基本数据类型的对象包装，如Integer、Long、Float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参数数量可变的方式通过...实现，如栗子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反射(Java反射机制很屌的，Java写了反射库，大量用于JavaBean(Java组件体系，后面会讲)，反射机制可以用来分析累的能力，查看对象等等，但是程序员基本不用写这部分，写实用工具的需要。但是反射很脆弱，减少使用。</a:t>
            </a:r>
          </a:p>
          <a:p>
            <a:pPr marL="191135" indent="-191135" defTabSz="251206">
              <a:spcBef>
                <a:spcPts val="1800"/>
              </a:spcBef>
              <a:defRPr sz="1634"/>
            </a:pPr>
            <a:r>
              <a:t>捕获异常，相比于php，Java很“敏感”。IDE会各种提示捕获异常，除了try catch模块，还有finally就是无论对错都执行的模块。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JDK：JAVA DEVELOPMENT KIT 缩写</a:t>
            </a:r>
          </a:p>
          <a:p>
            <a:pPr/>
            <a:r>
              <a:t>JVM:java虚拟机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基本类型只有8种，包括整形、浮点类型char、boolean</a:t>
            </a:r>
          </a:p>
          <a:p>
            <a:pPr/>
            <a:r>
              <a:t>int short long(424242L) byte</a:t>
            </a:r>
          </a:p>
          <a:p>
            <a:pPr/>
            <a:r>
              <a:t>float(3.14F) double(默认double</a:t>
            </a:r>
          </a:p>
          <a:p>
            <a:pPr/>
            <a:r>
              <a:t>char</a:t>
            </a:r>
          </a:p>
          <a:p>
            <a:pPr/>
            <a:r>
              <a:t>boolean(两个值false与true</a:t>
            </a:r>
          </a:p>
        </p:txBody>
      </p:sp>
      <p:pic>
        <p:nvPicPr>
          <p:cNvPr id="1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2350" y="5537200"/>
            <a:ext cx="5524500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每一个””内容都是String对象的实例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！！！！Java的String类值声明后不可修改(对象本身不可修改即””内不可修改，但可修改对象的引用，这样可以保证线程安全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==判断的是地址是否相等，所以类判断是通过equals()方法进行判断。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空串是有长度(0)和内容(空)的，所以不为null如果要同时判断两个条件，需要str!=null&amp;&amp;str.equals(””)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块作用域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953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不能在嵌套的块作用域内声明相同变量</a:t>
            </a:r>
          </a:p>
          <a:p>
            <a:pPr/>
            <a:r>
              <a:t>循环选择语句基本一样</a:t>
            </a:r>
          </a:p>
          <a:p>
            <a:pPr/>
            <a:r>
              <a:t>java foreach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8100" y="2463800"/>
            <a:ext cx="3505200" cy="218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5050" y="5359400"/>
            <a:ext cx="4152900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杂项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3154"/>
            </a:pPr>
            <a:r>
              <a:t>ctrl(command)+/ 进行补充比如(System.out.println是syso)</a:t>
            </a:r>
          </a:p>
          <a:p>
            <a:pPr marL="368934" indent="-368934" defTabSz="484886">
              <a:spcBef>
                <a:spcPts val="3400"/>
              </a:spcBef>
              <a:defRPr sz="3154"/>
            </a:pPr>
            <a:r>
              <a:t>Java入口是main一个类下只能有一个main函数</a:t>
            </a:r>
          </a:p>
          <a:p>
            <a:pPr marL="368934" indent="-368934" defTabSz="484886">
              <a:spcBef>
                <a:spcPts val="3400"/>
              </a:spcBef>
              <a:defRPr sz="3154"/>
            </a:pPr>
            <a:r>
              <a:t>一个文件下可以有多个类，但只可以有一个public类</a:t>
            </a:r>
          </a:p>
          <a:p>
            <a:pPr marL="368934" indent="-368934" defTabSz="484886">
              <a:spcBef>
                <a:spcPts val="3400"/>
              </a:spcBef>
              <a:defRPr sz="3154"/>
            </a:pPr>
            <a:r>
              <a:t>数组操作比如有ArrayList类，可以进行动态数组操作</a:t>
            </a:r>
          </a:p>
          <a:p>
            <a:pPr marL="368934" indent="-368934" defTabSz="484886">
              <a:spcBef>
                <a:spcPts val="3400"/>
              </a:spcBef>
              <a:defRPr sz="3154"/>
            </a:pPr>
            <a:r>
              <a:t>Java注释规范查一下(有javadoc直接生产文档的</a:t>
            </a:r>
          </a:p>
          <a:p>
            <a:pPr marL="368934" indent="-368934" defTabSz="484886">
              <a:spcBef>
                <a:spcPts val="3400"/>
              </a:spcBef>
              <a:defRPr sz="3154"/>
            </a:pPr>
            <a:r>
              <a:t>eclipse一些简单实用:右键source里面可以生成比如toString，set()，get()方法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Java没用多维数组，所以每一行可以有不同的长度</a:t>
            </a:r>
          </a:p>
          <a:p>
            <a:pPr/>
            <a:r>
              <a:t>泛型数组，Java可以在运行时确定数组大小。如果要做动态数组还是实用ArrayList类。</a:t>
            </a:r>
          </a:p>
          <a:p>
            <a:pPr/>
            <a:r>
              <a:t>ArrayList&lt;class_name&gt; a = new ArrayList&lt;class_name&gt;();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类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2204"/>
            </a:pPr>
            <a:r>
              <a:t>预定义类 Math  Date Random ArrayList Map 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一个对象变量不会实际包含一个对象，只会引用一个对象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习惯上更改器setName()，访问器getName()//属性私有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Java方法是按值传递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构造器没有显示地赋值，就会自动赋默认值数值为0，boolean为false，对象引用为null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系统</a:t>
            </a:r>
            <a:r>
              <a:rPr>
                <a:solidFill>
                  <a:srgbClr val="FF2800"/>
                </a:solidFill>
              </a:rPr>
              <a:t>只有</a:t>
            </a:r>
            <a:r>
              <a:t>当对象没有构造函数时，才会提供默认的构造函数，好习惯是写一个无参构造函数。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构造器中写如同this()；就是调用同一类的其他。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Java用包管理类。命名规范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178307" defTabSz="455675">
              <a:defRPr sz="6240"/>
            </a:pPr>
            <a:r>
              <a:t>类设计技巧(单指类，不全是oop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保证数据私有，不要破坏封装性</a:t>
            </a:r>
          </a:p>
          <a:p>
            <a:pPr/>
            <a:r>
              <a:t>对数据初始化</a:t>
            </a:r>
          </a:p>
          <a:p>
            <a:pPr/>
            <a:r>
              <a:t>不要在类中使用过多基本变量(就是指通过将基本类型封装到对象之中，通过调用对象方法实现</a:t>
            </a:r>
          </a:p>
          <a:p>
            <a:pPr/>
            <a:r>
              <a:t>不是所有的都需要设置访问器和更改器</a:t>
            </a:r>
          </a:p>
          <a:p>
            <a:pPr/>
            <a:r>
              <a:t>分割功能过多的类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