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comments/comment2.xml" ContentType="application/vnd.openxmlformats-officedocument.presentationml.comments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s/comment3.xml" ContentType="application/vnd.openxmlformats-officedocument.presentationml.comments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s/comment4.xml" ContentType="application/vnd.openxmlformats-officedocument.presentationml.comments+xml"/>
  <Override PartName="/ppt/slides/slide13.xml" ContentType="application/vnd.openxmlformats-officedocument.presentationml.slide+xml"/>
  <Override PartName="/ppt/comments/comment5.xml" ContentType="application/vnd.openxmlformats-officedocument.presentationml.comments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5"/>
    <p:sldId id="263" r:id="rId17"/>
    <p:sldId id="264" r:id="rId18"/>
    <p:sldId id="265" r:id="rId19"/>
    <p:sldId id="266" r:id="rId21"/>
    <p:sldId id="267" r:id="rId22"/>
    <p:sldId id="268" r:id="rId24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float" initials="n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comments" Target="comments/comment1.xml"/><Relationship Id="rId15" Type="http://schemas.openxmlformats.org/officeDocument/2006/relationships/slide" Target="slides/slide7.xml"/><Relationship Id="rId16" Type="http://schemas.openxmlformats.org/officeDocument/2006/relationships/comments" Target="comments/comment2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comments" Target="comments/comment3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comments" Target="comments/comment4.xml"/><Relationship Id="rId24" Type="http://schemas.openxmlformats.org/officeDocument/2006/relationships/slide" Target="slides/slide13.xml"/><Relationship Id="rId25" Type="http://schemas.openxmlformats.org/officeDocument/2006/relationships/comments" Target="comments/comment5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05T11:04:58.251" idx="1">
    <p:pos x="4096" y="3072"/>
    <p:text>float a = 3.14;会报错
3.14是double
long同理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05T15:00:00.844" idx="2">
    <p:pos x="4096" y="3072"/>
    <p:text>类的规格说明所规定的约束在对象被多个线程访问时仍然有效，不管运行时环境如何排列，线程都不需要任何额外的同步
必须是这个顺序，因为str若为null，不能调用equal方法，会出错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06T12:59:39.051" idx="3">
    <p:pos x="4096" y="3612"/>
    <p:text>Date d = new Date();//实际是先创建一个对象，d引用了新创建的对象
修改的只是函数域内的变量值
double a =1;
A.addOne(a);
System.out.println(a);//1
所以如果要改变值，传递对象。然后内部调用对象属性修改
类名首字母大写；包的路径符合所开发的 系统模块的定义。如com.redrock(nofloat).xbs.string
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06T15:26:13.896" idx="4">
    <p:pos x="3984" y="3616"/>
    <p:text>People  是父类，Man 是子类 Son是子类
People three =  new People[3];
three[0] = new Man();
three[1]  =  new Son();
three[2] = new People();
for(People e: three){
	System.out.println(e.getName());
}
Java中除了之前提过的基本类型不是对象，万物皆对象
自反性，对称性，传递性，一致性，非空引用返回false
每个对象提供一个散列码
Array的toString需要 Array.deepToString()
public void test(String ...strings){
		for(String a:strings){
		}
	}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07T11:24:50.235" idx="5">
    <p:pos x="3984" y="3552"/>
    <p:text>因为Java受保护访问规则的问题，内容比较多，可以百度下
不同包下，继承后访问的是当前子类的该方法，不是父类的该方法
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1.xm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无脑java生涯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类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400"/>
              </a:spcBef>
              <a:defRPr sz="2204"/>
            </a:pPr>
            <a:r>
              <a:t>一个对象变量不会实际包含一个对象，只会引用一个对象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习惯上更改器setName()，访问器getName()//属性私有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Java方法是按值传递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构造器没有显示地赋值，就会自动赋默认值数值为0，boolean为false，对象引用为null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系统</a:t>
            </a:r>
            <a:r>
              <a:rPr>
                <a:solidFill>
                  <a:srgbClr val="FF2800"/>
                </a:solidFill>
              </a:rPr>
              <a:t>只有</a:t>
            </a:r>
            <a:r>
              <a:t>当对象没有构造函数时，才会提供默认的构造函数，好习惯是写一个无参构造函数。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构造器中写如同this()；就是调用同一类的其他。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Java用包管理类。命名规范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范型类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178307" defTabSz="455675">
              <a:defRPr sz="6240"/>
            </a:pPr>
            <a:r>
              <a:t>类设计技巧(单指类，不全是oop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保证数据私有，不要破坏封装性</a:t>
            </a:r>
          </a:p>
          <a:p>
            <a:pPr/>
            <a:r>
              <a:t>对数据初始化</a:t>
            </a:r>
          </a:p>
          <a:p>
            <a:pPr/>
            <a:r>
              <a:t>不要在类中使用过多基本变量(就是指通过将基本类型封装到对象之中，通过调用对象方法实现</a:t>
            </a:r>
          </a:p>
          <a:p>
            <a:pPr/>
            <a:r>
              <a:t>不是所有的都需要设置访问器和更改器</a:t>
            </a:r>
          </a:p>
          <a:p>
            <a:pPr/>
            <a:r>
              <a:t>分割功能过多的类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继承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7747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191135" indent="-191135" defTabSz="251206">
              <a:spcBef>
                <a:spcPts val="1800"/>
              </a:spcBef>
              <a:defRPr sz="1634"/>
            </a:pPr>
            <a:r>
              <a:t>对象封装的原因，如果使用父类的私有属性，通过接口调用(set get)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如果子类希望使用父类方法，而不是子类的同一方法，可使用super();super.getName(); //super与this不同，是一个编译器中的特殊关键字，不可以赋给对象。</a:t>
            </a:r>
          </a:p>
          <a:p>
            <a:pPr lvl="1" marL="382270" indent="-191135" defTabSz="251206">
              <a:spcBef>
                <a:spcPts val="1800"/>
              </a:spcBef>
              <a:defRPr sz="1634"/>
            </a:pPr>
            <a:r>
              <a:t>Java中调用子类构造函数时，会先调用父类的无参构造函数//JVM中在构造子类对象时，会发现其有父类，因而先构造父类对象。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多态:一个对象可以指示多种实际类型现象(对象变量可以引用子类对象//Java和c++思想不一样。c++默认不具有多态性，Java默认是有多态性的，但是需要考虑什么时候是不支持多态的，需要加final声明。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Object类是所有类的始祖类(超类)，其他重写类需要继承或重写的方法，如equals根据情况重写,hashCode(),toString()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基本数据类型的对象包装，如Integer、Long、Float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参数数量可变的方式通过...实现，如栗子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反射(Java反射机制很屌的，Java写了反射库，大量用于JavaBean(Java组件体系，后面会讲)，反射机制可以用来分析累的能力，查看对象等等，但是程序员基本不用写这部分，写实用工具的需要。但是反射很脆弱，减少使用。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捕获异常，相比于php，Java很“敏感”。IDE会各种提示捕获异常，除了try catch模块，还有finally就是无论对错都执行的模块。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8636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接口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774700" y="24955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400"/>
              </a:spcBef>
              <a:defRPr sz="2204"/>
            </a:pPr>
            <a:r>
              <a:t>接口所有方法属于public，所以可以不写public关键词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接口不能含有实例域和实现方法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对象拷贝与克隆，拷贝，则引用的是同一对象，改变任一对象引用的变量，则同一引用的对象也会有影响。所以可以通过clone()方法进行克隆实现，clone()是始祖类Object方法,但是是protected方法。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clone()是浅拷贝，这意味着如果拷贝对象中包含子对象的引用，则又会引用同一对象(如果对象不可变，不会有问题)。所以为了保证可以深拷贝，所以重写clone()方法，且声明为public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重写clone时，需要对子类进行拷贝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回调，被调用方在被调用时也会调用对方(与异步不同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内部类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内部类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1"/>
            <a:r>
              <a:t>内部类使用是为了访问该类定义所在作用域的数据，包括私有数据。内部类可以对同一个包中其他类隐藏。内部类可以简洁回调函数</a:t>
            </a:r>
          </a:p>
          <a:p>
            <a:pPr lvl="1"/>
            <a:r>
              <a:t>内部类可以访问创建ta的类的对象</a:t>
            </a:r>
          </a:p>
          <a:p>
            <a:pPr lvl="1"/>
            <a:r>
              <a:t>局部内部类进行封装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集合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Collection</a:t>
            </a:r>
          </a:p>
          <a:p>
            <a:pPr/>
            <a:r>
              <a:t>HashSet </a:t>
            </a:r>
          </a:p>
          <a:p>
            <a:pPr/>
            <a:r>
              <a:t>HashMap</a:t>
            </a:r>
          </a:p>
          <a:p>
            <a:pPr/>
            <a:r>
              <a:t>ArrayList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I/O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I/O模型(阻塞。非阻塞……</a:t>
            </a:r>
          </a:p>
          <a:p>
            <a:pPr/>
            <a:r>
              <a:t>I/O流 FileInputStream、ByteArrayInputStream……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idx="1"/>
          </p:nvPr>
        </p:nvSpPr>
        <p:spPr>
          <a:xfrm>
            <a:off x="952500" y="1092200"/>
            <a:ext cx="11099800" cy="7213600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420"/>
            </a:pPr>
            <a:r>
              <a:t>守护线程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非守护线程(用户线程)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run start 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线程状态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Thread 类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Runnable 接口(多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锁(线程安全:线程同步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GC（垃圾回收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堆内存结构</a:t>
            </a:r>
          </a:p>
          <a:p>
            <a:pPr/>
            <a:r>
              <a:t>机制(可达性算法</a:t>
            </a:r>
          </a:p>
          <a:p>
            <a:pPr/>
            <a:r>
              <a:t>怎么搞的</a:t>
            </a:r>
          </a:p>
          <a:p>
            <a:pPr/>
            <a:r>
              <a:t>产生堆栈溢出(堆-&gt;GC ，栈虚拟机深度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swing</a:t>
            </a:r>
          </a:p>
          <a:p>
            <a:pPr/>
            <a:r>
              <a:t>awt</a:t>
            </a:r>
          </a:p>
          <a:p>
            <a:pPr/>
            <a:r>
              <a:t>什么鬼的都不讲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JVM:java虚拟机</a:t>
            </a:r>
          </a:p>
          <a:p>
            <a:pPr/>
            <a:r>
              <a:t>JRE（运行环境，jvm和lib组成）</a:t>
            </a:r>
          </a:p>
          <a:p>
            <a:pPr/>
            <a:r>
              <a:t>JDK：包括JRE及部分开发工具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"/>
          </p:nvPr>
        </p:nvSpPr>
        <p:spPr>
          <a:xfrm>
            <a:off x="762000" y="11303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maven</a:t>
            </a:r>
          </a:p>
          <a:p>
            <a:pPr/>
            <a:r>
              <a:t>java 开发文档http://www.oracle.com/technetwork/cn/java/javase/documentation/api-jsp-136079-zhs.html</a:t>
            </a:r>
          </a:p>
          <a:p>
            <a:pPr/>
            <a:r>
              <a:t>jdbc(jdbc-pool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JVM(系统线程)虚拟机线程、周期任务线程、GC线程</a:t>
            </a:r>
          </a:p>
          <a:p>
            <a:pPr/>
            <a:r>
              <a:t>线程包括计数器、栈、本地栈、栈帧</a:t>
            </a:r>
          </a:p>
          <a:p>
            <a:pPr/>
            <a:r>
              <a:t>局部变量表</a:t>
            </a:r>
          </a:p>
          <a:p>
            <a:pPr/>
            <a:r>
              <a:t>方法区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javaee 企业版包含se(扩展servlet jdbc) javaweb用</a:t>
            </a:r>
          </a:p>
          <a:p>
            <a:pPr/>
            <a:r>
              <a:t>javase java标准版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杂项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420"/>
            </a:pPr>
            <a:r>
              <a:t>ctrl(command)+/ 进行补充比如(System.out.println是syso)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Java入口是main一个类下只能有一个main函数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一个文件下可以有多个类，但只可以有一个public类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Java注释规范查一下(有javadoc直接生产文档的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eclipse一些简单实用:右键source里面可以生成比如toString，set()，get()方法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基本类型只有8种，包括整形、浮点类型char、boolean</a:t>
            </a:r>
          </a:p>
          <a:p>
            <a:pPr/>
            <a:r>
              <a:t>int short long(424242L) byte</a:t>
            </a:r>
          </a:p>
          <a:p>
            <a:pPr/>
            <a:r>
              <a:t>float(3.14F) double(默认double</a:t>
            </a:r>
          </a:p>
          <a:p>
            <a:pPr/>
            <a:r>
              <a:t>char</a:t>
            </a:r>
          </a:p>
          <a:p>
            <a:pPr/>
            <a:r>
              <a:t>boolean(两个值false与true</a:t>
            </a: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350" y="1231900"/>
            <a:ext cx="8013700" cy="5637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每一个””内容都是String对象的实例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！！！！Java的String类值声明后不可修改(对象本身不可修改即””内不可修改，但可修改对象的引用，这样可以保证线程安全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==判断的是地址是否相等，所以类判断是通过equals()方法进行判断。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空串是有长度(0)和内容(空)的，所以不为null如果要同时判断两个条件，需要str!=null&amp;&amp;str.equals(””)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4953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不能在嵌套的块作用域内声明相同变量</a:t>
            </a:r>
          </a:p>
          <a:p>
            <a:pPr/>
            <a:r>
              <a:t>循环选择语句基本一样</a:t>
            </a:r>
          </a:p>
          <a:p>
            <a:pPr/>
            <a:r>
              <a:t>java foreach</a:t>
            </a:r>
          </a:p>
        </p:txBody>
      </p:sp>
      <p:pic>
        <p:nvPicPr>
          <p:cNvPr id="1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8100" y="2476500"/>
            <a:ext cx="3505200" cy="218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5050" y="5359400"/>
            <a:ext cx="4152900" cy="353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Java没用多维数组，所以每一行可以有不同的长度</a:t>
            </a:r>
          </a:p>
          <a:p>
            <a:pPr/>
            <a:r>
              <a:t>泛型数组，Java可以在运行时确定数组大小。如果要做动态数组还是实用ArrayList类。</a:t>
            </a:r>
          </a:p>
          <a:p>
            <a:pPr/>
            <a:r>
              <a:t>ArrayList&lt;class_name&gt; a = new ArrayList&lt;class_name&gt;();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