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F2CF-16CC-4B86-9056-2B167A63A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42CA-B7DE-4035-95AA-77BB64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86FD-53BC-4781-B363-A131600A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A0F8-ECE6-4E6A-9C77-7465B9CF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5DDF-AC06-4284-B781-AC952081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5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67A-C1C3-4B94-8F5C-28518486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EB5D-3F8D-4A0C-9620-13004FB6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E61C-9908-4F65-BAD0-1BCEE02C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6AB-AB64-4C8A-B22C-A1FF9B6D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FB27-2D50-4272-9294-9FA0D4A1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D8B54-46F0-430E-8B9D-DF93D726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FA316-0AA8-45CC-A91A-DEF267EE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D93C-AFA5-4A4E-B511-39423958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E334-8326-4902-8516-D40766C8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C3FE-5EBF-412F-BFFE-0B9336DF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7E9F-00C8-40FC-8628-5CA1C84D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A93F-1297-45DA-8577-B5233E12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3725-5897-4477-A2E2-F033F086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3DC4-AE94-4A6F-8702-9865254E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D528-BC40-4141-BE8C-A76A057D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9DE-03CA-485C-9CB7-A05489DA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B96A5-1040-4696-B1BA-A9D82D2A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EB8F-9B17-4809-A0B4-1390CAEC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3345-34B9-45DF-B18F-04E5BDCD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1C4D-6452-40FF-804F-25179EE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F916-DCA3-422B-9C0B-B77100FF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C7FE-942B-45F6-82EA-BCD542F12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A479-3B33-437D-BA5F-FA588FB6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E84F4-33C7-44ED-A7F7-4A34DA72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5F6E1-5A65-4A6C-88C5-2B2873CB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1642D-6603-45D4-8B56-ABE3808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ACE0-87AF-429A-A048-8C2742E1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5917-89E2-44FE-9E2C-E63D7C96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ED74A-F4D0-48EB-8AB1-52F68DD2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99E59-6E76-450B-BEE7-62B92006B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ABC54-22B0-4FC8-AC0C-8C69A0F9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E8370-FB96-496E-9C8E-DAE47EB1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DD855-CF4B-4AC5-B3FD-5C86C979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99AD7-9B08-4991-B7D4-4C8DD0E8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C54-8624-4656-A01A-8258CD6E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6D779-9A2E-4151-ABB2-571507F9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4AC42-F286-4C6A-A7C0-44C615F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33D2C-A1C6-499E-94A2-0DA21200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3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BC6C-D264-4F7C-85AB-8EFCFB73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5AF3-D246-4FE9-9DDB-36B05E41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4D64-7CB1-434F-8ADD-1EDB38C2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8B63-E9F7-4A61-A78B-86E06754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2F09-DA2B-47BF-B4C7-759B39AB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1FDAF-6F4D-45EF-B310-03DCB882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8D9D-0238-460C-B5D3-0E473F81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C302-0475-4CFA-87C5-D831BBE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31EF-5695-4677-B6CF-C37E4A94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5B23-1309-40AE-9E47-DBE4B624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8A890-D7B1-4ADB-9A90-9A1D2EBD4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B4719-90C3-4D9C-85FE-18D5E5C7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BA560-67A1-4C2D-B820-317B55B5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60C2-566A-4F84-8531-1DF0F4E5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0B48-554F-4872-993D-6128DC48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33698-21F0-4167-A80F-16CFAD12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97B9C-1C93-453B-A31C-00560F94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1A25E-7A15-4A8F-B27B-8764C391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4A4-3AE1-4B12-8CAF-5D2BDAAAED5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6292-031E-4DF5-B041-F50F7E448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6975-C02B-44C9-BBB1-8029FD762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F345-A440-4A54-B0AA-E4721CA2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A762-17DC-4EB0-B4DB-D2DCD42CA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7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 Handling Toxic and Divisive Content on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E5893-DCCA-43FB-A78E-4518587FE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2235"/>
            <a:ext cx="9144000" cy="41735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Lifen</a:t>
            </a:r>
            <a:r>
              <a:rPr lang="en-US" dirty="0"/>
              <a:t> Yan | Joe Wang | Fata Anuar</a:t>
            </a:r>
          </a:p>
        </p:txBody>
      </p:sp>
    </p:spTree>
    <p:extLst>
      <p:ext uri="{BB962C8B-B14F-4D97-AF65-F5344CB8AC3E}">
        <p14:creationId xmlns:p14="http://schemas.microsoft.com/office/powerpoint/2010/main" val="271772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descriptions, statistics etch.</a:t>
            </a:r>
          </a:p>
        </p:txBody>
      </p:sp>
    </p:spTree>
    <p:extLst>
      <p:ext uri="{BB962C8B-B14F-4D97-AF65-F5344CB8AC3E}">
        <p14:creationId xmlns:p14="http://schemas.microsoft.com/office/powerpoint/2010/main" val="35734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9196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flowchart</a:t>
            </a:r>
          </a:p>
        </p:txBody>
      </p:sp>
    </p:spTree>
    <p:extLst>
      <p:ext uri="{BB962C8B-B14F-4D97-AF65-F5344CB8AC3E}">
        <p14:creationId xmlns:p14="http://schemas.microsoft.com/office/powerpoint/2010/main" val="43951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 from </a:t>
            </a:r>
            <a:r>
              <a:rPr lang="en-US" dirty="0" err="1"/>
              <a:t>tensorboard</a:t>
            </a:r>
            <a:r>
              <a:rPr lang="en-US" dirty="0"/>
              <a:t> maybe?</a:t>
            </a:r>
          </a:p>
        </p:txBody>
      </p:sp>
    </p:spTree>
    <p:extLst>
      <p:ext uri="{BB962C8B-B14F-4D97-AF65-F5344CB8AC3E}">
        <p14:creationId xmlns:p14="http://schemas.microsoft.com/office/powerpoint/2010/main" val="407399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Codes snippets</a:t>
            </a:r>
          </a:p>
        </p:txBody>
      </p:sp>
    </p:spTree>
    <p:extLst>
      <p:ext uri="{BB962C8B-B14F-4D97-AF65-F5344CB8AC3E}">
        <p14:creationId xmlns:p14="http://schemas.microsoft.com/office/powerpoint/2010/main" val="201626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Codes snippets</a:t>
            </a:r>
          </a:p>
        </p:txBody>
      </p:sp>
    </p:spTree>
    <p:extLst>
      <p:ext uri="{BB962C8B-B14F-4D97-AF65-F5344CB8AC3E}">
        <p14:creationId xmlns:p14="http://schemas.microsoft.com/office/powerpoint/2010/main" val="341760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F4-02D1-4CCC-A0B4-F5D60EF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B32-EF07-4E41-AB71-4239A2F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0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6A1D-6970-449E-9FF5-2FFD3C97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986" y="1438915"/>
            <a:ext cx="7163149" cy="3367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 err="1"/>
              <a:t>Terima</a:t>
            </a:r>
            <a:r>
              <a:rPr lang="en-US" dirty="0"/>
              <a:t> Kasih</a:t>
            </a:r>
            <a:br>
              <a:rPr lang="en-US" dirty="0"/>
            </a:br>
            <a:r>
              <a:rPr lang="ja-JP" altLang="en-US" sz="3600" dirty="0">
                <a:solidFill>
                  <a:srgbClr val="212121"/>
                </a:solidFill>
                <a:latin typeface="inherit"/>
              </a:rPr>
              <a:t>ありがとうございました</a:t>
            </a: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ja-JP" altLang="en-US" dirty="0">
                <a:latin typeface="Arial" panose="020B0604020202020204" pitchFamily="34" charset="0"/>
              </a:rPr>
            </a:br>
            <a:r>
              <a:rPr lang="ko-KR" altLang="en-US" dirty="0">
                <a:solidFill>
                  <a:srgbClr val="212121"/>
                </a:solidFill>
                <a:latin typeface="inherit"/>
              </a:rPr>
              <a:t>고맙습니다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dirty="0">
                <a:solidFill>
                  <a:srgbClr val="212121"/>
                </a:solidFill>
                <a:latin typeface="inherit"/>
              </a:rPr>
              <a:t>谢谢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hi-IN" altLang="en-US" dirty="0">
                <a:solidFill>
                  <a:srgbClr val="212121"/>
                </a:solidFill>
                <a:latin typeface="inherit"/>
              </a:rPr>
              <a:t>धन्यवाद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Toward Handling Toxic and Divisive Content on Social Media</vt:lpstr>
      <vt:lpstr>Exploratory Data Analysis</vt:lpstr>
      <vt:lpstr>Exploratory Data Analysis</vt:lpstr>
      <vt:lpstr>Model Development</vt:lpstr>
      <vt:lpstr>Model Development</vt:lpstr>
      <vt:lpstr>Model Development</vt:lpstr>
      <vt:lpstr>Training &amp; Testing</vt:lpstr>
      <vt:lpstr>Results and Discussions</vt:lpstr>
      <vt:lpstr>Thank You Terima Kasih ありがとうございました  고맙습니다  谢谢  धन्यवाद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Handling Toxic and Divisive Content on Social Media</dc:title>
  <dc:creator>Fata Anuar</dc:creator>
  <cp:lastModifiedBy>Fata Anuar</cp:lastModifiedBy>
  <cp:revision>4</cp:revision>
  <dcterms:created xsi:type="dcterms:W3CDTF">2019-03-24T20:43:39Z</dcterms:created>
  <dcterms:modified xsi:type="dcterms:W3CDTF">2019-03-24T23:08:17Z</dcterms:modified>
</cp:coreProperties>
</file>