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743-06A8-4339-839D-57E0BF7EF4C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52B6-0631-4055-8EA2-8DCBF544C17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743-06A8-4339-839D-57E0BF7EF4C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52B6-0631-4055-8EA2-8DCBF544C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743-06A8-4339-839D-57E0BF7EF4C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52B6-0631-4055-8EA2-8DCBF544C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743-06A8-4339-839D-57E0BF7EF4C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52B6-0631-4055-8EA2-8DCBF544C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743-06A8-4339-839D-57E0BF7EF4C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62E52B6-0631-4055-8EA2-8DCBF544C17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743-06A8-4339-839D-57E0BF7EF4C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52B6-0631-4055-8EA2-8DCBF544C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743-06A8-4339-839D-57E0BF7EF4C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52B6-0631-4055-8EA2-8DCBF544C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743-06A8-4339-839D-57E0BF7EF4C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52B6-0631-4055-8EA2-8DCBF544C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743-06A8-4339-839D-57E0BF7EF4C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52B6-0631-4055-8EA2-8DCBF544C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743-06A8-4339-839D-57E0BF7EF4C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52B6-0631-4055-8EA2-8DCBF544C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743-06A8-4339-839D-57E0BF7EF4C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52B6-0631-4055-8EA2-8DCBF544C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589743-06A8-4339-839D-57E0BF7EF4C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2E52B6-0631-4055-8EA2-8DCBF544C17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 dirty="0" smtClean="0"/>
              <a:t>Баскетбол.</a:t>
            </a:r>
            <a:endParaRPr lang="ru-RU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6381328"/>
            <a:ext cx="4096544" cy="384448"/>
          </a:xfrm>
        </p:spPr>
        <p:txBody>
          <a:bodyPr>
            <a:normAutofit fontScale="85000" lnSpcReduction="20000"/>
          </a:bodyPr>
          <a:lstStyle/>
          <a:p>
            <a:r>
              <a:rPr lang="ru-RU" i="1" dirty="0" err="1" smtClean="0"/>
              <a:t>Виярсов</a:t>
            </a:r>
            <a:r>
              <a:rPr lang="ru-RU" i="1" dirty="0" smtClean="0"/>
              <a:t> Данила Антонович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1891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5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ML5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ML5 — Википеди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HTML5 — Википеди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HTML5 — Википеди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HTML5 — Википедия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HTML5 — Википедия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6" descr="HTML5 — Википедия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HTML5 — Википедия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HTML5 — Википедия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HTML5 — Википедия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HTML5 — Википедия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6" descr="HTML5 — Википедия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8" descr="HTML5 — Википедия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30" descr="HTML5 — Википедия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32" descr="HTML5 — Википедия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34" descr="HTML5 — Википедия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36" descr="HTML5 — Википедия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38" descr="HTML5 — Википедия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40" descr="HTML5 — Википедия"/>
          <p:cNvSpPr>
            <a:spLocks noChangeAspect="1" noChangeArrowheads="1"/>
          </p:cNvSpPr>
          <p:nvPr/>
        </p:nvSpPr>
        <p:spPr bwMode="auto">
          <a:xfrm>
            <a:off x="30511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42" descr="HTML5 — Википедия"/>
          <p:cNvSpPr>
            <a:spLocks noChangeAspect="1" noChangeArrowheads="1"/>
          </p:cNvSpPr>
          <p:nvPr/>
        </p:nvSpPr>
        <p:spPr bwMode="auto">
          <a:xfrm>
            <a:off x="3203575" y="290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44" descr="HTML5 — Википедия"/>
          <p:cNvSpPr>
            <a:spLocks noChangeAspect="1" noChangeArrowheads="1"/>
          </p:cNvSpPr>
          <p:nvPr/>
        </p:nvSpPr>
        <p:spPr bwMode="auto">
          <a:xfrm>
            <a:off x="3355975" y="3055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46" descr="HTML5 — Википедия"/>
          <p:cNvSpPr>
            <a:spLocks noChangeAspect="1" noChangeArrowheads="1"/>
          </p:cNvSpPr>
          <p:nvPr/>
        </p:nvSpPr>
        <p:spPr bwMode="auto">
          <a:xfrm>
            <a:off x="3508375" y="3208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AutoShape 48" descr="HTML5 — Википедия"/>
          <p:cNvSpPr>
            <a:spLocks noChangeAspect="1" noChangeArrowheads="1"/>
          </p:cNvSpPr>
          <p:nvPr/>
        </p:nvSpPr>
        <p:spPr bwMode="auto">
          <a:xfrm>
            <a:off x="3660775" y="3360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AutoShape 50" descr="HTML5 — Википедия"/>
          <p:cNvSpPr>
            <a:spLocks noChangeAspect="1" noChangeArrowheads="1"/>
          </p:cNvSpPr>
          <p:nvPr/>
        </p:nvSpPr>
        <p:spPr bwMode="auto">
          <a:xfrm>
            <a:off x="3813175" y="3513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AutoShape 52" descr="HTML5 — Википедия"/>
          <p:cNvSpPr>
            <a:spLocks noChangeAspect="1" noChangeArrowheads="1"/>
          </p:cNvSpPr>
          <p:nvPr/>
        </p:nvSpPr>
        <p:spPr bwMode="auto">
          <a:xfrm>
            <a:off x="3965575" y="3665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AutoShape 54" descr="HTML5 — Википедия"/>
          <p:cNvSpPr>
            <a:spLocks noChangeAspect="1" noChangeArrowheads="1"/>
          </p:cNvSpPr>
          <p:nvPr/>
        </p:nvSpPr>
        <p:spPr bwMode="auto">
          <a:xfrm>
            <a:off x="4117975" y="381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AutoShape 56" descr="HTML5 — Википедия"/>
          <p:cNvSpPr>
            <a:spLocks noChangeAspect="1" noChangeArrowheads="1"/>
          </p:cNvSpPr>
          <p:nvPr/>
        </p:nvSpPr>
        <p:spPr bwMode="auto">
          <a:xfrm>
            <a:off x="4270375" y="397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AutoShape 58" descr="HTML5 — Википедия"/>
          <p:cNvSpPr>
            <a:spLocks noChangeAspect="1" noChangeArrowheads="1"/>
          </p:cNvSpPr>
          <p:nvPr/>
        </p:nvSpPr>
        <p:spPr bwMode="auto">
          <a:xfrm>
            <a:off x="4422775" y="412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84" name="Picture 60" descr="Логотип Html Html5 - Бесплатное изображение на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50" y="-115190"/>
            <a:ext cx="6851849" cy="685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646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Главная.</a:t>
            </a:r>
            <a:endParaRPr lang="ru-RU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01968"/>
            <a:ext cx="4032448" cy="36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2132856"/>
            <a:ext cx="4392488" cy="341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7694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Спасибо за внимание.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file:///C:/Users/</a:t>
            </a:r>
            <a:r>
              <a:rPr lang="ru-RU" sz="2000" dirty="0" smtClean="0"/>
              <a:t>Администратор/</a:t>
            </a:r>
            <a:r>
              <a:rPr lang="en-US" sz="2000" dirty="0" smtClean="0"/>
              <a:t>Desktop/</a:t>
            </a:r>
            <a:r>
              <a:rPr lang="ru-RU" sz="2000" dirty="0" smtClean="0"/>
              <a:t>Нестор/</a:t>
            </a:r>
            <a:r>
              <a:rPr lang="en-US" sz="2000" dirty="0" smtClean="0"/>
              <a:t>basketboll.html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591390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</TotalTime>
  <Words>21</Words>
  <Application>Microsoft Office PowerPoint</Application>
  <PresentationFormat>Экран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Апекс</vt:lpstr>
      <vt:lpstr>Баскетбол.</vt:lpstr>
      <vt:lpstr>Презентация PowerPoint</vt:lpstr>
      <vt:lpstr>Главная.</vt:lpstr>
      <vt:lpstr>Спасибо за внимание.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Баскетбол.</dc:title>
  <dc:creator>17</dc:creator>
  <cp:lastModifiedBy>17</cp:lastModifiedBy>
  <cp:revision>4</cp:revision>
  <dcterms:created xsi:type="dcterms:W3CDTF">2022-05-18T16:11:18Z</dcterms:created>
  <dcterms:modified xsi:type="dcterms:W3CDTF">2022-05-18T16:56:12Z</dcterms:modified>
</cp:coreProperties>
</file>