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8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6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7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0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3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3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51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61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78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3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9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D24F-EE4D-4B15-B880-BF21F2ABC788}" type="datetimeFigureOut">
              <a:rPr lang="es-MX" smtClean="0"/>
              <a:t>08/10/2017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B4F0-E8DD-4EE1-A696-5BC116E0E8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55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72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isFernando\Dropbox\7mo seemestre\Sistemas Neurodifusos\stm32f103c8t6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32656"/>
            <a:ext cx="7776863" cy="413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uisFernando\Dropbox\7mo seemestre\Sistemas Neurodifusos\stm32f103c8t6_pino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" t="84413" r="90863" b="7264"/>
          <a:stretch/>
        </p:blipFill>
        <p:spPr bwMode="auto">
          <a:xfrm>
            <a:off x="1021278" y="4833257"/>
            <a:ext cx="498764" cy="3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LuisFernando\Dropbox\7mo seemestre\Sistemas Neurodifusos\stm32f103c8t6_pinou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34396" r="90677" b="61586"/>
          <a:stretch/>
        </p:blipFill>
        <p:spPr bwMode="auto">
          <a:xfrm>
            <a:off x="1270660" y="3051958"/>
            <a:ext cx="570015" cy="16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2239601" y="476672"/>
            <a:ext cx="6372127" cy="4137534"/>
            <a:chOff x="2239601" y="476672"/>
            <a:chExt cx="6372127" cy="4137534"/>
          </a:xfrm>
        </p:grpSpPr>
        <p:pic>
          <p:nvPicPr>
            <p:cNvPr id="1026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91" r="34798"/>
            <a:stretch/>
          </p:blipFill>
          <p:spPr bwMode="auto">
            <a:xfrm>
              <a:off x="3952875" y="476672"/>
              <a:ext cx="1657350" cy="4137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90" b="29680"/>
            <a:stretch/>
          </p:blipFill>
          <p:spPr bwMode="auto">
            <a:xfrm>
              <a:off x="2239601" y="1789251"/>
              <a:ext cx="936104" cy="449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" t="84413" r="90863" b="11426"/>
            <a:stretch/>
          </p:blipFill>
          <p:spPr bwMode="auto">
            <a:xfrm>
              <a:off x="2926323" y="1789251"/>
              <a:ext cx="498764" cy="17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" t="88574" r="90863" b="7264"/>
            <a:stretch/>
          </p:blipFill>
          <p:spPr bwMode="auto">
            <a:xfrm>
              <a:off x="2926323" y="2087447"/>
              <a:ext cx="498764" cy="17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" t="34396" r="90677" b="60668"/>
            <a:stretch/>
          </p:blipFill>
          <p:spPr bwMode="auto">
            <a:xfrm>
              <a:off x="3425087" y="1911936"/>
              <a:ext cx="527787" cy="204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90" b="29680"/>
            <a:stretch/>
          </p:blipFill>
          <p:spPr bwMode="auto">
            <a:xfrm>
              <a:off x="2242677" y="2276080"/>
              <a:ext cx="936104" cy="449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" t="84413" r="90863" b="11426"/>
            <a:stretch/>
          </p:blipFill>
          <p:spPr bwMode="auto">
            <a:xfrm>
              <a:off x="2929399" y="2276080"/>
              <a:ext cx="498764" cy="17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" t="88574" r="90863" b="7264"/>
            <a:stretch/>
          </p:blipFill>
          <p:spPr bwMode="auto">
            <a:xfrm>
              <a:off x="2929399" y="2574276"/>
              <a:ext cx="498764" cy="17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7" t="38346" r="90677" b="57703"/>
            <a:stretch/>
          </p:blipFill>
          <p:spPr bwMode="auto">
            <a:xfrm>
              <a:off x="3440492" y="2116169"/>
              <a:ext cx="527787" cy="163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angular"/>
            <p:cNvCxnSpPr>
              <a:stCxn id="7" idx="3"/>
              <a:endCxn id="10" idx="2"/>
            </p:cNvCxnSpPr>
            <p:nvPr/>
          </p:nvCxnSpPr>
          <p:spPr>
            <a:xfrm flipV="1">
              <a:off x="3178781" y="2279630"/>
              <a:ext cx="525605" cy="2212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6" r="69479"/>
            <a:stretch/>
          </p:blipFill>
          <p:spPr bwMode="auto">
            <a:xfrm rot="5400000">
              <a:off x="7652905" y="2894386"/>
              <a:ext cx="351304" cy="156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 descr="Resultado de imagen para resistor 220 ohm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" r="816" b="43492"/>
            <a:stretch/>
          </p:blipFill>
          <p:spPr bwMode="auto">
            <a:xfrm>
              <a:off x="6151562" y="3629038"/>
              <a:ext cx="889163" cy="224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" t="88574" r="90863" b="7264"/>
            <a:stretch/>
          </p:blipFill>
          <p:spPr bwMode="auto">
            <a:xfrm>
              <a:off x="7045386" y="3475618"/>
              <a:ext cx="498764" cy="172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LuisFernando\Dropbox\7mo seemestre\Sistemas Neurodifusos\stm32f103c8t6_pinou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96" t="76817" r="2572" b="19039"/>
            <a:stretch/>
          </p:blipFill>
          <p:spPr bwMode="auto">
            <a:xfrm>
              <a:off x="5652120" y="3654501"/>
              <a:ext cx="508000" cy="17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6204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Zarazua Aguilar</dc:creator>
  <cp:lastModifiedBy>Luis Fernando Zarazua Aguilar</cp:lastModifiedBy>
  <cp:revision>3</cp:revision>
  <dcterms:created xsi:type="dcterms:W3CDTF">2017-10-08T20:22:33Z</dcterms:created>
  <dcterms:modified xsi:type="dcterms:W3CDTF">2017-10-09T04:49:26Z</dcterms:modified>
</cp:coreProperties>
</file>