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24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EF17-F9C1-41A8-9575-3AEB8E21FB03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DC5E-4256-4945-94F9-480F177DAE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274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EF17-F9C1-41A8-9575-3AEB8E21FB03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DC5E-4256-4945-94F9-480F177DAE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284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EF17-F9C1-41A8-9575-3AEB8E21FB03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DC5E-4256-4945-94F9-480F177DAE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0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EF17-F9C1-41A8-9575-3AEB8E21FB03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DC5E-4256-4945-94F9-480F177DAE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593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EF17-F9C1-41A8-9575-3AEB8E21FB03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DC5E-4256-4945-94F9-480F177DAE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182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EF17-F9C1-41A8-9575-3AEB8E21FB03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DC5E-4256-4945-94F9-480F177DAE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36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EF17-F9C1-41A8-9575-3AEB8E21FB03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DC5E-4256-4945-94F9-480F177DAE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571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EF17-F9C1-41A8-9575-3AEB8E21FB03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DC5E-4256-4945-94F9-480F177DAE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122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EF17-F9C1-41A8-9575-3AEB8E21FB03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DC5E-4256-4945-94F9-480F177DAE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16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EF17-F9C1-41A8-9575-3AEB8E21FB03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DC5E-4256-4945-94F9-480F177DAE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12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EF17-F9C1-41A8-9575-3AEB8E21FB03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DC5E-4256-4945-94F9-480F177DAE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64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CEF17-F9C1-41A8-9575-3AEB8E21FB03}" type="datetimeFigureOut">
              <a:rPr lang="es-MX" smtClean="0"/>
              <a:t>14/02/2017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5DC5E-4256-4945-94F9-480F177DAE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651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878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58877" y="2099498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Rectángulo"/>
          <p:cNvSpPr/>
          <p:nvPr/>
        </p:nvSpPr>
        <p:spPr>
          <a:xfrm>
            <a:off x="2358877" y="2099498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Rectángulo"/>
          <p:cNvSpPr/>
          <p:nvPr/>
        </p:nvSpPr>
        <p:spPr>
          <a:xfrm>
            <a:off x="2358877" y="304046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358877" y="3899498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4158877" y="2099498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5958877" y="2099498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358877" y="210404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R=0</a:t>
            </a:r>
          </a:p>
          <a:p>
            <a:r>
              <a:rPr lang="es-MX" sz="800" dirty="0" smtClean="0"/>
              <a:t>G=0</a:t>
            </a:r>
          </a:p>
          <a:p>
            <a:r>
              <a:rPr lang="es-MX" sz="800" dirty="0" smtClean="0"/>
              <a:t>B=0</a:t>
            </a:r>
            <a:endParaRPr lang="es-MX" sz="800" dirty="0"/>
          </a:p>
        </p:txBody>
      </p:sp>
      <p:sp>
        <p:nvSpPr>
          <p:cNvPr id="9" name="8 CuadroTexto"/>
          <p:cNvSpPr txBox="1"/>
          <p:nvPr/>
        </p:nvSpPr>
        <p:spPr>
          <a:xfrm>
            <a:off x="2358877" y="3437833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R=255</a:t>
            </a:r>
          </a:p>
          <a:p>
            <a:r>
              <a:rPr lang="es-MX" sz="800" dirty="0" smtClean="0"/>
              <a:t>G=0</a:t>
            </a:r>
          </a:p>
          <a:p>
            <a:r>
              <a:rPr lang="es-MX" sz="800" dirty="0" smtClean="0"/>
              <a:t>B=0</a:t>
            </a:r>
            <a:endParaRPr lang="es-MX" sz="8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3711745" y="3437832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R=255</a:t>
            </a:r>
          </a:p>
          <a:p>
            <a:r>
              <a:rPr lang="es-MX" sz="800" dirty="0" smtClean="0"/>
              <a:t>G=0</a:t>
            </a:r>
          </a:p>
          <a:p>
            <a:r>
              <a:rPr lang="es-MX" sz="800" dirty="0" smtClean="0"/>
              <a:t>B=255</a:t>
            </a:r>
            <a:endParaRPr lang="es-MX" sz="8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711745" y="2122748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R=0</a:t>
            </a:r>
          </a:p>
          <a:p>
            <a:r>
              <a:rPr lang="es-MX" sz="800" dirty="0" smtClean="0"/>
              <a:t>G=0</a:t>
            </a:r>
          </a:p>
          <a:p>
            <a:r>
              <a:rPr lang="es-MX" sz="800" dirty="0" smtClean="0"/>
              <a:t>B=255</a:t>
            </a:r>
            <a:endParaRPr lang="es-MX" sz="8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358877" y="163783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R=0</a:t>
            </a:r>
          </a:p>
          <a:p>
            <a:r>
              <a:rPr lang="es-MX" sz="800" dirty="0" smtClean="0"/>
              <a:t>G=0</a:t>
            </a:r>
          </a:p>
          <a:p>
            <a:r>
              <a:rPr lang="es-MX" sz="800" dirty="0" smtClean="0"/>
              <a:t>B=0</a:t>
            </a:r>
            <a:endParaRPr lang="es-MX" sz="8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358877" y="304046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R=0</a:t>
            </a:r>
          </a:p>
          <a:p>
            <a:r>
              <a:rPr lang="es-MX" sz="800" dirty="0" smtClean="0"/>
              <a:t>G=255</a:t>
            </a:r>
          </a:p>
          <a:p>
            <a:r>
              <a:rPr lang="es-MX" sz="800" dirty="0" smtClean="0"/>
              <a:t>B=0</a:t>
            </a:r>
            <a:endParaRPr lang="es-MX" sz="8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711745" y="304046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R=0</a:t>
            </a:r>
          </a:p>
          <a:p>
            <a:r>
              <a:rPr lang="es-MX" sz="800" dirty="0" smtClean="0"/>
              <a:t>G=255</a:t>
            </a:r>
          </a:p>
          <a:p>
            <a:r>
              <a:rPr lang="es-MX" sz="800" dirty="0" smtClean="0"/>
              <a:t>B=255</a:t>
            </a:r>
            <a:endParaRPr lang="es-MX" sz="8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719759" y="1637833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R=0</a:t>
            </a:r>
          </a:p>
          <a:p>
            <a:r>
              <a:rPr lang="es-MX" sz="800" dirty="0" smtClean="0"/>
              <a:t>G=0</a:t>
            </a:r>
          </a:p>
          <a:p>
            <a:r>
              <a:rPr lang="es-MX" sz="800" dirty="0" smtClean="0"/>
              <a:t>B=255</a:t>
            </a:r>
            <a:endParaRPr lang="es-MX" sz="8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58877" y="210404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R=0</a:t>
            </a:r>
          </a:p>
          <a:p>
            <a:r>
              <a:rPr lang="es-MX" sz="800" dirty="0" smtClean="0"/>
              <a:t>G=255</a:t>
            </a:r>
          </a:p>
          <a:p>
            <a:r>
              <a:rPr lang="es-MX" sz="800" dirty="0" smtClean="0"/>
              <a:t>B=0</a:t>
            </a:r>
            <a:endParaRPr lang="es-MX" sz="8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001236" y="210404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R=0</a:t>
            </a:r>
          </a:p>
          <a:p>
            <a:r>
              <a:rPr lang="es-MX" sz="800" dirty="0" smtClean="0"/>
              <a:t>G=0</a:t>
            </a:r>
          </a:p>
          <a:p>
            <a:r>
              <a:rPr lang="es-MX" sz="800" dirty="0" smtClean="0"/>
              <a:t>B=0</a:t>
            </a:r>
            <a:endParaRPr lang="es-MX" sz="8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58877" y="3437831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R=255</a:t>
            </a:r>
          </a:p>
          <a:p>
            <a:r>
              <a:rPr lang="es-MX" sz="800" dirty="0" smtClean="0"/>
              <a:t>G=255</a:t>
            </a:r>
          </a:p>
          <a:p>
            <a:r>
              <a:rPr lang="es-MX" sz="800" dirty="0" smtClean="0"/>
              <a:t>B=0</a:t>
            </a:r>
            <a:endParaRPr lang="es-MX" sz="8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1912921" y="3437833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R=255</a:t>
            </a:r>
          </a:p>
          <a:p>
            <a:r>
              <a:rPr lang="es-MX" sz="800" dirty="0" smtClean="0"/>
              <a:t>G=0</a:t>
            </a:r>
          </a:p>
          <a:p>
            <a:r>
              <a:rPr lang="es-MX" sz="800" dirty="0" smtClean="0"/>
              <a:t>B=0</a:t>
            </a:r>
            <a:endParaRPr lang="es-MX" sz="8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2360565" y="3899498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R=255</a:t>
            </a:r>
          </a:p>
          <a:p>
            <a:r>
              <a:rPr lang="es-MX" sz="800" dirty="0" smtClean="0"/>
              <a:t>G=0</a:t>
            </a:r>
          </a:p>
          <a:p>
            <a:r>
              <a:rPr lang="es-MX" sz="800" dirty="0" smtClean="0"/>
              <a:t>B=0</a:t>
            </a:r>
            <a:endParaRPr lang="es-MX" sz="8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719759" y="3899498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R=255</a:t>
            </a:r>
          </a:p>
          <a:p>
            <a:r>
              <a:rPr lang="es-MX" sz="800" dirty="0" smtClean="0"/>
              <a:t>G=0</a:t>
            </a:r>
          </a:p>
          <a:p>
            <a:r>
              <a:rPr lang="es-MX" sz="800" dirty="0" smtClean="0"/>
              <a:t>B=255</a:t>
            </a:r>
            <a:endParaRPr lang="es-MX" sz="8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360565" y="5237833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R=255</a:t>
            </a:r>
          </a:p>
          <a:p>
            <a:r>
              <a:rPr lang="es-MX" sz="800" dirty="0" smtClean="0"/>
              <a:t>G=255</a:t>
            </a:r>
          </a:p>
          <a:p>
            <a:r>
              <a:rPr lang="es-MX" sz="800" dirty="0" smtClean="0"/>
              <a:t>B=0</a:t>
            </a:r>
            <a:endParaRPr lang="es-MX" sz="8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716469" y="5237833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R=255</a:t>
            </a:r>
          </a:p>
          <a:p>
            <a:r>
              <a:rPr lang="es-MX" sz="800" dirty="0" smtClean="0"/>
              <a:t>G=255</a:t>
            </a:r>
          </a:p>
          <a:p>
            <a:r>
              <a:rPr lang="es-MX" sz="800" dirty="0" smtClean="0"/>
              <a:t>B=255</a:t>
            </a:r>
            <a:endParaRPr lang="es-MX" sz="8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170439" y="2122748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R=0</a:t>
            </a:r>
          </a:p>
          <a:p>
            <a:r>
              <a:rPr lang="es-MX" sz="800" dirty="0" smtClean="0"/>
              <a:t>G=0</a:t>
            </a:r>
          </a:p>
          <a:p>
            <a:r>
              <a:rPr lang="es-MX" sz="800" dirty="0" smtClean="0"/>
              <a:t>B=255</a:t>
            </a:r>
            <a:endParaRPr lang="es-MX" sz="8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170439" y="3437830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R=255</a:t>
            </a:r>
          </a:p>
          <a:p>
            <a:r>
              <a:rPr lang="es-MX" sz="800" dirty="0" smtClean="0"/>
              <a:t>G=0</a:t>
            </a:r>
          </a:p>
          <a:p>
            <a:r>
              <a:rPr lang="es-MX" sz="800" dirty="0" smtClean="0"/>
              <a:t>B=255</a:t>
            </a:r>
            <a:endParaRPr lang="es-MX" sz="8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504907" y="3437833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R=255</a:t>
            </a:r>
          </a:p>
          <a:p>
            <a:r>
              <a:rPr lang="es-MX" sz="800" dirty="0" smtClean="0"/>
              <a:t>G=255</a:t>
            </a:r>
          </a:p>
          <a:p>
            <a:r>
              <a:rPr lang="es-MX" sz="800" dirty="0" smtClean="0"/>
              <a:t>B=255</a:t>
            </a:r>
            <a:endParaRPr lang="es-MX" sz="8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5504907" y="2104044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R=0</a:t>
            </a:r>
          </a:p>
          <a:p>
            <a:r>
              <a:rPr lang="es-MX" sz="800" dirty="0" smtClean="0"/>
              <a:t>G=255</a:t>
            </a:r>
          </a:p>
          <a:p>
            <a:r>
              <a:rPr lang="es-MX" sz="800" dirty="0" smtClean="0"/>
              <a:t>B=255</a:t>
            </a:r>
            <a:endParaRPr lang="es-MX" sz="8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5958877" y="2104046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R=0</a:t>
            </a:r>
          </a:p>
          <a:p>
            <a:r>
              <a:rPr lang="es-MX" sz="800" dirty="0" smtClean="0"/>
              <a:t>G=255</a:t>
            </a:r>
          </a:p>
          <a:p>
            <a:r>
              <a:rPr lang="es-MX" sz="800" dirty="0" smtClean="0"/>
              <a:t>B=255</a:t>
            </a:r>
            <a:endParaRPr lang="es-MX" sz="8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5952346" y="3437829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R=255</a:t>
            </a:r>
          </a:p>
          <a:p>
            <a:r>
              <a:rPr lang="es-MX" sz="800" dirty="0" smtClean="0"/>
              <a:t>G=255</a:t>
            </a:r>
          </a:p>
          <a:p>
            <a:r>
              <a:rPr lang="es-MX" sz="800" dirty="0" smtClean="0"/>
              <a:t>B=255</a:t>
            </a:r>
            <a:endParaRPr lang="es-MX" sz="8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7304907" y="2104046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R=0</a:t>
            </a:r>
          </a:p>
          <a:p>
            <a:r>
              <a:rPr lang="es-MX" sz="800" dirty="0" smtClean="0"/>
              <a:t>G=255</a:t>
            </a:r>
          </a:p>
          <a:p>
            <a:r>
              <a:rPr lang="es-MX" sz="800" dirty="0" smtClean="0"/>
              <a:t>B=0</a:t>
            </a:r>
            <a:endParaRPr lang="es-MX" sz="8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7304907" y="3437833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R=255</a:t>
            </a:r>
          </a:p>
          <a:p>
            <a:r>
              <a:rPr lang="es-MX" sz="800" dirty="0" smtClean="0"/>
              <a:t>G=255</a:t>
            </a:r>
          </a:p>
          <a:p>
            <a:r>
              <a:rPr lang="es-MX" sz="800" dirty="0" smtClean="0"/>
              <a:t>B=0</a:t>
            </a:r>
            <a:endParaRPr lang="es-MX" sz="8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108399" y="281490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3,1,4</a:t>
            </a:r>
            <a:endParaRPr lang="es-MX" dirty="0"/>
          </a:p>
        </p:txBody>
      </p:sp>
      <p:sp>
        <p:nvSpPr>
          <p:cNvPr id="33" name="32 CuadroTexto"/>
          <p:cNvSpPr txBox="1"/>
          <p:nvPr/>
        </p:nvSpPr>
        <p:spPr>
          <a:xfrm>
            <a:off x="1308034" y="281483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3,5,1</a:t>
            </a:r>
            <a:endParaRPr lang="es-MX" dirty="0"/>
          </a:p>
        </p:txBody>
      </p:sp>
      <p:sp>
        <p:nvSpPr>
          <p:cNvPr id="34" name="33 CuadroTexto"/>
          <p:cNvSpPr txBox="1"/>
          <p:nvPr/>
        </p:nvSpPr>
        <p:spPr>
          <a:xfrm>
            <a:off x="4908034" y="281483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3,4,2</a:t>
            </a:r>
            <a:endParaRPr lang="es-MX" dirty="0"/>
          </a:p>
        </p:txBody>
      </p:sp>
      <p:sp>
        <p:nvSpPr>
          <p:cNvPr id="35" name="34 CuadroTexto"/>
          <p:cNvSpPr txBox="1"/>
          <p:nvPr/>
        </p:nvSpPr>
        <p:spPr>
          <a:xfrm>
            <a:off x="6708034" y="281483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3,2,5</a:t>
            </a:r>
            <a:endParaRPr lang="es-MX" dirty="0"/>
          </a:p>
        </p:txBody>
      </p:sp>
      <p:sp>
        <p:nvSpPr>
          <p:cNvPr id="36" name="35 CuadroTexto"/>
          <p:cNvSpPr txBox="1"/>
          <p:nvPr/>
        </p:nvSpPr>
        <p:spPr>
          <a:xfrm>
            <a:off x="3108034" y="461483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2,3,4</a:t>
            </a:r>
            <a:endParaRPr lang="es-MX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108764" y="101938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1,6,4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230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58877" y="2099498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Rectángulo"/>
          <p:cNvSpPr/>
          <p:nvPr/>
        </p:nvSpPr>
        <p:spPr>
          <a:xfrm>
            <a:off x="2358877" y="2099498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Rectángulo"/>
          <p:cNvSpPr/>
          <p:nvPr/>
        </p:nvSpPr>
        <p:spPr>
          <a:xfrm>
            <a:off x="2358877" y="304046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358877" y="3899498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4158877" y="2099498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5958877" y="2099498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358877" y="2104046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R=0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358877" y="3684054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R=255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3720476" y="3684054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R=255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3827075" y="2104044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R=0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2360565" y="1862335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R=0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358877" y="304046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R=0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814281" y="304046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R=0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815513" y="1883587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R=0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558877" y="2104045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R=0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001236" y="2104046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R=0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558877" y="3684054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R=255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898644" y="3684054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R=255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2360565" y="3899498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R=255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3719759" y="3899498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R=255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2360565" y="5484054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R=255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3711745" y="5484054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R=255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4170439" y="2122748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R=0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4170439" y="3653277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R=255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5512921" y="3684054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R=255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5615513" y="2091474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R=0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5958877" y="2104046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R=0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5958877" y="3653277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R=255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7415513" y="2104046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R=0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7312921" y="3684054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R=255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3108034" y="2814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33" name="32 CuadroTexto"/>
          <p:cNvSpPr txBox="1"/>
          <p:nvPr/>
        </p:nvSpPr>
        <p:spPr>
          <a:xfrm>
            <a:off x="4908034" y="2814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713118" y="2797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35" name="34 CuadroTexto"/>
          <p:cNvSpPr txBox="1"/>
          <p:nvPr/>
        </p:nvSpPr>
        <p:spPr>
          <a:xfrm>
            <a:off x="1308034" y="2814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36" name="35 CuadroTexto"/>
          <p:cNvSpPr txBox="1"/>
          <p:nvPr/>
        </p:nvSpPr>
        <p:spPr>
          <a:xfrm>
            <a:off x="3108034" y="1019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109591" y="4614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794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58877" y="2099498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Rectángulo"/>
          <p:cNvSpPr/>
          <p:nvPr/>
        </p:nvSpPr>
        <p:spPr>
          <a:xfrm>
            <a:off x="2358877" y="2099498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Rectángulo"/>
          <p:cNvSpPr/>
          <p:nvPr/>
        </p:nvSpPr>
        <p:spPr>
          <a:xfrm>
            <a:off x="2358877" y="304046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358877" y="3899498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4158877" y="2099498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5958877" y="2099498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358877" y="2104046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G=0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358877" y="3684054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G=0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3806323" y="3684049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G=0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3819130" y="2104669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G=0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2358877" y="1877754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G=0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358877" y="30404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G=255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3711745" y="30404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G=255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807499" y="1889225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G=0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558877" y="2104045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G=255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001236" y="2104046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G=0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558877" y="3684052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G=255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2007499" y="368405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G=0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2360565" y="3899498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G=0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3819130" y="3899498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G=0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2360565" y="5484054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G=255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3716469" y="5484054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G=255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4170439" y="2093198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G=0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4170439" y="3684051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G=0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5504907" y="3684054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G=255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5504907" y="2104044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G=255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5958877" y="210404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G=255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5952346" y="3684050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G=255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7304907" y="210404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G=255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7304907" y="3684054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G=255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3108034" y="2814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108034" y="1019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6</a:t>
            </a:r>
            <a:endParaRPr lang="es-MX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708034" y="2814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35" name="34 CuadroTexto"/>
          <p:cNvSpPr txBox="1"/>
          <p:nvPr/>
        </p:nvSpPr>
        <p:spPr>
          <a:xfrm>
            <a:off x="4908034" y="2814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4</a:t>
            </a:r>
            <a:endParaRPr lang="es-MX" dirty="0"/>
          </a:p>
        </p:txBody>
      </p:sp>
      <p:sp>
        <p:nvSpPr>
          <p:cNvPr id="36" name="35 CuadroTexto"/>
          <p:cNvSpPr txBox="1"/>
          <p:nvPr/>
        </p:nvSpPr>
        <p:spPr>
          <a:xfrm>
            <a:off x="1308034" y="2814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5</a:t>
            </a:r>
            <a:endParaRPr lang="es-MX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108034" y="4614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3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941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58877" y="2099498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Rectángulo"/>
          <p:cNvSpPr/>
          <p:nvPr/>
        </p:nvSpPr>
        <p:spPr>
          <a:xfrm>
            <a:off x="2358877" y="2099498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Rectángulo"/>
          <p:cNvSpPr/>
          <p:nvPr/>
        </p:nvSpPr>
        <p:spPr>
          <a:xfrm>
            <a:off x="2358877" y="304046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2358877" y="3899498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4158877" y="2099498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5958877" y="2099498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358877" y="2104046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B=0</a:t>
            </a:r>
            <a:endParaRPr lang="es-MX" sz="800" dirty="0"/>
          </a:p>
        </p:txBody>
      </p:sp>
      <p:sp>
        <p:nvSpPr>
          <p:cNvPr id="9" name="8 CuadroTexto"/>
          <p:cNvSpPr txBox="1"/>
          <p:nvPr/>
        </p:nvSpPr>
        <p:spPr>
          <a:xfrm>
            <a:off x="2366891" y="3684054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B=0</a:t>
            </a:r>
            <a:endParaRPr lang="es-MX" sz="8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3719759" y="3684053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B=255</a:t>
            </a:r>
            <a:endParaRPr lang="es-MX" sz="8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711745" y="2122748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B=255</a:t>
            </a:r>
            <a:endParaRPr lang="es-MX" sz="8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366891" y="1884054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B=0</a:t>
            </a:r>
            <a:endParaRPr lang="es-MX" sz="8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358877" y="304046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B=0</a:t>
            </a:r>
            <a:endParaRPr lang="es-MX" sz="8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711745" y="304046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B=255</a:t>
            </a:r>
            <a:endParaRPr lang="es-MX" sz="8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727773" y="1884054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B=255</a:t>
            </a:r>
            <a:endParaRPr lang="es-MX" sz="8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58877" y="2104045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B=0</a:t>
            </a:r>
            <a:endParaRPr lang="es-MX" sz="8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001236" y="2104046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B=0</a:t>
            </a:r>
            <a:endParaRPr lang="es-MX" sz="8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66891" y="3684052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B=0</a:t>
            </a:r>
            <a:endParaRPr lang="es-MX" sz="8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023527" y="3684054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B=0</a:t>
            </a:r>
            <a:endParaRPr lang="es-MX" sz="8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2360565" y="3899498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B=0</a:t>
            </a:r>
            <a:endParaRPr lang="es-MX" sz="8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719759" y="3899498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B=255</a:t>
            </a:r>
            <a:endParaRPr lang="es-MX" sz="8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368579" y="5484054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B=0</a:t>
            </a:r>
            <a:endParaRPr lang="es-MX" sz="8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724483" y="5484054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B=255</a:t>
            </a:r>
            <a:endParaRPr lang="es-MX" sz="8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170439" y="2122748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B=255</a:t>
            </a:r>
            <a:endParaRPr lang="es-MX" sz="8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178453" y="3684051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B=255</a:t>
            </a:r>
            <a:endParaRPr lang="es-MX" sz="8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512921" y="3684054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B=255</a:t>
            </a:r>
            <a:endParaRPr lang="es-MX" sz="8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5504907" y="2104044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B=255</a:t>
            </a:r>
            <a:endParaRPr lang="es-MX" sz="8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5958877" y="2104046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B=255</a:t>
            </a:r>
            <a:endParaRPr lang="es-MX" sz="8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5960360" y="3684050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B=255</a:t>
            </a:r>
            <a:endParaRPr lang="es-MX" sz="8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7407499" y="2104046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B=0</a:t>
            </a:r>
            <a:endParaRPr lang="es-MX" sz="8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7415513" y="3684054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B=0</a:t>
            </a:r>
            <a:endParaRPr lang="es-MX" sz="8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108034" y="1019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4</a:t>
            </a:r>
            <a:endParaRPr lang="es-MX" dirty="0"/>
          </a:p>
        </p:txBody>
      </p:sp>
      <p:sp>
        <p:nvSpPr>
          <p:cNvPr id="33" name="32 CuadroTexto"/>
          <p:cNvSpPr txBox="1"/>
          <p:nvPr/>
        </p:nvSpPr>
        <p:spPr>
          <a:xfrm>
            <a:off x="4908034" y="2814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708034" y="2814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5</a:t>
            </a:r>
            <a:endParaRPr lang="es-MX" dirty="0"/>
          </a:p>
        </p:txBody>
      </p:sp>
      <p:sp>
        <p:nvSpPr>
          <p:cNvPr id="35" name="34 CuadroTexto"/>
          <p:cNvSpPr txBox="1"/>
          <p:nvPr/>
        </p:nvSpPr>
        <p:spPr>
          <a:xfrm>
            <a:off x="3108034" y="2814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4</a:t>
            </a:r>
            <a:endParaRPr lang="es-MX" dirty="0"/>
          </a:p>
        </p:txBody>
      </p:sp>
      <p:sp>
        <p:nvSpPr>
          <p:cNvPr id="36" name="35 CuadroTexto"/>
          <p:cNvSpPr txBox="1"/>
          <p:nvPr/>
        </p:nvSpPr>
        <p:spPr>
          <a:xfrm>
            <a:off x="1308034" y="2814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108034" y="4614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4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030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11560" y="248245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CuadroTexto"/>
          <p:cNvSpPr txBox="1"/>
          <p:nvPr/>
        </p:nvSpPr>
        <p:spPr>
          <a:xfrm>
            <a:off x="613248" y="180653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0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11560" y="24824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0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171900" y="24824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0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173132" y="182778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0</a:t>
            </a:r>
          </a:p>
        </p:txBody>
      </p:sp>
      <p:sp>
        <p:nvSpPr>
          <p:cNvPr id="8" name="7 Rectángulo"/>
          <p:cNvSpPr/>
          <p:nvPr/>
        </p:nvSpPr>
        <p:spPr>
          <a:xfrm>
            <a:off x="2771800" y="248245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2773488" y="248245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255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4242286" y="248245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255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2773488" y="1832801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255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4234272" y="1832801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255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4932040" y="248245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CuadroTexto"/>
          <p:cNvSpPr txBox="1"/>
          <p:nvPr/>
        </p:nvSpPr>
        <p:spPr>
          <a:xfrm>
            <a:off x="4932040" y="25279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0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6479335" y="25279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0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4932040" y="1832801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255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6399171" y="1832801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255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611560" y="2420888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CuadroTexto"/>
          <p:cNvSpPr txBox="1"/>
          <p:nvPr/>
        </p:nvSpPr>
        <p:spPr>
          <a:xfrm>
            <a:off x="611560" y="2425435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255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2158855" y="2425436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0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611560" y="400544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255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2165118" y="400544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0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2778638" y="2425436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CuadroTexto"/>
          <p:cNvSpPr txBox="1"/>
          <p:nvPr/>
        </p:nvSpPr>
        <p:spPr>
          <a:xfrm>
            <a:off x="2778638" y="399914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0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2778638" y="242543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255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4131506" y="242543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255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4335838" y="401061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0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7092280" y="248245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CuadroTexto"/>
          <p:cNvSpPr txBox="1"/>
          <p:nvPr/>
        </p:nvSpPr>
        <p:spPr>
          <a:xfrm>
            <a:off x="7103842" y="24194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0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7103842" y="183279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0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8553726" y="1832801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255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8553726" y="252793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" dirty="0" smtClean="0"/>
              <a:t>255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1360717" y="9635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527795" y="9635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35" name="34 CuadroTexto"/>
          <p:cNvSpPr txBox="1"/>
          <p:nvPr/>
        </p:nvSpPr>
        <p:spPr>
          <a:xfrm>
            <a:off x="5681197" y="9635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841437" y="9635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4</a:t>
            </a:r>
            <a:endParaRPr lang="es-MX" dirty="0"/>
          </a:p>
        </p:txBody>
      </p:sp>
      <p:sp>
        <p:nvSpPr>
          <p:cNvPr id="37" name="36 CuadroTexto"/>
          <p:cNvSpPr txBox="1"/>
          <p:nvPr/>
        </p:nvSpPr>
        <p:spPr>
          <a:xfrm>
            <a:off x="1360717" y="3136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5</a:t>
            </a:r>
            <a:endParaRPr lang="es-MX" dirty="0"/>
          </a:p>
        </p:txBody>
      </p:sp>
      <p:sp>
        <p:nvSpPr>
          <p:cNvPr id="38" name="37 CuadroTexto"/>
          <p:cNvSpPr txBox="1"/>
          <p:nvPr/>
        </p:nvSpPr>
        <p:spPr>
          <a:xfrm>
            <a:off x="3527795" y="3140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6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91512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198</Words>
  <Application>Microsoft Office PowerPoint</Application>
  <PresentationFormat>Presentación en pantalla (4:3)</PresentationFormat>
  <Paragraphs>198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Fernando Zarazua Aguilar</dc:creator>
  <cp:lastModifiedBy>Luis Fernando Zarazua Aguilar</cp:lastModifiedBy>
  <cp:revision>9</cp:revision>
  <dcterms:created xsi:type="dcterms:W3CDTF">2017-02-15T01:35:17Z</dcterms:created>
  <dcterms:modified xsi:type="dcterms:W3CDTF">2017-02-15T06:54:03Z</dcterms:modified>
</cp:coreProperties>
</file>