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557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12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889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109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392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584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5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65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827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591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D083-252F-4B9D-8411-9A5ADEE20A8B}" type="datetimeFigureOut">
              <a:rPr lang="es-PE" smtClean="0"/>
              <a:t>3/05/2019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BA72-5012-4DD6-954C-C3AF15F1D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622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66"/>
            <a:ext cx="12057288" cy="466791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1.Primeros Pasos </a:t>
            </a:r>
            <a:r>
              <a:rPr lang="es-PE" sz="3600" b="1" dirty="0" smtClean="0">
                <a:solidFill>
                  <a:schemeClr val="bg1"/>
                </a:solidFill>
              </a:rPr>
              <a:t>en Windows </a:t>
            </a:r>
            <a:r>
              <a:rPr lang="es-PE" sz="3600" b="1" dirty="0" err="1" smtClean="0">
                <a:solidFill>
                  <a:schemeClr val="bg1"/>
                </a:solidFill>
              </a:rPr>
              <a:t>Form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7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096735"/>
            <a:ext cx="7753350" cy="56007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2.Llenamos las propiedades de una clase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6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datagridview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676400"/>
            <a:ext cx="3686175" cy="367665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4633912" y="1197429"/>
            <a:ext cx="2365261" cy="63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6999173" y="887809"/>
            <a:ext cx="4528798" cy="93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1.Cuando das </a:t>
            </a:r>
            <a:r>
              <a:rPr lang="es-PE" dirty="0" err="1" smtClean="0"/>
              <a:t>click</a:t>
            </a:r>
            <a:r>
              <a:rPr lang="es-PE" dirty="0" smtClean="0"/>
              <a:t> en esa sección se activa el evento Load , el evento load se activa cuando el formulario esta cargando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780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datagridview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4" y="1306666"/>
            <a:ext cx="12113560" cy="31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datagridview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209"/>
            <a:ext cx="12346895" cy="3467217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 flipV="1">
            <a:off x="5493885" y="4450896"/>
            <a:ext cx="1788658" cy="781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195457" y="5232177"/>
            <a:ext cx="3145971" cy="142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Con la propiedad </a:t>
            </a:r>
            <a:r>
              <a:rPr lang="es-PE" dirty="0" err="1" smtClean="0"/>
              <a:t>DataSource</a:t>
            </a:r>
            <a:r>
              <a:rPr lang="es-PE" dirty="0" smtClean="0"/>
              <a:t> enlazamos los valores de la lista de personas con el </a:t>
            </a:r>
            <a:r>
              <a:rPr lang="es-PE" dirty="0" err="1" smtClean="0"/>
              <a:t>datagridView</a:t>
            </a:r>
            <a:r>
              <a:rPr lang="es-PE" dirty="0" smtClean="0"/>
              <a:t> y ya lo podremos ver en el control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825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15" y="1253217"/>
            <a:ext cx="5000625" cy="45910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datagridview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6796768" y="2709297"/>
            <a:ext cx="1364115" cy="839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8196943" y="2118862"/>
            <a:ext cx="3145971" cy="142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Automático al darle la propiedad </a:t>
            </a:r>
            <a:r>
              <a:rPr lang="es-PE" dirty="0" err="1" smtClean="0"/>
              <a:t>dataSource</a:t>
            </a:r>
            <a:r>
              <a:rPr lang="es-PE" dirty="0" smtClean="0"/>
              <a:t> y asignarle una lista y se pinta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450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419" y="1125651"/>
            <a:ext cx="5172075" cy="47529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2.¿Como uso un </a:t>
            </a:r>
            <a:r>
              <a:rPr lang="es-PE" sz="3600" b="1" dirty="0" err="1" smtClean="0">
                <a:solidFill>
                  <a:schemeClr val="bg1"/>
                </a:solidFill>
              </a:rPr>
              <a:t>TextBox</a:t>
            </a:r>
            <a:r>
              <a:rPr lang="es-PE" sz="3600" b="1" dirty="0" smtClean="0">
                <a:solidFill>
                  <a:schemeClr val="bg1"/>
                </a:solidFill>
              </a:rPr>
              <a:t>?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413943" y="1992086"/>
            <a:ext cx="2358457" cy="47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772400" y="1618119"/>
            <a:ext cx="3145971" cy="142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 queremos programar el </a:t>
            </a:r>
            <a:r>
              <a:rPr lang="es-PE" dirty="0" err="1" smtClean="0"/>
              <a:t>boton</a:t>
            </a:r>
            <a:r>
              <a:rPr lang="es-PE" dirty="0" smtClean="0"/>
              <a:t> “Agregar” damos doble </a:t>
            </a:r>
            <a:r>
              <a:rPr lang="es-PE" dirty="0" err="1" smtClean="0"/>
              <a:t>click</a:t>
            </a:r>
            <a:r>
              <a:rPr lang="es-PE" dirty="0" smtClean="0"/>
              <a:t> , y todo lo que se escriba adentro se va a ejecutar al dar </a:t>
            </a:r>
            <a:r>
              <a:rPr lang="es-PE" dirty="0" err="1" smtClean="0"/>
              <a:t>click</a:t>
            </a:r>
            <a:r>
              <a:rPr lang="es-PE" dirty="0" smtClean="0"/>
              <a:t> en ‘Agregar’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1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smtClean="0">
                <a:solidFill>
                  <a:schemeClr val="bg1"/>
                </a:solidFill>
              </a:rPr>
              <a:t>1.Primeros Pasos en Windows Form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3" y="684666"/>
            <a:ext cx="11803434" cy="5756701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1393902" y="1237785"/>
            <a:ext cx="334537" cy="702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6695810" y="1019202"/>
            <a:ext cx="369483" cy="56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4077630" y="4784598"/>
            <a:ext cx="951570" cy="196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10324670" y="4661210"/>
            <a:ext cx="57115" cy="135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1710849" y="1561221"/>
            <a:ext cx="423746" cy="33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065293" y="684666"/>
            <a:ext cx="423746" cy="33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5029200" y="4617330"/>
            <a:ext cx="423746" cy="33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s-PE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0169912" y="4361740"/>
            <a:ext cx="423746" cy="33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435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462"/>
            <a:ext cx="7510983" cy="616218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1.Primeros Pasos en Windows </a:t>
            </a:r>
            <a:r>
              <a:rPr lang="es-PE" sz="3600" b="1" dirty="0" err="1" smtClean="0">
                <a:solidFill>
                  <a:schemeClr val="bg1"/>
                </a:solidFill>
              </a:rPr>
              <a:t>Form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431" y="684666"/>
            <a:ext cx="3227696" cy="61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9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1.Controles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label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4" y="1967547"/>
            <a:ext cx="2219325" cy="25146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2267" y="707458"/>
            <a:ext cx="2261724" cy="113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Seleccionamos un </a:t>
            </a:r>
            <a:r>
              <a:rPr lang="es-PE" dirty="0" err="1" smtClean="0"/>
              <a:t>Label</a:t>
            </a:r>
            <a:r>
              <a:rPr lang="es-PE" dirty="0" smtClean="0"/>
              <a:t> , que nos permite mostrar un mensaje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3232111" y="707458"/>
            <a:ext cx="2261724" cy="113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 Lo probamos arrastrando el control hacia el formulario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11" y="1967547"/>
            <a:ext cx="1924050" cy="13716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247454" y="707458"/>
            <a:ext cx="2261724" cy="113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r>
              <a:rPr lang="es-PE" dirty="0" smtClean="0"/>
              <a:t>. Damos </a:t>
            </a:r>
            <a:r>
              <a:rPr lang="es-PE" dirty="0" err="1" smtClean="0"/>
              <a:t>click</a:t>
            </a:r>
            <a:r>
              <a:rPr lang="es-PE" dirty="0" smtClean="0"/>
              <a:t> derecho en propiedades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123" y="1838665"/>
            <a:ext cx="3311185" cy="278951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254" y="1967547"/>
            <a:ext cx="1376835" cy="3402467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9549596" y="707458"/>
            <a:ext cx="2261724" cy="113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4. En la propiedad ‘Text’ aparecerá el mensaje del ‘</a:t>
            </a:r>
            <a:r>
              <a:rPr lang="es-PE" dirty="0" err="1" smtClean="0"/>
              <a:t>label</a:t>
            </a:r>
            <a:r>
              <a:rPr lang="es-PE" dirty="0" smtClean="0"/>
              <a:t>’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24" y="5050970"/>
            <a:ext cx="4097726" cy="180702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200" y="5216457"/>
            <a:ext cx="1695450" cy="108585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02823" y="4611030"/>
            <a:ext cx="4097727" cy="43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5.Cambiamos la propiedad ‘Text’ su valor</a:t>
            </a:r>
            <a:endParaRPr lang="es-PE" dirty="0"/>
          </a:p>
        </p:txBody>
      </p:sp>
      <p:sp>
        <p:nvSpPr>
          <p:cNvPr id="17" name="Rectángulo 16"/>
          <p:cNvSpPr/>
          <p:nvPr/>
        </p:nvSpPr>
        <p:spPr>
          <a:xfrm>
            <a:off x="4819786" y="4628175"/>
            <a:ext cx="4097727" cy="43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6.Se cambio y se escribió un mensaje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619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69" y="1212850"/>
            <a:ext cx="2543175" cy="40671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1.Controles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textbox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63" y="1212850"/>
            <a:ext cx="4887264" cy="295887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16531" y="770410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4017119" y="792504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  <a:endParaRPr lang="es-P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46" y="1363505"/>
            <a:ext cx="4149054" cy="265756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8109403" y="820852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313" y="4667840"/>
            <a:ext cx="2930388" cy="219016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4138815" y="4211405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628291" y="4222738"/>
            <a:ext cx="363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(Se le pone un </a:t>
            </a:r>
            <a:r>
              <a:rPr lang="es-PE" b="1" dirty="0" err="1" smtClean="0"/>
              <a:t>name</a:t>
            </a:r>
            <a:r>
              <a:rPr lang="es-PE" b="1" dirty="0" smtClean="0"/>
              <a:t> a un </a:t>
            </a:r>
            <a:r>
              <a:rPr lang="es-PE" b="1" dirty="0" err="1" smtClean="0"/>
              <a:t>textbox</a:t>
            </a:r>
            <a:r>
              <a:rPr lang="es-PE" b="1" dirty="0" smtClean="0"/>
              <a:t>)</a:t>
            </a:r>
            <a:endParaRPr lang="es-PE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644812" y="843518"/>
            <a:ext cx="363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(</a:t>
            </a:r>
            <a:r>
              <a:rPr lang="es-PE" b="1" dirty="0" err="1" smtClean="0"/>
              <a:t>Click</a:t>
            </a:r>
            <a:r>
              <a:rPr lang="es-PE" b="1" dirty="0" smtClean="0"/>
              <a:t> derecho y seleccionamos…)</a:t>
            </a:r>
            <a:endParaRPr lang="es-PE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06007" y="820852"/>
            <a:ext cx="363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(Seleccionamos un </a:t>
            </a:r>
            <a:r>
              <a:rPr lang="es-PE" b="1" dirty="0" err="1" smtClean="0"/>
              <a:t>TextBox</a:t>
            </a:r>
            <a:r>
              <a:rPr lang="es-PE" b="1" dirty="0" smtClean="0"/>
              <a:t>)</a:t>
            </a:r>
            <a:endParaRPr lang="es-PE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433380" y="803837"/>
            <a:ext cx="388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(Arrastramos el control al formulario)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5305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79" y="1247208"/>
            <a:ext cx="2476500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1.Controles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Button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669" y="1372280"/>
            <a:ext cx="3737971" cy="24874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60" y="1372280"/>
            <a:ext cx="3365440" cy="24874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79" y="4814887"/>
            <a:ext cx="3810000" cy="18002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066" y="4814887"/>
            <a:ext cx="3819525" cy="17716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0611" y="4737326"/>
            <a:ext cx="2699017" cy="172213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40179" y="781334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4410395" y="828223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8337084" y="828223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14" name="Rectángulo 13"/>
          <p:cNvSpPr/>
          <p:nvPr/>
        </p:nvSpPr>
        <p:spPr>
          <a:xfrm>
            <a:off x="340179" y="4215152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4393066" y="4217818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8616820" y="4215152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639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 smtClean="0">
                <a:solidFill>
                  <a:schemeClr val="bg1"/>
                </a:solidFill>
              </a:rPr>
              <a:t>1.Controles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datagridview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2" y="1357993"/>
            <a:ext cx="2552700" cy="2247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672" y="1256619"/>
            <a:ext cx="3706586" cy="31710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12" y="1357993"/>
            <a:ext cx="3609975" cy="27051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64" y="4063093"/>
            <a:ext cx="2838450" cy="290512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396094" y="760072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5538489" y="773679"/>
            <a:ext cx="489476" cy="39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2072984" y="68528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6042" y="3182090"/>
            <a:ext cx="49991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2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07458"/>
            <a:ext cx="10515600" cy="5469505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Crearemos una clase llamada persona: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datagridview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29" y="1199653"/>
            <a:ext cx="10026571" cy="49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8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76" y="859800"/>
            <a:ext cx="7332853" cy="514007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3043DD5-6815-4204-A079-7E7678BAC4F0}"/>
              </a:ext>
            </a:extLst>
          </p:cNvPr>
          <p:cNvSpPr txBox="1">
            <a:spLocks/>
          </p:cNvSpPr>
          <p:nvPr/>
        </p:nvSpPr>
        <p:spPr>
          <a:xfrm>
            <a:off x="0" y="22792"/>
            <a:ext cx="12192000" cy="6846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600" b="1" dirty="0">
                <a:solidFill>
                  <a:schemeClr val="bg1"/>
                </a:solidFill>
              </a:rPr>
              <a:t>2</a:t>
            </a:r>
            <a:r>
              <a:rPr lang="es-PE" sz="3600" b="1" dirty="0" smtClean="0">
                <a:solidFill>
                  <a:schemeClr val="bg1"/>
                </a:solidFill>
              </a:rPr>
              <a:t>.Controles mas usados (</a:t>
            </a:r>
            <a:r>
              <a:rPr lang="es-PE" sz="3600" b="1" dirty="0" err="1" smtClean="0">
                <a:solidFill>
                  <a:schemeClr val="bg1"/>
                </a:solidFill>
              </a:rPr>
              <a:t>datagridview</a:t>
            </a:r>
            <a:r>
              <a:rPr lang="es-PE" sz="3600" b="1" dirty="0" smtClean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6749143" y="1643743"/>
            <a:ext cx="1077686" cy="1360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5323115" y="4572000"/>
            <a:ext cx="2427514" cy="899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7609115" y="4572000"/>
            <a:ext cx="2427514" cy="899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826829" y="2921440"/>
            <a:ext cx="1817914" cy="54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1. Damos </a:t>
            </a:r>
            <a:r>
              <a:rPr lang="es-PE" dirty="0" err="1" smtClean="0"/>
              <a:t>click</a:t>
            </a:r>
            <a:r>
              <a:rPr lang="es-PE" dirty="0" smtClean="0"/>
              <a:t> en Clase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7287986" y="4011387"/>
            <a:ext cx="1817914" cy="54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2.Ponemos el nombre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9330383" y="4030466"/>
            <a:ext cx="1817914" cy="54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3.Damos </a:t>
            </a:r>
            <a:r>
              <a:rPr lang="es-PE" dirty="0" err="1" smtClean="0"/>
              <a:t>click</a:t>
            </a:r>
            <a:r>
              <a:rPr lang="es-PE" dirty="0" smtClean="0"/>
              <a:t> en Aceptar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1351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299</Words>
  <Application>Microsoft Office PowerPoint</Application>
  <PresentationFormat>Panorámica</PresentationFormat>
  <Paragraphs>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1.Primeros Pasos en Windows Form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1.Primeros Pasos en</dc:title>
  <dc:creator>Elifio Roldán Huayllasco</dc:creator>
  <cp:lastModifiedBy>Elifio Roldán Huayllasco</cp:lastModifiedBy>
  <cp:revision>18</cp:revision>
  <dcterms:created xsi:type="dcterms:W3CDTF">2019-05-03T14:42:44Z</dcterms:created>
  <dcterms:modified xsi:type="dcterms:W3CDTF">2019-05-03T22:59:18Z</dcterms:modified>
</cp:coreProperties>
</file>