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C9ECBF-B904-4C43-AE11-4CE44478715E}">
  <a:tblStyle styleId="{C4C9ECBF-B904-4C43-AE11-4CE4447871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cfdd4e6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cfdd4e6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fdd4e6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fdd4e6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fdd4e6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fdd4e6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fdd4e6a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fdd4e6a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fdd4e6a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fdd4e6a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fdd4e6a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fdd4e6a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fdd4e6a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fdd4e6a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fdd4e6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fdd4e6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aggle/kaggle-survey-2018" TargetMode="External"/><Relationship Id="rId4" Type="http://schemas.openxmlformats.org/officeDocument/2006/relationships/hyperlink" Target="https://worldpopulationreview.com/" TargetMode="External"/><Relationship Id="rId5" Type="http://schemas.openxmlformats.org/officeDocument/2006/relationships/hyperlink" Target="https://data.bls.gov/oes/#/geoOcc/Multiple%20occupations%20for%20one%20geographical%20area" TargetMode="External"/><Relationship Id="rId6" Type="http://schemas.openxmlformats.org/officeDocument/2006/relationships/hyperlink" Target="https://data.bls.gov/oes/#/geoOcc/Multiple%20occupations%20for%20one%20geographical%20area" TargetMode="External"/><Relationship Id="rId7" Type="http://schemas.openxmlformats.org/officeDocument/2006/relationships/hyperlink" Target="https://data.bls.gov/oes/#/geoOcc/Multiple%20occupations%20for%20one%20geographical%20ar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is a Data Science Job Candidate Worth?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Laura Gascue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Diversity in the DS/ML Field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69725" y="1315375"/>
            <a:ext cx="8847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Experienced data scientists coexist with a large number of recent graduates 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Large number of tools requiring diverse skills: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visualization libraries,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ML Frameworks and algorithms,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computer vision methods,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natural language processing (NLP)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Multiple programming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Python, R, C/C++, Java/Javascript, Julia, Swift, etc.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Scientists and related positions: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Data Scientist, Data Engineer, DBA/Database Engineer, Research Scientist, Machine Learning Engineer, Statistician, Business Analyst, Data Analyst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0325" y="1388475"/>
            <a:ext cx="79431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Kaggle 2021 Data Science and Machine Learning (DS &amp; ML) Survey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Distributed to the entire Kaggle community through e-mail, promoted via website and Twitter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 picture of the state of the DS &amp; ML field around the world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 on yearly compensation, demographic characteristics, experience, skills and place of work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Supplemental sources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World Population Review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Roboto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BL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S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 - Occupational Employment and Wage Statistics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DS/ML Community - Salary Distribution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0" y="1321450"/>
            <a:ext cx="5036900" cy="360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650" y="1834325"/>
            <a:ext cx="1440350" cy="1675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6"/>
          <p:cNvGraphicFramePr/>
          <p:nvPr/>
        </p:nvGraphicFramePr>
        <p:xfrm>
          <a:off x="5189300" y="173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{C4C9ECBF-B904-4C43-AE11-4CE44478715E}</a:tableStyleId>
              </a:tblPr>
              <a:tblGrid>
                <a:gridCol w="2876550"/>
                <a:gridCol w="1038225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Occupation (SOC code)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Annual mean wage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Database Administrators and Architects(151245)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101,090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Software Developers and Software Quality Assurance Analysts and Testers(151256)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114,270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Mathematical Science Occupations(152000)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99,700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Operations Research Analysts(152031)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92,280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Statisticians(152041)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  	97,170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Scientists and Mathematical Science Occupations, All Other(152098)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          	103,930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by Country - Top Respondents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450" y="37788"/>
            <a:ext cx="3938000" cy="50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disparities between countries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variation within </a:t>
            </a:r>
            <a:r>
              <a:rPr lang="en" sz="1600"/>
              <a:t>countries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1275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Relative to Country’s Median Household Income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676900"/>
            <a:ext cx="31275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Disparities less pronounced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large variation within countries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Salaries in the DS/ML community largely above country median 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675" y="76200"/>
            <a:ext cx="40325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1275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Disparities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76200"/>
            <a:ext cx="31275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salary gap between men and women ($46K vs $33K, average around the world)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Gap present in US and India (top respondents, high and low end of income level)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US: $126K vs $97K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India: $21K vs 7K</a:t>
            </a:r>
            <a:endParaRPr sz="1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900" y="116800"/>
            <a:ext cx="2957900" cy="3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625" y="2115675"/>
            <a:ext cx="2566775" cy="28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29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Salaries - By Job Title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75" y="1277025"/>
            <a:ext cx="5762017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62750" y="1513575"/>
            <a:ext cx="8331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Salaries in the DS/ML community vary by country of residence, gender, experience and position title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After considering these aspects there is still much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variation in salaries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Other factors may be relevant to predict salaries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