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0D3D-CB19-29B4-7668-1B919642C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70441-D34A-401C-8A8E-9BD60A3A4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58AC-FA71-5F45-A58E-5A0CDED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C574-32B8-73D2-C937-13A4EDB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735C-7319-41B9-1372-C5A14462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D7E7-4FEB-E2AB-D8A4-E7BDCB9E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9E40-8D5F-B091-EA26-A7FCAFA0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381A-C17B-8372-9176-48B1B80B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B20FD-02D7-9E30-8520-DD2A967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419E-44F6-CC6A-DA29-70304F75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2EA3C-3DB1-227A-98DD-206B690A3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A203F-4B44-F0C0-CA4A-03E2C79A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BD3B-AFE4-7333-03DE-DFD5D97A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2713-5947-E8F6-5660-142A5F30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1812-C163-555D-67B8-0A05ACFF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F7B6-C71C-9573-E78B-3D82DD8B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3DFB-962D-F4B7-1B5B-2A38E4CD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9736-27C6-A1F5-4E56-5FA267A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39DE-712D-0861-524C-4DDD2843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7E70-9665-CC93-B405-3932D5C9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EC7D-D9B0-938F-B546-7B43853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8558-EC73-2F5F-5C88-5812462F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5327-8230-8BDA-59C7-0896CE1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23C-1569-0D92-40F8-B503EC77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6F20-FE24-1F1E-40BF-04CB8A1A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381-87CC-45FA-43F6-1A719D70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C23D-FC1C-25AC-B569-2B7DBC011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29FB-7CB8-17F0-A951-BF1D7861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3FE3-7461-C39E-D6A0-90A774C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753E-F9A2-5F62-4C9F-50831AB4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1F1B-969A-79E4-310F-A7A710AC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6C92-BE4D-986F-5106-6D538135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571D-DF5F-B886-FDE0-32B165F4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E03D-630C-C1B0-DE83-BD268D005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29E0E-8EA2-1AFF-690A-C64BD0612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480A8-90A0-BED5-7651-C8B298C8B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F0DE1-9DC9-21CE-2EE0-C6768556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DAE27-26C6-CF0C-D54A-664F91D1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E03E2-ABA5-CABE-8C10-DD55C854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47E4-B13F-3C60-097F-E9E938C3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F6275-FF99-A562-2FF5-30F468BC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D4C98-8C57-DEC7-6C9D-12DB7313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0220-B578-F5C2-8F3F-3DF59A7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180EA-CBB0-5A3E-A67D-FEC3E1E4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9784D-8DA2-3975-0F7D-5A01353F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50D6B-3A47-7694-0B88-0D2AAD80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FEE1-AD24-91A5-981A-AFC71883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2395-8685-0EC6-1F58-36913507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1D11E-F708-FA4F-A654-A25F415E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4105-14DA-6EBC-A972-B913C07F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37987-CF03-F91E-A563-B7EC7277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90FB-A13E-E57A-EBC9-1F5D56C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A5AE-16FC-2BE8-4211-8444FD94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DFA89-A062-C725-F568-7D2180FD7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31A93-BF7A-B4E5-6BD5-A8E16C50E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3DA9-17F9-0FBC-A66A-9051CCA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AC6D-B557-6443-CF70-D048D6C9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31D4-E058-1C31-E87E-461A97D1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ECE98-C0C1-DC61-B99B-759566EB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1C80-9C7E-B214-A526-C2726EE6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BF29-8E5A-CB11-3312-ADBC77754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EBD0-CF4A-4C10-B684-A7A4E2964AE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96F1D-EDD6-DEFD-C73E-9C1F4E4C5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682D-DE0C-2327-981E-2B13947ED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CEB4-EEB7-458E-B5CC-CFB39CB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8523C-E741-AD67-F536-EFE4A6A591C1}"/>
              </a:ext>
            </a:extLst>
          </p:cNvPr>
          <p:cNvGrpSpPr/>
          <p:nvPr/>
        </p:nvGrpSpPr>
        <p:grpSpPr>
          <a:xfrm>
            <a:off x="1132782" y="104311"/>
            <a:ext cx="9926435" cy="6649378"/>
            <a:chOff x="1132782" y="104311"/>
            <a:chExt cx="9926435" cy="664937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ED2D4A7-3FE0-881E-64EE-F03E5930B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782" y="104311"/>
              <a:ext cx="9926435" cy="664937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06EDF1-2CF1-3398-FEF0-29E8CD0E2F2E}"/>
                </a:ext>
              </a:extLst>
            </p:cNvPr>
            <p:cNvSpPr/>
            <p:nvPr/>
          </p:nvSpPr>
          <p:spPr>
            <a:xfrm>
              <a:off x="1225118" y="870012"/>
              <a:ext cx="3321482" cy="1775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35.82518293311117, -84.33563716512076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B5554-1510-E89E-7D7D-FD0CAE70B2F0}"/>
                </a:ext>
              </a:extLst>
            </p:cNvPr>
            <p:cNvSpPr/>
            <p:nvPr/>
          </p:nvSpPr>
          <p:spPr>
            <a:xfrm>
              <a:off x="5124450" y="266700"/>
              <a:ext cx="4108450" cy="6920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1. Add your location (coordinate/address) where you want to start your travel. 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7810CD2A-C5B3-0CCC-FB85-301C56436476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0800000" flipV="1">
              <a:off x="4546600" y="612743"/>
              <a:ext cx="577850" cy="346045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99D7D1-3A22-AFFF-A2AA-05B7F14E5EA5}"/>
                </a:ext>
              </a:extLst>
            </p:cNvPr>
            <p:cNvSpPr/>
            <p:nvPr/>
          </p:nvSpPr>
          <p:spPr>
            <a:xfrm>
              <a:off x="5790275" y="5753100"/>
              <a:ext cx="2732288" cy="3369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2. Put your email address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8B915E-BBD2-8E1C-F3ED-5D43C43914C6}"/>
                </a:ext>
              </a:extLst>
            </p:cNvPr>
            <p:cNvSpPr/>
            <p:nvPr/>
          </p:nvSpPr>
          <p:spPr>
            <a:xfrm>
              <a:off x="7077537" y="6321270"/>
              <a:ext cx="992265" cy="3369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3. Click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19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Hyeonsup Lim</dc:creator>
  <cp:lastModifiedBy>Hyeonsup Lim</cp:lastModifiedBy>
  <cp:revision>1</cp:revision>
  <dcterms:created xsi:type="dcterms:W3CDTF">2023-08-20T15:19:18Z</dcterms:created>
  <dcterms:modified xsi:type="dcterms:W3CDTF">2023-08-20T15:26:03Z</dcterms:modified>
</cp:coreProperties>
</file>