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4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29742-3657-4A42-A409-69F1C4B87B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1701C7-B2D4-F846-8D74-F8A2553DDB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9C24E-7CCA-7F42-9ECE-3EAE0BDFF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FB7FD-CFA0-144C-A344-84CEB76CB72F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BD766-0C16-884F-84EE-4741B9932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FD5E3-A956-2F4D-8976-CBF043676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2C34A-991D-DF45-9244-96236571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48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E821C-C77F-BD4E-9450-A164674C2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FB5408-31F3-4149-AF0B-299E5C8C6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3962C-8046-CE49-9E92-D623D993A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FB7FD-CFA0-144C-A344-84CEB76CB72F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73ABB-2683-6D4B-A1E1-8FB59BA92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5E651-C3CF-A24F-AFE7-4BBB1B952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2C34A-991D-DF45-9244-96236571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35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C36C08-0829-3741-AB80-25E9A1B451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C70A09-20AA-C344-9D9C-A25A5BC028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FDC94-7E90-2143-AAB6-45D3D2109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FB7FD-CFA0-144C-A344-84CEB76CB72F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DF06A-7B74-8F47-BCCC-2BE555970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463E2-5B3C-0946-95AD-2B9691316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2C34A-991D-DF45-9244-96236571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77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9C302-54EF-7E4F-A96C-45C3A43D8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1A2F3-59E9-9E4F-A321-1F7A704B3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75829-BA21-0F47-9019-7926197B4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FB7FD-CFA0-144C-A344-84CEB76CB72F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FCE98-6F93-6F49-BE61-13C824429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4482F-96EA-CB4A-938D-5DF579168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2C34A-991D-DF45-9244-96236571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2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7FE92-04F5-F745-82C7-2F33D0388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0BFBFA-C59C-C645-A578-EBC23F367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3882D-7142-2945-BEB2-9180CAABF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FB7FD-CFA0-144C-A344-84CEB76CB72F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B8C91-E182-7142-A0B7-02F50E117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D4AA9-F05C-234A-8A56-131F85B6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2C34A-991D-DF45-9244-96236571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352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2426E-CC73-9D4A-9CA2-A1792E25C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C9ECD-DB5D-974A-9CC3-B0A56E4C03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D90CCD-0F03-F14A-A5A1-0916DC964F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348E6-378D-3C46-A547-2E9DC4BA5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FB7FD-CFA0-144C-A344-84CEB76CB72F}" type="datetimeFigureOut">
              <a:rPr lang="en-US" smtClean="0"/>
              <a:t>4/1/20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0CB86-74CC-234C-890B-6A1DC54F0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8E57E2-5305-4648-9AA0-7A9170FBB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2C34A-991D-DF45-9244-96236571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696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AF0BD-084E-A04A-81E5-5D5684AC7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40505-C3BE-3A4E-8200-B19982DDA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2114BA-DD11-0B4A-944E-EE0E52CA1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08C4AE-D680-2944-AA4A-D22A06CEAD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A41C1D-AB0F-2549-844D-275BF58D8E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84B030-8B9C-E64A-860B-99E75057D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FB7FD-CFA0-144C-A344-84CEB76CB72F}" type="datetimeFigureOut">
              <a:rPr lang="en-US" smtClean="0"/>
              <a:t>4/1/20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C5D56F-BC58-6749-8CFC-C46BDD03C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D623E7-0166-3F4E-80AF-BA5399F1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2C34A-991D-DF45-9244-96236571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834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9E9BA-20AF-4349-9256-00179D4E7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C8412A-04CE-3847-AA3C-7DC83CAB6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FB7FD-CFA0-144C-A344-84CEB76CB72F}" type="datetimeFigureOut">
              <a:rPr lang="en-US" smtClean="0"/>
              <a:t>4/1/20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E2292-CA8F-0C4B-8CA8-A009F983C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012E2F-A0C5-7945-94FF-812A27237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2C34A-991D-DF45-9244-96236571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81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177286-87C2-0E4A-8487-5BF33D228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FB7FD-CFA0-144C-A344-84CEB76CB72F}" type="datetimeFigureOut">
              <a:rPr lang="en-US" smtClean="0"/>
              <a:t>4/1/20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3D18EE-9755-B641-B6B8-463515E2B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5CF64D-B276-B141-8E7E-F9C01E9D7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2C34A-991D-DF45-9244-96236571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43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7DA35-CFD1-DA4A-8A82-FF30D0DDD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2BB54-A172-0148-A0B2-A6DC61583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3B9888-01B3-7D4C-B15A-ACAB33F3F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FEFE15-D512-4C45-B152-CE0633E42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FB7FD-CFA0-144C-A344-84CEB76CB72F}" type="datetimeFigureOut">
              <a:rPr lang="en-US" smtClean="0"/>
              <a:t>4/1/20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3F0F6-19E6-0640-B81D-B0F32C1D1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0346DE-5CA4-5C4B-B1E2-87E3BA75A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2C34A-991D-DF45-9244-96236571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7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64E9C-D7E1-D24F-BF7D-66E88B507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329167-86D4-DF40-BA8B-D62F6BC702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F166FA-2081-F445-8C4D-8A012C8B9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FB3CF1-8F02-B149-B340-17FF76ABD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FB7FD-CFA0-144C-A344-84CEB76CB72F}" type="datetimeFigureOut">
              <a:rPr lang="en-US" smtClean="0"/>
              <a:t>4/1/20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428962-935A-7E41-AE19-6ABC50182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A10C4E-49A5-4842-A9AA-AB93F6A64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2C34A-991D-DF45-9244-96236571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24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FEB198-A115-B44E-A744-C98693F85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482E4-D7AB-704A-B2CB-3690C50E5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E882E-FD92-424E-99A3-6A9C0447AA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FB7FD-CFA0-144C-A344-84CEB76CB72F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66A79-3283-3744-BBCA-286B4AE70C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DD7A1-AA91-6D43-B3F6-307F7B9C6B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2C34A-991D-DF45-9244-96236571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68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4">
            <a:extLst>
              <a:ext uri="{FF2B5EF4-FFF2-40B4-BE49-F238E27FC236}">
                <a16:creationId xmlns:a16="http://schemas.microsoft.com/office/drawing/2014/main" id="{11689C84-D2C2-0048-83B0-F74C4F8E22BF}"/>
              </a:ext>
            </a:extLst>
          </p:cNvPr>
          <p:cNvSpPr/>
          <p:nvPr/>
        </p:nvSpPr>
        <p:spPr>
          <a:xfrm>
            <a:off x="600075" y="513667"/>
            <a:ext cx="3265714" cy="534283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25F60D67-2E67-AE42-9455-BAF173D2822A}"/>
              </a:ext>
            </a:extLst>
          </p:cNvPr>
          <p:cNvSpPr/>
          <p:nvPr/>
        </p:nvSpPr>
        <p:spPr>
          <a:xfrm>
            <a:off x="5323114" y="21774"/>
            <a:ext cx="3516085" cy="218802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94330CC-E7CC-C24C-AE41-AF22499179B4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7081156" y="1942906"/>
            <a:ext cx="0" cy="522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ame 13">
            <a:extLst>
              <a:ext uri="{FF2B5EF4-FFF2-40B4-BE49-F238E27FC236}">
                <a16:creationId xmlns:a16="http://schemas.microsoft.com/office/drawing/2014/main" id="{EA143CD1-679E-524A-AFE6-E1672564EB8B}"/>
              </a:ext>
            </a:extLst>
          </p:cNvPr>
          <p:cNvSpPr/>
          <p:nvPr/>
        </p:nvSpPr>
        <p:spPr>
          <a:xfrm>
            <a:off x="5415642" y="2465810"/>
            <a:ext cx="3331028" cy="201346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35CBA026-151D-D743-A738-0EFEA383372E}"/>
              </a:ext>
            </a:extLst>
          </p:cNvPr>
          <p:cNvSpPr/>
          <p:nvPr/>
        </p:nvSpPr>
        <p:spPr>
          <a:xfrm>
            <a:off x="5415642" y="5083629"/>
            <a:ext cx="3423557" cy="177437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C1AAEF-1B45-7F49-92FA-03E8CD712383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7081156" y="4479276"/>
            <a:ext cx="0" cy="604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ame 18">
            <a:extLst>
              <a:ext uri="{FF2B5EF4-FFF2-40B4-BE49-F238E27FC236}">
                <a16:creationId xmlns:a16="http://schemas.microsoft.com/office/drawing/2014/main" id="{02DDC22A-E3E4-0D44-97F5-33ADA1787805}"/>
              </a:ext>
            </a:extLst>
          </p:cNvPr>
          <p:cNvSpPr/>
          <p:nvPr/>
        </p:nvSpPr>
        <p:spPr>
          <a:xfrm>
            <a:off x="9350829" y="2917372"/>
            <a:ext cx="2841171" cy="18288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8E63BAA-FAC7-A649-9265-37479743448C}"/>
              </a:ext>
            </a:extLst>
          </p:cNvPr>
          <p:cNvCxnSpPr>
            <a:cxnSpLocks/>
          </p:cNvCxnSpPr>
          <p:nvPr/>
        </p:nvCxnSpPr>
        <p:spPr>
          <a:xfrm flipH="1" flipV="1">
            <a:off x="8839199" y="1752601"/>
            <a:ext cx="1360715" cy="1164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1B9EBA3-795C-0C43-A725-DF2444CA3797}"/>
              </a:ext>
            </a:extLst>
          </p:cNvPr>
          <p:cNvCxnSpPr>
            <a:cxnSpLocks/>
          </p:cNvCxnSpPr>
          <p:nvPr/>
        </p:nvCxnSpPr>
        <p:spPr>
          <a:xfrm>
            <a:off x="4212771" y="1458686"/>
            <a:ext cx="12028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25A5DB1-0A83-F74B-A197-A16D8063E0F9}"/>
              </a:ext>
            </a:extLst>
          </p:cNvPr>
          <p:cNvSpPr txBox="1"/>
          <p:nvPr/>
        </p:nvSpPr>
        <p:spPr>
          <a:xfrm>
            <a:off x="963387" y="858521"/>
            <a:ext cx="26942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Employee:</a:t>
            </a:r>
          </a:p>
          <a:p>
            <a:r>
              <a:rPr lang="en-US" dirty="0" err="1"/>
              <a:t>emp_id:str</a:t>
            </a:r>
            <a:endParaRPr lang="en-US" dirty="0"/>
          </a:p>
          <a:p>
            <a:r>
              <a:rPr lang="en-US" dirty="0" err="1"/>
              <a:t>first_name:str</a:t>
            </a:r>
            <a:endParaRPr lang="en-US" dirty="0"/>
          </a:p>
          <a:p>
            <a:r>
              <a:rPr lang="en-US" dirty="0" err="1"/>
              <a:t>last_name:str</a:t>
            </a:r>
            <a:endParaRPr lang="en-US" dirty="0"/>
          </a:p>
          <a:p>
            <a:r>
              <a:rPr lang="en-US" dirty="0" err="1"/>
              <a:t>Address:str</a:t>
            </a:r>
            <a:endParaRPr lang="en-US" dirty="0"/>
          </a:p>
          <a:p>
            <a:r>
              <a:rPr lang="en-US" dirty="0" err="1"/>
              <a:t>City:str</a:t>
            </a:r>
            <a:endParaRPr lang="en-US" dirty="0"/>
          </a:p>
          <a:p>
            <a:r>
              <a:rPr lang="en-US" dirty="0" err="1"/>
              <a:t>State:str</a:t>
            </a:r>
            <a:endParaRPr lang="en-US" dirty="0"/>
          </a:p>
          <a:p>
            <a:r>
              <a:rPr lang="en-US" dirty="0" err="1"/>
              <a:t>emp_zip:str</a:t>
            </a:r>
            <a:endParaRPr lang="en-US" dirty="0"/>
          </a:p>
          <a:p>
            <a:r>
              <a:rPr lang="en-US" dirty="0"/>
              <a:t>-Classification</a:t>
            </a:r>
          </a:p>
          <a:p>
            <a:r>
              <a:rPr lang="en-US" dirty="0"/>
              <a:t>-employees (list)</a:t>
            </a:r>
          </a:p>
          <a:p>
            <a:r>
              <a:rPr lang="en-US" dirty="0"/>
              <a:t>+</a:t>
            </a:r>
            <a:r>
              <a:rPr lang="en-US" dirty="0" err="1"/>
              <a:t>makeHourly</a:t>
            </a:r>
            <a:r>
              <a:rPr lang="en-US" dirty="0"/>
              <a:t>()</a:t>
            </a:r>
          </a:p>
          <a:p>
            <a:r>
              <a:rPr lang="en-US" dirty="0"/>
              <a:t>+</a:t>
            </a:r>
            <a:r>
              <a:rPr lang="en-US" dirty="0" err="1"/>
              <a:t>makeSalaried</a:t>
            </a:r>
            <a:r>
              <a:rPr lang="en-US" dirty="0"/>
              <a:t>()</a:t>
            </a:r>
          </a:p>
          <a:p>
            <a:r>
              <a:rPr lang="en-US" dirty="0"/>
              <a:t>+</a:t>
            </a:r>
            <a:r>
              <a:rPr lang="en-US" dirty="0" err="1"/>
              <a:t>makeCommissioned</a:t>
            </a:r>
            <a:r>
              <a:rPr lang="en-US" dirty="0"/>
              <a:t>()</a:t>
            </a:r>
          </a:p>
          <a:p>
            <a:r>
              <a:rPr lang="en-US" dirty="0"/>
              <a:t>+</a:t>
            </a:r>
            <a:r>
              <a:rPr lang="en-US" dirty="0" err="1"/>
              <a:t>issuePayment</a:t>
            </a:r>
            <a:r>
              <a:rPr lang="en-US" dirty="0"/>
              <a:t>()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A1AFE9-EE97-8748-8310-E72A0FDD7700}"/>
              </a:ext>
            </a:extLst>
          </p:cNvPr>
          <p:cNvSpPr txBox="1"/>
          <p:nvPr/>
        </p:nvSpPr>
        <p:spPr>
          <a:xfrm>
            <a:off x="5581648" y="262239"/>
            <a:ext cx="3091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Classification:</a:t>
            </a:r>
          </a:p>
          <a:p>
            <a:r>
              <a:rPr lang="en-US" dirty="0"/>
              <a:t>+</a:t>
            </a:r>
            <a:r>
              <a:rPr lang="en-US" dirty="0" err="1"/>
              <a:t>compute_pay</a:t>
            </a:r>
            <a:r>
              <a:rPr lang="en-US" dirty="0"/>
              <a:t>()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A211CDC-21FA-6B44-BFCF-DB010D5D3970}"/>
              </a:ext>
            </a:extLst>
          </p:cNvPr>
          <p:cNvSpPr txBox="1"/>
          <p:nvPr/>
        </p:nvSpPr>
        <p:spPr>
          <a:xfrm>
            <a:off x="5612993" y="2733488"/>
            <a:ext cx="28738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SalariedClassification</a:t>
            </a:r>
            <a:r>
              <a:rPr lang="en-US" dirty="0"/>
              <a:t>:</a:t>
            </a:r>
          </a:p>
          <a:p>
            <a:r>
              <a:rPr lang="en-US" dirty="0"/>
              <a:t>-salary</a:t>
            </a:r>
          </a:p>
          <a:p>
            <a:r>
              <a:rPr lang="en-US" dirty="0"/>
              <a:t>+</a:t>
            </a:r>
            <a:r>
              <a:rPr lang="en-US" dirty="0" err="1"/>
              <a:t>compute_pay</a:t>
            </a:r>
            <a:r>
              <a:rPr lang="en-US" dirty="0"/>
              <a:t>()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173A54E-CCA9-F34F-B1CC-C7FB20C9AA33}"/>
              </a:ext>
            </a:extLst>
          </p:cNvPr>
          <p:cNvSpPr txBox="1"/>
          <p:nvPr/>
        </p:nvSpPr>
        <p:spPr>
          <a:xfrm>
            <a:off x="5638799" y="5318650"/>
            <a:ext cx="28480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CommissionedClassification</a:t>
            </a:r>
            <a:r>
              <a:rPr lang="en-US" dirty="0"/>
              <a:t>:</a:t>
            </a:r>
          </a:p>
          <a:p>
            <a:r>
              <a:rPr lang="en-US" dirty="0"/>
              <a:t>-</a:t>
            </a:r>
            <a:r>
              <a:rPr lang="en-US" dirty="0" err="1"/>
              <a:t>commissioned_rate</a:t>
            </a:r>
            <a:endParaRPr lang="en-US" dirty="0"/>
          </a:p>
          <a:p>
            <a:r>
              <a:rPr lang="en-US" dirty="0"/>
              <a:t>-receipts </a:t>
            </a:r>
            <a:r>
              <a:rPr lang="en-US"/>
              <a:t>(list)</a:t>
            </a:r>
            <a:endParaRPr lang="en-US" dirty="0"/>
          </a:p>
          <a:p>
            <a:r>
              <a:rPr lang="en-US" dirty="0"/>
              <a:t>+</a:t>
            </a:r>
            <a:r>
              <a:rPr lang="en-US" dirty="0" err="1"/>
              <a:t>add_receipt</a:t>
            </a:r>
            <a:r>
              <a:rPr lang="en-US" dirty="0"/>
              <a:t>()</a:t>
            </a:r>
          </a:p>
          <a:p>
            <a:r>
              <a:rPr lang="en-US" dirty="0"/>
              <a:t>+</a:t>
            </a:r>
            <a:r>
              <a:rPr lang="en-US" dirty="0" err="1"/>
              <a:t>compute_pay</a:t>
            </a:r>
            <a:r>
              <a:rPr lang="en-US" dirty="0"/>
              <a:t>()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01D8D64-9CBD-194D-9198-2154A48579EF}"/>
              </a:ext>
            </a:extLst>
          </p:cNvPr>
          <p:cNvSpPr txBox="1"/>
          <p:nvPr/>
        </p:nvSpPr>
        <p:spPr>
          <a:xfrm>
            <a:off x="9590313" y="3103211"/>
            <a:ext cx="20930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HourlyClassification</a:t>
            </a:r>
            <a:r>
              <a:rPr lang="en-US" dirty="0"/>
              <a:t>:</a:t>
            </a:r>
          </a:p>
          <a:p>
            <a:r>
              <a:rPr lang="en-US" dirty="0"/>
              <a:t>-</a:t>
            </a:r>
            <a:r>
              <a:rPr lang="en-US" dirty="0" err="1"/>
              <a:t>hourlyRate</a:t>
            </a:r>
            <a:endParaRPr lang="en-US" dirty="0"/>
          </a:p>
          <a:p>
            <a:r>
              <a:rPr lang="en-US" dirty="0"/>
              <a:t>-timecard</a:t>
            </a:r>
          </a:p>
          <a:p>
            <a:r>
              <a:rPr lang="en-US" dirty="0"/>
              <a:t>+</a:t>
            </a:r>
            <a:r>
              <a:rPr lang="en-US" dirty="0" err="1"/>
              <a:t>add_timecard</a:t>
            </a:r>
            <a:r>
              <a:rPr lang="en-US" dirty="0"/>
              <a:t>()</a:t>
            </a:r>
          </a:p>
          <a:p>
            <a:r>
              <a:rPr lang="en-US" dirty="0"/>
              <a:t>+</a:t>
            </a:r>
            <a:r>
              <a:rPr lang="en-US" dirty="0" err="1"/>
              <a:t>compute_pay</a:t>
            </a:r>
            <a:r>
              <a:rPr lang="en-US" dirty="0"/>
              <a:t>()</a:t>
            </a:r>
          </a:p>
        </p:txBody>
      </p:sp>
      <p:sp>
        <p:nvSpPr>
          <p:cNvPr id="40" name="Decision 39">
            <a:extLst>
              <a:ext uri="{FF2B5EF4-FFF2-40B4-BE49-F238E27FC236}">
                <a16:creationId xmlns:a16="http://schemas.microsoft.com/office/drawing/2014/main" id="{E4ADB379-5A02-9648-89E0-68A27E6393A3}"/>
              </a:ext>
            </a:extLst>
          </p:cNvPr>
          <p:cNvSpPr/>
          <p:nvPr/>
        </p:nvSpPr>
        <p:spPr>
          <a:xfrm>
            <a:off x="3865789" y="1349829"/>
            <a:ext cx="532040" cy="23948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737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103</Words>
  <Application>Microsoft Macintosh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Gago, Luis</dc:creator>
  <cp:lastModifiedBy>Gago, Luis</cp:lastModifiedBy>
  <cp:revision>5</cp:revision>
  <dcterms:created xsi:type="dcterms:W3CDTF">2020-04-02T02:38:45Z</dcterms:created>
  <dcterms:modified xsi:type="dcterms:W3CDTF">2020-04-02T04:03:40Z</dcterms:modified>
</cp:coreProperties>
</file>