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5" r:id="rId2"/>
    <p:sldId id="264" r:id="rId3"/>
    <p:sldId id="256" r:id="rId4"/>
    <p:sldId id="257" r:id="rId5"/>
    <p:sldId id="258" r:id="rId6"/>
    <p:sldId id="259" r:id="rId7"/>
    <p:sldId id="260" r:id="rId8"/>
    <p:sldId id="261" r:id="rId9"/>
    <p:sldId id="262" r:id="rId10"/>
    <p:sldId id="263"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50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_tradnl" smtClean="0"/>
              <a:t>Clic para editar título</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_tradnl" smtClean="0"/>
              <a:t>Clic para editar título</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
        <p:nvSpPr>
          <p:cNvPr id="7" name="Title 6"/>
          <p:cNvSpPr>
            <a:spLocks noGrp="1"/>
          </p:cNvSpPr>
          <p:nvPr>
            <p:ph type="title"/>
          </p:nvPr>
        </p:nvSpPr>
        <p:spPr/>
        <p:txBody>
          <a:bodyPr/>
          <a:lstStyle/>
          <a:p>
            <a:r>
              <a:rPr lang="es-ES_tradnl" smtClean="0"/>
              <a:t>Clic para editar título</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_tradnl" smtClean="0"/>
              <a:t>Clic para editar título</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7B8AEBBE-F8B2-42CF-9895-E86A608384EB}" type="datetime1">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‹Nº›</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‹Nº›</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_tradnl" smtClean="0"/>
              <a:t>Clic para editar título</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_tradnl" smtClean="0"/>
              <a:t>Clic para editar título</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88856D55-EFBE-4F9B-8A5F-09D42CA22A9B}" type="datetime1">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‹Nº›</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_tradnl" smtClean="0"/>
              <a:t>Clic para editar título</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8/7/2017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‹Nº›</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Background</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 xmlns:p14="http://schemas.microsoft.com/office/powerpoint/2010/main" val="180511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srcRect t="2508" b="2508"/>
          <a:stretch>
            <a:fillRect/>
          </a:stretch>
        </p:blipFill>
        <p:spPr/>
      </p:pic>
      <p:sp>
        <p:nvSpPr>
          <p:cNvPr id="3" name="Título 2"/>
          <p:cNvSpPr>
            <a:spLocks noGrp="1"/>
          </p:cNvSpPr>
          <p:nvPr>
            <p:ph type="title"/>
          </p:nvPr>
        </p:nvSpPr>
        <p:spPr/>
        <p:txBody>
          <a:bodyPr/>
          <a:lstStyle/>
          <a:p>
            <a:r>
              <a:rPr lang="es-ES" dirty="0" err="1" smtClean="0"/>
              <a:t>Books</a:t>
            </a:r>
            <a:r>
              <a:rPr lang="es-ES" dirty="0" smtClean="0"/>
              <a:t> and </a:t>
            </a:r>
            <a:r>
              <a:rPr lang="es-ES" dirty="0" err="1" smtClean="0"/>
              <a:t>Life</a:t>
            </a:r>
            <a:endParaRPr lang="es-ES" dirty="0"/>
          </a:p>
        </p:txBody>
      </p:sp>
    </p:spTree>
    <p:extLst>
      <p:ext uri="{BB962C8B-B14F-4D97-AF65-F5344CB8AC3E}">
        <p14:creationId xmlns="" xmlns:p14="http://schemas.microsoft.com/office/powerpoint/2010/main" val="2155028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675467"/>
            <a:ext cx="7408333" cy="1100666"/>
          </a:xfrm>
        </p:spPr>
        <p:txBody>
          <a:bodyPr/>
          <a:lstStyle/>
          <a:p>
            <a:r>
              <a:rPr lang="en-US" dirty="0" smtClean="0"/>
              <a:t>The media to use for this campaign are mainly TV commercials and Press</a:t>
            </a:r>
            <a:endParaRPr lang="es-MX" dirty="0"/>
          </a:p>
        </p:txBody>
      </p:sp>
      <p:sp>
        <p:nvSpPr>
          <p:cNvPr id="3" name="2 Título"/>
          <p:cNvSpPr>
            <a:spLocks noGrp="1"/>
          </p:cNvSpPr>
          <p:nvPr>
            <p:ph type="title"/>
          </p:nvPr>
        </p:nvSpPr>
        <p:spPr/>
        <p:txBody>
          <a:bodyPr/>
          <a:lstStyle/>
          <a:p>
            <a:r>
              <a:rPr lang="es-ES" dirty="0" smtClean="0"/>
              <a:t>Media</a:t>
            </a:r>
            <a:endParaRPr lang="es-MX" dirty="0"/>
          </a:p>
        </p:txBody>
      </p:sp>
      <p:pic>
        <p:nvPicPr>
          <p:cNvPr id="1026" name="Picture 2" descr="E:\Users\B942272\AppData\Local\Microsoft\Windows\Temporary Internet Files\Content.IE5\YYD449I3\LG전자,_세계최대_풀LED_72인치_‘시네마_3D_스마트_TV’_출시[1].jpg"/>
          <p:cNvPicPr>
            <a:picLocks noChangeAspect="1" noChangeArrowheads="1"/>
          </p:cNvPicPr>
          <p:nvPr/>
        </p:nvPicPr>
        <p:blipFill>
          <a:blip r:embed="rId2" cstate="print"/>
          <a:srcRect/>
          <a:stretch>
            <a:fillRect/>
          </a:stretch>
        </p:blipFill>
        <p:spPr bwMode="auto">
          <a:xfrm>
            <a:off x="1570919" y="3776133"/>
            <a:ext cx="2983654" cy="2051861"/>
          </a:xfrm>
          <a:prstGeom prst="rect">
            <a:avLst/>
          </a:prstGeom>
          <a:noFill/>
        </p:spPr>
      </p:pic>
      <p:pic>
        <p:nvPicPr>
          <p:cNvPr id="1027" name="Picture 3" descr="E:\Users\B942272\AppData\Local\Microsoft\Windows\Temporary Internet Files\Content.IE5\YYD449I3\Press-Register_front_page[1].jpg"/>
          <p:cNvPicPr>
            <a:picLocks noChangeAspect="1" noChangeArrowheads="1"/>
          </p:cNvPicPr>
          <p:nvPr/>
        </p:nvPicPr>
        <p:blipFill>
          <a:blip r:embed="rId3" cstate="print"/>
          <a:srcRect/>
          <a:stretch>
            <a:fillRect/>
          </a:stretch>
        </p:blipFill>
        <p:spPr bwMode="auto">
          <a:xfrm>
            <a:off x="6874933" y="3690479"/>
            <a:ext cx="1208617" cy="202928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regions.jpg"/>
          <p:cNvPicPr>
            <a:picLocks noGrp="1" noChangeAspect="1"/>
          </p:cNvPicPr>
          <p:nvPr>
            <p:ph idx="1"/>
          </p:nvPr>
        </p:nvPicPr>
        <p:blipFill>
          <a:blip r:embed="rId2" cstate="print"/>
          <a:stretch>
            <a:fillRect/>
          </a:stretch>
        </p:blipFill>
        <p:spPr>
          <a:xfrm>
            <a:off x="3606800" y="2658533"/>
            <a:ext cx="5080000" cy="3459406"/>
          </a:xfrm>
        </p:spPr>
      </p:pic>
      <p:sp>
        <p:nvSpPr>
          <p:cNvPr id="3" name="2 Título"/>
          <p:cNvSpPr>
            <a:spLocks noGrp="1"/>
          </p:cNvSpPr>
          <p:nvPr>
            <p:ph type="title"/>
          </p:nvPr>
        </p:nvSpPr>
        <p:spPr/>
        <p:txBody>
          <a:bodyPr>
            <a:normAutofit fontScale="90000"/>
          </a:bodyPr>
          <a:lstStyle/>
          <a:p>
            <a:r>
              <a:rPr lang="es-ES" dirty="0" err="1" smtClean="0"/>
              <a:t>Several</a:t>
            </a:r>
            <a:r>
              <a:rPr lang="es-ES" dirty="0" smtClean="0"/>
              <a:t> TV </a:t>
            </a:r>
            <a:r>
              <a:rPr lang="es-ES" dirty="0" err="1" smtClean="0"/>
              <a:t>Commercials</a:t>
            </a:r>
            <a:r>
              <a:rPr lang="es-ES" dirty="0" smtClean="0"/>
              <a:t> </a:t>
            </a:r>
            <a:r>
              <a:rPr lang="es-ES" dirty="0" err="1" smtClean="0"/>
              <a:t>will</a:t>
            </a:r>
            <a:r>
              <a:rPr lang="es-ES" dirty="0" smtClean="0"/>
              <a:t> </a:t>
            </a:r>
            <a:r>
              <a:rPr lang="es-ES" dirty="0" err="1" smtClean="0"/>
              <a:t>be</a:t>
            </a:r>
            <a:r>
              <a:rPr lang="es-ES" dirty="0" smtClean="0"/>
              <a:t> </a:t>
            </a:r>
            <a:r>
              <a:rPr lang="es-ES" dirty="0" err="1" smtClean="0"/>
              <a:t>developed</a:t>
            </a:r>
            <a:r>
              <a:rPr lang="es-ES" dirty="0" smtClean="0"/>
              <a:t> </a:t>
            </a:r>
            <a:r>
              <a:rPr lang="es-ES" dirty="0" err="1" smtClean="0"/>
              <a:t>according</a:t>
            </a:r>
            <a:r>
              <a:rPr lang="es-ES" dirty="0" smtClean="0"/>
              <a:t> </a:t>
            </a:r>
            <a:r>
              <a:rPr lang="es-ES" dirty="0" err="1" smtClean="0"/>
              <a:t>to</a:t>
            </a:r>
            <a:r>
              <a:rPr lang="es-ES" dirty="0" smtClean="0"/>
              <a:t> </a:t>
            </a:r>
            <a:r>
              <a:rPr lang="es-ES" dirty="0" err="1" smtClean="0"/>
              <a:t>Region</a:t>
            </a:r>
            <a:r>
              <a:rPr lang="es-ES" dirty="0" smtClean="0"/>
              <a:t>.</a:t>
            </a: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western europe map UK France Italy Switz.jpg"/>
          <p:cNvPicPr>
            <a:picLocks noGrp="1" noChangeAspect="1"/>
          </p:cNvPicPr>
          <p:nvPr>
            <p:ph idx="1"/>
          </p:nvPr>
        </p:nvPicPr>
        <p:blipFill>
          <a:blip r:embed="rId2" cstate="print"/>
          <a:stretch>
            <a:fillRect/>
          </a:stretch>
        </p:blipFill>
        <p:spPr>
          <a:xfrm>
            <a:off x="971199" y="1811866"/>
            <a:ext cx="3295999" cy="4397306"/>
          </a:xfrm>
        </p:spPr>
      </p:pic>
      <p:sp>
        <p:nvSpPr>
          <p:cNvPr id="3" name="2 Título"/>
          <p:cNvSpPr>
            <a:spLocks noGrp="1"/>
          </p:cNvSpPr>
          <p:nvPr>
            <p:ph type="title"/>
          </p:nvPr>
        </p:nvSpPr>
        <p:spPr>
          <a:xfrm>
            <a:off x="457200" y="338327"/>
            <a:ext cx="8229600" cy="1676739"/>
          </a:xfrm>
        </p:spPr>
        <p:txBody>
          <a:bodyPr>
            <a:normAutofit fontScale="90000"/>
          </a:bodyPr>
          <a:lstStyle/>
          <a:p>
            <a:pPr algn="r"/>
            <a:r>
              <a:rPr lang="en-US" dirty="0" smtClean="0"/>
              <a:t>Press</a:t>
            </a:r>
            <a:r>
              <a:rPr lang="es-ES" dirty="0" smtClean="0"/>
              <a:t> </a:t>
            </a:r>
            <a:r>
              <a:rPr lang="es-ES" dirty="0" err="1" smtClean="0"/>
              <a:t>conference</a:t>
            </a:r>
            <a:r>
              <a:rPr lang="es-ES" dirty="0" smtClean="0"/>
              <a:t> </a:t>
            </a:r>
            <a:r>
              <a:rPr lang="es-ES" dirty="0" err="1" smtClean="0"/>
              <a:t>will</a:t>
            </a:r>
            <a:r>
              <a:rPr lang="es-ES" dirty="0" smtClean="0"/>
              <a:t> </a:t>
            </a:r>
            <a:r>
              <a:rPr lang="es-ES" dirty="0" err="1" smtClean="0"/>
              <a:t>be</a:t>
            </a:r>
            <a:r>
              <a:rPr lang="es-ES" dirty="0" smtClean="0"/>
              <a:t> </a:t>
            </a:r>
            <a:r>
              <a:rPr lang="es-ES" dirty="0" err="1" smtClean="0"/>
              <a:t>scheduled</a:t>
            </a:r>
            <a:r>
              <a:rPr lang="es-ES" dirty="0" smtClean="0"/>
              <a:t> </a:t>
            </a:r>
            <a:r>
              <a:rPr lang="es-ES" dirty="0" err="1" smtClean="0"/>
              <a:t>for</a:t>
            </a:r>
            <a:r>
              <a:rPr lang="es-ES" dirty="0" smtClean="0"/>
              <a:t> </a:t>
            </a:r>
            <a:r>
              <a:rPr lang="es-ES" dirty="0" err="1" smtClean="0"/>
              <a:t>most</a:t>
            </a:r>
            <a:r>
              <a:rPr lang="es-ES" dirty="0" smtClean="0"/>
              <a:t> </a:t>
            </a:r>
            <a:r>
              <a:rPr lang="es-ES" dirty="0" err="1" smtClean="0"/>
              <a:t>important</a:t>
            </a:r>
            <a:r>
              <a:rPr lang="es-ES" dirty="0" smtClean="0"/>
              <a:t> </a:t>
            </a:r>
            <a:r>
              <a:rPr lang="es-ES" dirty="0" err="1" smtClean="0"/>
              <a:t>countries</a:t>
            </a:r>
            <a:r>
              <a:rPr lang="es-ES" dirty="0" smtClean="0"/>
              <a:t> of </a:t>
            </a:r>
            <a:r>
              <a:rPr lang="es-ES" dirty="0" err="1" smtClean="0"/>
              <a:t>every</a:t>
            </a:r>
            <a:r>
              <a:rPr lang="es-ES" dirty="0" smtClean="0"/>
              <a:t> </a:t>
            </a:r>
            <a:r>
              <a:rPr lang="es-ES" dirty="0" err="1" smtClean="0"/>
              <a:t>Region</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71600" y="1848945"/>
            <a:ext cx="6400800" cy="1473200"/>
          </a:xfrm>
        </p:spPr>
        <p:txBody>
          <a:bodyPr>
            <a:noAutofit/>
          </a:bodyPr>
          <a:lstStyle/>
          <a:p>
            <a:pPr algn="just"/>
            <a:r>
              <a:rPr lang="en-US" sz="1800" dirty="0" smtClean="0">
                <a:solidFill>
                  <a:schemeClr val="bg1"/>
                </a:solidFill>
              </a:rPr>
              <a:t>40 years ago began the digital revolution in the publishing industry. The history of the book is due to a series of technological innovations that have allowed, over the centuries, to improve the quality of preservation of texts and access to information, also improving the handling and cost of production. Globalization and the current era of intelligent computers allows us to give the next step in the creation, management and distribution of thousands of books, we are speaking of </a:t>
            </a:r>
            <a:r>
              <a:rPr lang="en-US" sz="1800" b="1" dirty="0" err="1" smtClean="0">
                <a:solidFill>
                  <a:schemeClr val="bg1"/>
                </a:solidFill>
              </a:rPr>
              <a:t>Ebook</a:t>
            </a:r>
            <a:r>
              <a:rPr lang="en-US" sz="1800" dirty="0" smtClean="0">
                <a:solidFill>
                  <a:schemeClr val="bg1"/>
                </a:solidFill>
              </a:rPr>
              <a:t>.</a:t>
            </a:r>
            <a:endParaRPr lang="es-ES" sz="1800" dirty="0">
              <a:solidFill>
                <a:schemeClr val="bg1"/>
              </a:solidFill>
            </a:endParaRPr>
          </a:p>
        </p:txBody>
      </p:sp>
    </p:spTree>
    <p:extLst>
      <p:ext uri="{BB962C8B-B14F-4D97-AF65-F5344CB8AC3E}">
        <p14:creationId xmlns="" xmlns:p14="http://schemas.microsoft.com/office/powerpoint/2010/main" val="1805111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descr="Resultado de imagen para 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0244" name="AutoShape 4" descr="Resultado de imagen para ebook"/>
          <p:cNvSpPr>
            <a:spLocks noChangeAspect="1" noChangeArrowheads="1"/>
          </p:cNvSpPr>
          <p:nvPr/>
        </p:nvSpPr>
        <p:spPr bwMode="auto">
          <a:xfrm>
            <a:off x="155575" y="-2155825"/>
            <a:ext cx="6753225" cy="4505325"/>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46" name="Picture 6" descr="Author Website"/>
          <p:cNvPicPr>
            <a:picLocks noChangeAspect="1" noChangeArrowheads="1"/>
          </p:cNvPicPr>
          <p:nvPr/>
        </p:nvPicPr>
        <p:blipFill>
          <a:blip r:embed="rId2" cstate="print"/>
          <a:srcRect/>
          <a:stretch>
            <a:fillRect/>
          </a:stretch>
        </p:blipFill>
        <p:spPr bwMode="auto">
          <a:xfrm>
            <a:off x="2678654" y="-12353365"/>
            <a:ext cx="12476706" cy="9601200"/>
          </a:xfrm>
          <a:prstGeom prst="rect">
            <a:avLst/>
          </a:prstGeom>
          <a:noFill/>
        </p:spPr>
      </p:pic>
      <p:pic>
        <p:nvPicPr>
          <p:cNvPr id="7" name="6 Imagen" descr="Author Website"/>
          <p:cNvPicPr/>
          <p:nvPr/>
        </p:nvPicPr>
        <p:blipFill>
          <a:blip r:embed="rId3" cstate="print"/>
          <a:srcRect/>
          <a:stretch>
            <a:fillRect/>
          </a:stretch>
        </p:blipFill>
        <p:spPr bwMode="auto">
          <a:xfrm>
            <a:off x="949343" y="2998694"/>
            <a:ext cx="3071346" cy="1956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9" name="8 Imagen" descr="Resultado de imagen para ebook"/>
          <p:cNvPicPr/>
          <p:nvPr/>
        </p:nvPicPr>
        <p:blipFill>
          <a:blip r:embed="rId4" cstate="print"/>
          <a:srcRect/>
          <a:stretch>
            <a:fillRect/>
          </a:stretch>
        </p:blipFill>
        <p:spPr bwMode="auto">
          <a:xfrm>
            <a:off x="949343" y="577850"/>
            <a:ext cx="3071346" cy="1786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10" name="9 Imagen" descr="tablet para leer"/>
          <p:cNvPicPr/>
          <p:nvPr/>
        </p:nvPicPr>
        <p:blipFill>
          <a:blip r:embed="rId5" cstate="print"/>
          <a:srcRect/>
          <a:stretch>
            <a:fillRect/>
          </a:stretch>
        </p:blipFill>
        <p:spPr bwMode="auto">
          <a:xfrm>
            <a:off x="5316640" y="577850"/>
            <a:ext cx="2848414" cy="1771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11" name="10 Imagen" descr="qué ebook comprar"/>
          <p:cNvPicPr/>
          <p:nvPr/>
        </p:nvPicPr>
        <p:blipFill>
          <a:blip r:embed="rId6" cstate="print"/>
          <a:srcRect/>
          <a:stretch>
            <a:fillRect/>
          </a:stretch>
        </p:blipFill>
        <p:spPr bwMode="auto">
          <a:xfrm>
            <a:off x="5307554" y="2998695"/>
            <a:ext cx="2857500" cy="1956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1805111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rotWithShape="1">
          <a:blip r:embed="rId2" cstate="print"/>
          <a:srcRect t="-93" b="877"/>
          <a:stretch/>
        </p:blipFill>
        <p:spPr>
          <a:xfrm>
            <a:off x="1456690" y="2127132"/>
            <a:ext cx="6095365" cy="4325808"/>
          </a:xfrm>
        </p:spPr>
      </p:pic>
      <p:sp>
        <p:nvSpPr>
          <p:cNvPr id="3" name="Título 2"/>
          <p:cNvSpPr>
            <a:spLocks noGrp="1"/>
          </p:cNvSpPr>
          <p:nvPr>
            <p:ph type="title"/>
          </p:nvPr>
        </p:nvSpPr>
        <p:spPr/>
        <p:txBody>
          <a:bodyPr>
            <a:normAutofit/>
          </a:bodyPr>
          <a:lstStyle/>
          <a:p>
            <a:r>
              <a:rPr lang="es-ES" dirty="0" err="1" smtClean="0"/>
              <a:t>Who</a:t>
            </a:r>
            <a:r>
              <a:rPr lang="es-ES" dirty="0" smtClean="0"/>
              <a:t>?</a:t>
            </a:r>
            <a:endParaRPr lang="es-ES" dirty="0"/>
          </a:p>
        </p:txBody>
      </p:sp>
    </p:spTree>
    <p:extLst>
      <p:ext uri="{BB962C8B-B14F-4D97-AF65-F5344CB8AC3E}">
        <p14:creationId xmlns="" xmlns:p14="http://schemas.microsoft.com/office/powerpoint/2010/main" val="63032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srcRect t="223" b="2075"/>
          <a:stretch/>
        </p:blipFill>
        <p:spPr>
          <a:xfrm>
            <a:off x="1297949" y="2090978"/>
            <a:ext cx="6394172" cy="4465326"/>
          </a:xfrm>
        </p:spPr>
      </p:pic>
      <p:sp>
        <p:nvSpPr>
          <p:cNvPr id="3" name="Título 2"/>
          <p:cNvSpPr>
            <a:spLocks noGrp="1"/>
          </p:cNvSpPr>
          <p:nvPr>
            <p:ph type="title"/>
          </p:nvPr>
        </p:nvSpPr>
        <p:spPr/>
        <p:txBody>
          <a:bodyPr/>
          <a:lstStyle/>
          <a:p>
            <a:r>
              <a:rPr lang="es-ES" dirty="0" err="1" smtClean="0"/>
              <a:t>Age</a:t>
            </a:r>
            <a:r>
              <a:rPr lang="es-ES" dirty="0" smtClean="0"/>
              <a:t>?</a:t>
            </a:r>
            <a:endParaRPr lang="es-ES" dirty="0"/>
          </a:p>
        </p:txBody>
      </p:sp>
    </p:spTree>
    <p:extLst>
      <p:ext uri="{BB962C8B-B14F-4D97-AF65-F5344CB8AC3E}">
        <p14:creationId xmlns="" xmlns:p14="http://schemas.microsoft.com/office/powerpoint/2010/main" val="1436820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srcRect l="1211" t="1990" b="4271"/>
          <a:stretch/>
        </p:blipFill>
        <p:spPr>
          <a:xfrm>
            <a:off x="1353974" y="2445313"/>
            <a:ext cx="5936623" cy="4085838"/>
          </a:xfrm>
        </p:spPr>
      </p:pic>
      <p:sp>
        <p:nvSpPr>
          <p:cNvPr id="3" name="Título 2"/>
          <p:cNvSpPr>
            <a:spLocks noGrp="1"/>
          </p:cNvSpPr>
          <p:nvPr>
            <p:ph type="title"/>
          </p:nvPr>
        </p:nvSpPr>
        <p:spPr/>
        <p:txBody>
          <a:bodyPr/>
          <a:lstStyle/>
          <a:p>
            <a:r>
              <a:rPr lang="es-ES" dirty="0" err="1" smtClean="0"/>
              <a:t>Education</a:t>
            </a:r>
            <a:endParaRPr lang="es-ES" dirty="0"/>
          </a:p>
        </p:txBody>
      </p:sp>
    </p:spTree>
    <p:extLst>
      <p:ext uri="{BB962C8B-B14F-4D97-AF65-F5344CB8AC3E}">
        <p14:creationId xmlns="" xmlns:p14="http://schemas.microsoft.com/office/powerpoint/2010/main" val="447617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srcRect t="181" b="2687"/>
          <a:stretch/>
        </p:blipFill>
        <p:spPr>
          <a:xfrm>
            <a:off x="1727485" y="2903724"/>
            <a:ext cx="5049536" cy="3577230"/>
          </a:xfrm>
        </p:spPr>
      </p:pic>
      <p:sp>
        <p:nvSpPr>
          <p:cNvPr id="3" name="Título 2"/>
          <p:cNvSpPr>
            <a:spLocks noGrp="1"/>
          </p:cNvSpPr>
          <p:nvPr>
            <p:ph type="title"/>
          </p:nvPr>
        </p:nvSpPr>
        <p:spPr/>
        <p:txBody>
          <a:bodyPr/>
          <a:lstStyle/>
          <a:p>
            <a:r>
              <a:rPr lang="es-ES" dirty="0" err="1" smtClean="0"/>
              <a:t>Earning</a:t>
            </a:r>
            <a:endParaRPr lang="es-ES" dirty="0"/>
          </a:p>
        </p:txBody>
      </p:sp>
    </p:spTree>
    <p:extLst>
      <p:ext uri="{BB962C8B-B14F-4D97-AF65-F5344CB8AC3E}">
        <p14:creationId xmlns="" xmlns:p14="http://schemas.microsoft.com/office/powerpoint/2010/main" val="320555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srcRect l="1337" t="1755" b="-476"/>
          <a:stretch/>
        </p:blipFill>
        <p:spPr>
          <a:xfrm>
            <a:off x="1456341" y="2329901"/>
            <a:ext cx="6020662" cy="4253778"/>
          </a:xfrm>
        </p:spPr>
      </p:pic>
      <p:sp>
        <p:nvSpPr>
          <p:cNvPr id="3" name="Título 2"/>
          <p:cNvSpPr>
            <a:spLocks noGrp="1"/>
          </p:cNvSpPr>
          <p:nvPr>
            <p:ph type="title"/>
          </p:nvPr>
        </p:nvSpPr>
        <p:spPr/>
        <p:txBody>
          <a:bodyPr/>
          <a:lstStyle/>
          <a:p>
            <a:r>
              <a:rPr lang="es-ES" dirty="0" smtClean="0"/>
              <a:t>Reading </a:t>
            </a:r>
            <a:r>
              <a:rPr lang="es-ES" dirty="0" err="1" smtClean="0"/>
              <a:t>Plans</a:t>
            </a:r>
            <a:endParaRPr lang="es-ES" dirty="0"/>
          </a:p>
        </p:txBody>
      </p:sp>
    </p:spTree>
    <p:extLst>
      <p:ext uri="{BB962C8B-B14F-4D97-AF65-F5344CB8AC3E}">
        <p14:creationId xmlns="" xmlns:p14="http://schemas.microsoft.com/office/powerpoint/2010/main" val="3498534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srcRect l="1093" r="1093"/>
          <a:stretch>
            <a:fillRect/>
          </a:stretch>
        </p:blipFill>
        <p:spPr/>
      </p:pic>
      <p:sp>
        <p:nvSpPr>
          <p:cNvPr id="3" name="Título 2"/>
          <p:cNvSpPr>
            <a:spLocks noGrp="1"/>
          </p:cNvSpPr>
          <p:nvPr>
            <p:ph type="title"/>
          </p:nvPr>
        </p:nvSpPr>
        <p:spPr/>
        <p:txBody>
          <a:bodyPr>
            <a:normAutofit/>
          </a:bodyPr>
          <a:lstStyle/>
          <a:p>
            <a:r>
              <a:rPr lang="es-ES" dirty="0" err="1" smtClean="0"/>
              <a:t>Spend</a:t>
            </a:r>
            <a:endParaRPr lang="es-ES" dirty="0"/>
          </a:p>
        </p:txBody>
      </p:sp>
    </p:spTree>
    <p:extLst>
      <p:ext uri="{BB962C8B-B14F-4D97-AF65-F5344CB8AC3E}">
        <p14:creationId xmlns="" xmlns:p14="http://schemas.microsoft.com/office/powerpoint/2010/main" val="3535164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 de onda.thmx</Template>
  <TotalTime>51</TotalTime>
  <Words>137</Words>
  <Application>Microsoft Office PowerPoint</Application>
  <PresentationFormat>Presentación en pantalla (4:3)</PresentationFormat>
  <Paragraphs>13</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Forma de onda</vt:lpstr>
      <vt:lpstr>Background</vt:lpstr>
      <vt:lpstr>Diapositiva 2</vt:lpstr>
      <vt:lpstr>Diapositiva 3</vt:lpstr>
      <vt:lpstr>Who?</vt:lpstr>
      <vt:lpstr>Age?</vt:lpstr>
      <vt:lpstr>Education</vt:lpstr>
      <vt:lpstr>Earning</vt:lpstr>
      <vt:lpstr>Reading Plans</vt:lpstr>
      <vt:lpstr>Spend</vt:lpstr>
      <vt:lpstr>Books and Life</vt:lpstr>
      <vt:lpstr>Media</vt:lpstr>
      <vt:lpstr>Several TV Commercials will be developed according to Region.</vt:lpstr>
      <vt:lpstr>Press conference will be scheduled for most important countries of every Region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Audience</dc:title>
  <dc:creator>empresa</dc:creator>
  <cp:lastModifiedBy>Alejandro Lázaro González</cp:lastModifiedBy>
  <cp:revision>9</cp:revision>
  <dcterms:created xsi:type="dcterms:W3CDTF">2017-08-07T15:50:41Z</dcterms:created>
  <dcterms:modified xsi:type="dcterms:W3CDTF">2017-08-07T16:52:58Z</dcterms:modified>
</cp:coreProperties>
</file>