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57" r:id="rId4"/>
    <p:sldId id="269" r:id="rId5"/>
    <p:sldId id="270" r:id="rId6"/>
    <p:sldId id="258" r:id="rId7"/>
    <p:sldId id="259" r:id="rId8"/>
    <p:sldId id="260" r:id="rId9"/>
    <p:sldId id="261" r:id="rId10"/>
    <p:sldId id="271" r:id="rId11"/>
    <p:sldId id="262" r:id="rId12"/>
    <p:sldId id="265" r:id="rId13"/>
    <p:sldId id="267" r:id="rId14"/>
    <p:sldId id="272" r:id="rId15"/>
    <p:sldId id="273" r:id="rId16"/>
    <p:sldId id="274" r:id="rId17"/>
    <p:sldId id="275" r:id="rId18"/>
    <p:sldId id="278" r:id="rId19"/>
    <p:sldId id="276" r:id="rId20"/>
    <p:sldId id="281" r:id="rId21"/>
    <p:sldId id="282" r:id="rId22"/>
    <p:sldId id="283" r:id="rId23"/>
    <p:sldId id="284" r:id="rId24"/>
    <p:sldId id="285" r:id="rId25"/>
    <p:sldId id="279" r:id="rId26"/>
    <p:sldId id="280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98" autoAdjust="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ntonio García González" userId="b0c0742a-4474-4b39-82f3-beb28ca1872c" providerId="ADAL" clId="{02A6444F-1E07-40D3-AA52-E1BB5C1475AF}"/>
    <pc:docChg chg="modSld">
      <pc:chgData name="Luis Antonio García González" userId="b0c0742a-4474-4b39-82f3-beb28ca1872c" providerId="ADAL" clId="{02A6444F-1E07-40D3-AA52-E1BB5C1475AF}" dt="2024-09-25T22:50:48.415" v="63" actId="2710"/>
      <pc:docMkLst>
        <pc:docMk/>
      </pc:docMkLst>
      <pc:sldChg chg="modSp mod">
        <pc:chgData name="Luis Antonio García González" userId="b0c0742a-4474-4b39-82f3-beb28ca1872c" providerId="ADAL" clId="{02A6444F-1E07-40D3-AA52-E1BB5C1475AF}" dt="2024-09-25T22:50:48.415" v="63" actId="2710"/>
        <pc:sldMkLst>
          <pc:docMk/>
          <pc:sldMk cId="588464803" sldId="256"/>
        </pc:sldMkLst>
        <pc:spChg chg="mod">
          <ac:chgData name="Luis Antonio García González" userId="b0c0742a-4474-4b39-82f3-beb28ca1872c" providerId="ADAL" clId="{02A6444F-1E07-40D3-AA52-E1BB5C1475AF}" dt="2024-09-25T22:50:48.415" v="63" actId="2710"/>
          <ac:spMkLst>
            <pc:docMk/>
            <pc:sldMk cId="588464803" sldId="256"/>
            <ac:spMk id="22" creationId="{CB3C2BC3-B371-FFED-9A11-E74E71A35CDE}"/>
          </ac:spMkLst>
        </pc:spChg>
      </pc:sldChg>
    </pc:docChg>
  </pc:docChgLst>
  <pc:docChgLst>
    <pc:chgData name="Luis Antonio García González" userId="b0c0742a-4474-4b39-82f3-beb28ca1872c" providerId="ADAL" clId="{1EB496C6-33D2-4622-9FB8-44ECF4BADA52}"/>
    <pc:docChg chg="undo redo custSel addSld delSld modSld sldOrd">
      <pc:chgData name="Luis Antonio García González" userId="b0c0742a-4474-4b39-82f3-beb28ca1872c" providerId="ADAL" clId="{1EB496C6-33D2-4622-9FB8-44ECF4BADA52}" dt="2024-08-26T14:05:51.984" v="2127" actId="1076"/>
      <pc:docMkLst>
        <pc:docMk/>
      </pc:docMkLst>
      <pc:sldChg chg="modSp mod">
        <pc:chgData name="Luis Antonio García González" userId="b0c0742a-4474-4b39-82f3-beb28ca1872c" providerId="ADAL" clId="{1EB496C6-33D2-4622-9FB8-44ECF4BADA52}" dt="2024-08-22T05:12:10.614" v="50" actId="27636"/>
        <pc:sldMkLst>
          <pc:docMk/>
          <pc:sldMk cId="588464803" sldId="256"/>
        </pc:sldMkLst>
        <pc:spChg chg="mod">
          <ac:chgData name="Luis Antonio García González" userId="b0c0742a-4474-4b39-82f3-beb28ca1872c" providerId="ADAL" clId="{1EB496C6-33D2-4622-9FB8-44ECF4BADA52}" dt="2024-08-22T05:12:10.614" v="50" actId="27636"/>
          <ac:spMkLst>
            <pc:docMk/>
            <pc:sldMk cId="588464803" sldId="256"/>
            <ac:spMk id="4" creationId="{4A7071FD-A0A0-A500-A2BD-D431D2587CE7}"/>
          </ac:spMkLst>
        </pc:spChg>
      </pc:sldChg>
      <pc:sldChg chg="addSp delSp modSp mod ord">
        <pc:chgData name="Luis Antonio García González" userId="b0c0742a-4474-4b39-82f3-beb28ca1872c" providerId="ADAL" clId="{1EB496C6-33D2-4622-9FB8-44ECF4BADA52}" dt="2024-08-24T00:42:31.614" v="1171"/>
        <pc:sldMkLst>
          <pc:docMk/>
          <pc:sldMk cId="3222239409" sldId="257"/>
        </pc:sldMkLst>
        <pc:spChg chg="add mod">
          <ac:chgData name="Luis Antonio García González" userId="b0c0742a-4474-4b39-82f3-beb28ca1872c" providerId="ADAL" clId="{1EB496C6-33D2-4622-9FB8-44ECF4BADA52}" dt="2024-08-22T05:33:10.502" v="346" actId="403"/>
          <ac:spMkLst>
            <pc:docMk/>
            <pc:sldMk cId="3222239409" sldId="257"/>
            <ac:spMk id="3" creationId="{A1E7D25D-A6B5-CF99-0AC8-2CD215934800}"/>
          </ac:spMkLst>
        </pc:spChg>
        <pc:spChg chg="del mod">
          <ac:chgData name="Luis Antonio García González" userId="b0c0742a-4474-4b39-82f3-beb28ca1872c" providerId="ADAL" clId="{1EB496C6-33D2-4622-9FB8-44ECF4BADA52}" dt="2024-08-24T00:40:45.693" v="1167" actId="478"/>
          <ac:spMkLst>
            <pc:docMk/>
            <pc:sldMk cId="3222239409" sldId="257"/>
            <ac:spMk id="9" creationId="{07209985-67A5-A091-AB81-F585B4CB9C12}"/>
          </ac:spMkLst>
        </pc:spChg>
        <pc:picChg chg="add del mod">
          <ac:chgData name="Luis Antonio García González" userId="b0c0742a-4474-4b39-82f3-beb28ca1872c" providerId="ADAL" clId="{1EB496C6-33D2-4622-9FB8-44ECF4BADA52}" dt="2024-08-24T00:40:41.843" v="1165" actId="478"/>
          <ac:picMkLst>
            <pc:docMk/>
            <pc:sldMk cId="3222239409" sldId="257"/>
            <ac:picMk id="5" creationId="{B8573E6F-3396-E7BF-FDA2-E4820C102E5A}"/>
          </ac:picMkLst>
        </pc:picChg>
        <pc:picChg chg="add del mod modCrop">
          <ac:chgData name="Luis Antonio García González" userId="b0c0742a-4474-4b39-82f3-beb28ca1872c" providerId="ADAL" clId="{1EB496C6-33D2-4622-9FB8-44ECF4BADA52}" dt="2024-08-24T00:40:41.843" v="1165" actId="478"/>
          <ac:picMkLst>
            <pc:docMk/>
            <pc:sldMk cId="3222239409" sldId="257"/>
            <ac:picMk id="7" creationId="{910E4639-B669-8545-8064-8B5E647D27A0}"/>
          </ac:picMkLst>
        </pc:picChg>
        <pc:picChg chg="add">
          <ac:chgData name="Luis Antonio García González" userId="b0c0742a-4474-4b39-82f3-beb28ca1872c" providerId="ADAL" clId="{1EB496C6-33D2-4622-9FB8-44ECF4BADA52}" dt="2024-08-24T00:40:26.548" v="1163"/>
          <ac:picMkLst>
            <pc:docMk/>
            <pc:sldMk cId="3222239409" sldId="257"/>
            <ac:picMk id="2050" creationId="{DD4DF053-EFA5-A0CF-E24B-96055FF60C8A}"/>
          </ac:picMkLst>
        </pc:picChg>
        <pc:picChg chg="add mod">
          <ac:chgData name="Luis Antonio García González" userId="b0c0742a-4474-4b39-82f3-beb28ca1872c" providerId="ADAL" clId="{1EB496C6-33D2-4622-9FB8-44ECF4BADA52}" dt="2024-08-24T00:40:50.722" v="1169" actId="1076"/>
          <ac:picMkLst>
            <pc:docMk/>
            <pc:sldMk cId="3222239409" sldId="257"/>
            <ac:picMk id="2052" creationId="{64BDAAD4-EC99-B518-2ADA-F7FCF917EF8C}"/>
          </ac:picMkLst>
        </pc:picChg>
      </pc:sldChg>
      <pc:sldChg chg="addSp delSp modSp add mod modNotesTx">
        <pc:chgData name="Luis Antonio García González" userId="b0c0742a-4474-4b39-82f3-beb28ca1872c" providerId="ADAL" clId="{1EB496C6-33D2-4622-9FB8-44ECF4BADA52}" dt="2024-08-23T00:40:58.859" v="541" actId="20577"/>
        <pc:sldMkLst>
          <pc:docMk/>
          <pc:sldMk cId="3123090403" sldId="258"/>
        </pc:sldMkLst>
        <pc:spChg chg="add mod">
          <ac:chgData name="Luis Antonio García González" userId="b0c0742a-4474-4b39-82f3-beb28ca1872c" providerId="ADAL" clId="{1EB496C6-33D2-4622-9FB8-44ECF4BADA52}" dt="2024-08-23T00:40:58.859" v="541" actId="20577"/>
          <ac:spMkLst>
            <pc:docMk/>
            <pc:sldMk cId="3123090403" sldId="258"/>
            <ac:spMk id="2" creationId="{4479399D-E67B-F1E7-06ED-2EFB6FA12672}"/>
          </ac:spMkLst>
        </pc:spChg>
        <pc:spChg chg="mod">
          <ac:chgData name="Luis Antonio García González" userId="b0c0742a-4474-4b39-82f3-beb28ca1872c" providerId="ADAL" clId="{1EB496C6-33D2-4622-9FB8-44ECF4BADA52}" dt="2024-08-22T05:33:00.839" v="343" actId="403"/>
          <ac:spMkLst>
            <pc:docMk/>
            <pc:sldMk cId="3123090403" sldId="258"/>
            <ac:spMk id="3" creationId="{A1E7D25D-A6B5-CF99-0AC8-2CD215934800}"/>
          </ac:spMkLst>
        </pc:spChg>
        <pc:spChg chg="del">
          <ac:chgData name="Luis Antonio García González" userId="b0c0742a-4474-4b39-82f3-beb28ca1872c" providerId="ADAL" clId="{1EB496C6-33D2-4622-9FB8-44ECF4BADA52}" dt="2024-08-22T05:19:47.888" v="218" actId="478"/>
          <ac:spMkLst>
            <pc:docMk/>
            <pc:sldMk cId="3123090403" sldId="258"/>
            <ac:spMk id="6" creationId="{40B8E37B-25B4-858D-0C0F-D56628F33AF5}"/>
          </ac:spMkLst>
        </pc:spChg>
        <pc:picChg chg="del">
          <ac:chgData name="Luis Antonio García González" userId="b0c0742a-4474-4b39-82f3-beb28ca1872c" providerId="ADAL" clId="{1EB496C6-33D2-4622-9FB8-44ECF4BADA52}" dt="2024-08-22T05:12:55.303" v="59" actId="478"/>
          <ac:picMkLst>
            <pc:docMk/>
            <pc:sldMk cId="3123090403" sldId="258"/>
            <ac:picMk id="5" creationId="{B8573E6F-3396-E7BF-FDA2-E4820C102E5A}"/>
          </ac:picMkLst>
        </pc:picChg>
        <pc:picChg chg="del">
          <ac:chgData name="Luis Antonio García González" userId="b0c0742a-4474-4b39-82f3-beb28ca1872c" providerId="ADAL" clId="{1EB496C6-33D2-4622-9FB8-44ECF4BADA52}" dt="2024-08-22T05:12:54.573" v="58" actId="478"/>
          <ac:picMkLst>
            <pc:docMk/>
            <pc:sldMk cId="3123090403" sldId="258"/>
            <ac:picMk id="7" creationId="{910E4639-B669-8545-8064-8B5E647D27A0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2T05:33:25.585" v="352" actId="255"/>
        <pc:sldMkLst>
          <pc:docMk/>
          <pc:sldMk cId="1419640093" sldId="259"/>
        </pc:sldMkLst>
        <pc:spChg chg="add del mod">
          <ac:chgData name="Luis Antonio García González" userId="b0c0742a-4474-4b39-82f3-beb28ca1872c" providerId="ADAL" clId="{1EB496C6-33D2-4622-9FB8-44ECF4BADA52}" dt="2024-08-22T05:29:25.030" v="341" actId="14100"/>
          <ac:spMkLst>
            <pc:docMk/>
            <pc:sldMk cId="1419640093" sldId="259"/>
            <ac:spMk id="2" creationId="{4479399D-E67B-F1E7-06ED-2EFB6FA12672}"/>
          </ac:spMkLst>
        </pc:spChg>
        <pc:spChg chg="mod">
          <ac:chgData name="Luis Antonio García González" userId="b0c0742a-4474-4b39-82f3-beb28ca1872c" providerId="ADAL" clId="{1EB496C6-33D2-4622-9FB8-44ECF4BADA52}" dt="2024-08-22T05:33:25.585" v="352" actId="255"/>
          <ac:spMkLst>
            <pc:docMk/>
            <pc:sldMk cId="1419640093" sldId="259"/>
            <ac:spMk id="3" creationId="{A1E7D25D-A6B5-CF99-0AC8-2CD215934800}"/>
          </ac:spMkLst>
        </pc:spChg>
        <pc:spChg chg="add del">
          <ac:chgData name="Luis Antonio García González" userId="b0c0742a-4474-4b39-82f3-beb28ca1872c" providerId="ADAL" clId="{1EB496C6-33D2-4622-9FB8-44ECF4BADA52}" dt="2024-08-22T05:26:06.365" v="302" actId="478"/>
          <ac:spMkLst>
            <pc:docMk/>
            <pc:sldMk cId="1419640093" sldId="259"/>
            <ac:spMk id="5" creationId="{F71F4A69-5ACD-CE1B-9337-847D889FA224}"/>
          </ac:spMkLst>
        </pc:spChg>
        <pc:spChg chg="add del">
          <ac:chgData name="Luis Antonio García González" userId="b0c0742a-4474-4b39-82f3-beb28ca1872c" providerId="ADAL" clId="{1EB496C6-33D2-4622-9FB8-44ECF4BADA52}" dt="2024-08-22T05:26:18.614" v="304" actId="478"/>
          <ac:spMkLst>
            <pc:docMk/>
            <pc:sldMk cId="1419640093" sldId="259"/>
            <ac:spMk id="6" creationId="{94EAAECE-0A0B-78D9-FD64-8F5DEA9B6E45}"/>
          </ac:spMkLst>
        </pc:spChg>
        <pc:picChg chg="add mod">
          <ac:chgData name="Luis Antonio García González" userId="b0c0742a-4474-4b39-82f3-beb28ca1872c" providerId="ADAL" clId="{1EB496C6-33D2-4622-9FB8-44ECF4BADA52}" dt="2024-08-22T05:29:12.605" v="337" actId="1076"/>
          <ac:picMkLst>
            <pc:docMk/>
            <pc:sldMk cId="1419640093" sldId="259"/>
            <ac:picMk id="1026" creationId="{80FDD934-572D-55BD-D3D1-F2677EB6B6A9}"/>
          </ac:picMkLst>
        </pc:picChg>
        <pc:picChg chg="add mod">
          <ac:chgData name="Luis Antonio García González" userId="b0c0742a-4474-4b39-82f3-beb28ca1872c" providerId="ADAL" clId="{1EB496C6-33D2-4622-9FB8-44ECF4BADA52}" dt="2024-08-22T05:29:11.375" v="336" actId="1076"/>
          <ac:picMkLst>
            <pc:docMk/>
            <pc:sldMk cId="1419640093" sldId="259"/>
            <ac:picMk id="1032" creationId="{8DF2A1F5-7E41-048E-4FCA-E2D6D047F770}"/>
          </ac:picMkLst>
        </pc:picChg>
        <pc:picChg chg="add mod">
          <ac:chgData name="Luis Antonio García González" userId="b0c0742a-4474-4b39-82f3-beb28ca1872c" providerId="ADAL" clId="{1EB496C6-33D2-4622-9FB8-44ECF4BADA52}" dt="2024-08-22T05:29:14.656" v="339" actId="1076"/>
          <ac:picMkLst>
            <pc:docMk/>
            <pc:sldMk cId="1419640093" sldId="259"/>
            <ac:picMk id="1034" creationId="{01598401-186E-0BD8-560D-58538A245AA8}"/>
          </ac:picMkLst>
        </pc:picChg>
        <pc:picChg chg="add">
          <ac:chgData name="Luis Antonio García González" userId="b0c0742a-4474-4b39-82f3-beb28ca1872c" providerId="ADAL" clId="{1EB496C6-33D2-4622-9FB8-44ECF4BADA52}" dt="2024-08-22T05:28:26.137" v="322"/>
          <ac:picMkLst>
            <pc:docMk/>
            <pc:sldMk cId="1419640093" sldId="259"/>
            <ac:picMk id="1036" creationId="{632AA213-5A98-F993-C48F-14994479452C}"/>
          </ac:picMkLst>
        </pc:picChg>
        <pc:picChg chg="add mod">
          <ac:chgData name="Luis Antonio García González" userId="b0c0742a-4474-4b39-82f3-beb28ca1872c" providerId="ADAL" clId="{1EB496C6-33D2-4622-9FB8-44ECF4BADA52}" dt="2024-08-22T05:29:13.650" v="338" actId="1076"/>
          <ac:picMkLst>
            <pc:docMk/>
            <pc:sldMk cId="1419640093" sldId="259"/>
            <ac:picMk id="1038" creationId="{86EDA638-CA1D-AF02-6535-C5BDD6BCCFE8}"/>
          </ac:picMkLst>
        </pc:picChg>
      </pc:sldChg>
      <pc:sldChg chg="addSp delSp modSp add mod modNotesTx">
        <pc:chgData name="Luis Antonio García González" userId="b0c0742a-4474-4b39-82f3-beb28ca1872c" providerId="ADAL" clId="{1EB496C6-33D2-4622-9FB8-44ECF4BADA52}" dt="2024-08-24T00:54:43.433" v="1237"/>
        <pc:sldMkLst>
          <pc:docMk/>
          <pc:sldMk cId="881544731" sldId="260"/>
        </pc:sldMkLst>
        <pc:spChg chg="del mod">
          <ac:chgData name="Luis Antonio García González" userId="b0c0742a-4474-4b39-82f3-beb28ca1872c" providerId="ADAL" clId="{1EB496C6-33D2-4622-9FB8-44ECF4BADA52}" dt="2024-08-22T05:34:27.446" v="359" actId="478"/>
          <ac:spMkLst>
            <pc:docMk/>
            <pc:sldMk cId="881544731" sldId="260"/>
            <ac:spMk id="2" creationId="{4479399D-E67B-F1E7-06ED-2EFB6FA12672}"/>
          </ac:spMkLst>
        </pc:spChg>
        <pc:spChg chg="mod">
          <ac:chgData name="Luis Antonio García González" userId="b0c0742a-4474-4b39-82f3-beb28ca1872c" providerId="ADAL" clId="{1EB496C6-33D2-4622-9FB8-44ECF4BADA52}" dt="2024-08-22T05:34:12.055" v="356" actId="255"/>
          <ac:spMkLst>
            <pc:docMk/>
            <pc:sldMk cId="881544731" sldId="260"/>
            <ac:spMk id="3" creationId="{A1E7D25D-A6B5-CF99-0AC8-2CD215934800}"/>
          </ac:spMkLst>
        </pc:spChg>
        <pc:picChg chg="add mod">
          <ac:chgData name="Luis Antonio García González" userId="b0c0742a-4474-4b39-82f3-beb28ca1872c" providerId="ADAL" clId="{1EB496C6-33D2-4622-9FB8-44ECF4BADA52}" dt="2024-08-22T05:34:29.364" v="360" actId="1076"/>
          <ac:picMkLst>
            <pc:docMk/>
            <pc:sldMk cId="881544731" sldId="260"/>
            <ac:picMk id="6" creationId="{6ED6AC20-8D9B-17BA-F122-2A2B8E5221A0}"/>
          </ac:picMkLst>
        </pc:picChg>
        <pc:picChg chg="del">
          <ac:chgData name="Luis Antonio García González" userId="b0c0742a-4474-4b39-82f3-beb28ca1872c" providerId="ADAL" clId="{1EB496C6-33D2-4622-9FB8-44ECF4BADA52}" dt="2024-08-22T05:34:01.647" v="353" actId="478"/>
          <ac:picMkLst>
            <pc:docMk/>
            <pc:sldMk cId="881544731" sldId="260"/>
            <ac:picMk id="1026" creationId="{80FDD934-572D-55BD-D3D1-F2677EB6B6A9}"/>
          </ac:picMkLst>
        </pc:picChg>
        <pc:picChg chg="del">
          <ac:chgData name="Luis Antonio García González" userId="b0c0742a-4474-4b39-82f3-beb28ca1872c" providerId="ADAL" clId="{1EB496C6-33D2-4622-9FB8-44ECF4BADA52}" dt="2024-08-22T05:34:03.820" v="354" actId="478"/>
          <ac:picMkLst>
            <pc:docMk/>
            <pc:sldMk cId="881544731" sldId="260"/>
            <ac:picMk id="1032" creationId="{8DF2A1F5-7E41-048E-4FCA-E2D6D047F770}"/>
          </ac:picMkLst>
        </pc:picChg>
        <pc:picChg chg="del">
          <ac:chgData name="Luis Antonio García González" userId="b0c0742a-4474-4b39-82f3-beb28ca1872c" providerId="ADAL" clId="{1EB496C6-33D2-4622-9FB8-44ECF4BADA52}" dt="2024-08-22T05:34:01.647" v="353" actId="478"/>
          <ac:picMkLst>
            <pc:docMk/>
            <pc:sldMk cId="881544731" sldId="260"/>
            <ac:picMk id="1034" creationId="{01598401-186E-0BD8-560D-58538A245AA8}"/>
          </ac:picMkLst>
        </pc:picChg>
        <pc:picChg chg="del">
          <ac:chgData name="Luis Antonio García González" userId="b0c0742a-4474-4b39-82f3-beb28ca1872c" providerId="ADAL" clId="{1EB496C6-33D2-4622-9FB8-44ECF4BADA52}" dt="2024-08-22T05:34:01.647" v="353" actId="478"/>
          <ac:picMkLst>
            <pc:docMk/>
            <pc:sldMk cId="881544731" sldId="260"/>
            <ac:picMk id="1038" creationId="{86EDA638-CA1D-AF02-6535-C5BDD6BCCFE8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2T05:52:08.302" v="533" actId="1076"/>
        <pc:sldMkLst>
          <pc:docMk/>
          <pc:sldMk cId="3074087935" sldId="261"/>
        </pc:sldMkLst>
        <pc:spChg chg="mod">
          <ac:chgData name="Luis Antonio García González" userId="b0c0742a-4474-4b39-82f3-beb28ca1872c" providerId="ADAL" clId="{1EB496C6-33D2-4622-9FB8-44ECF4BADA52}" dt="2024-08-22T05:39:39.646" v="447" actId="14100"/>
          <ac:spMkLst>
            <pc:docMk/>
            <pc:sldMk cId="3074087935" sldId="261"/>
            <ac:spMk id="3" creationId="{A1E7D25D-A6B5-CF99-0AC8-2CD215934800}"/>
          </ac:spMkLst>
        </pc:spChg>
        <pc:spChg chg="del">
          <ac:chgData name="Luis Antonio García González" userId="b0c0742a-4474-4b39-82f3-beb28ca1872c" providerId="ADAL" clId="{1EB496C6-33D2-4622-9FB8-44ECF4BADA52}" dt="2024-08-22T05:39:45.695" v="449" actId="478"/>
          <ac:spMkLst>
            <pc:docMk/>
            <pc:sldMk cId="3074087935" sldId="261"/>
            <ac:spMk id="7" creationId="{8FE886A9-98C0-3577-77CB-FCA7580E17F1}"/>
          </ac:spMkLst>
        </pc:spChg>
        <pc:graphicFrameChg chg="add del mod modGraphic">
          <ac:chgData name="Luis Antonio García González" userId="b0c0742a-4474-4b39-82f3-beb28ca1872c" providerId="ADAL" clId="{1EB496C6-33D2-4622-9FB8-44ECF4BADA52}" dt="2024-08-22T05:41:49.324" v="457" actId="478"/>
          <ac:graphicFrameMkLst>
            <pc:docMk/>
            <pc:sldMk cId="3074087935" sldId="261"/>
            <ac:graphicFrameMk id="2" creationId="{B7B8C5F9-388E-D7FC-69D5-6D6439FAC66D}"/>
          </ac:graphicFrameMkLst>
        </pc:graphicFrameChg>
        <pc:picChg chg="del">
          <ac:chgData name="Luis Antonio García González" userId="b0c0742a-4474-4b39-82f3-beb28ca1872c" providerId="ADAL" clId="{1EB496C6-33D2-4622-9FB8-44ECF4BADA52}" dt="2024-08-22T05:39:41.508" v="448" actId="478"/>
          <ac:picMkLst>
            <pc:docMk/>
            <pc:sldMk cId="3074087935" sldId="261"/>
            <ac:picMk id="6" creationId="{6ED6AC20-8D9B-17BA-F122-2A2B8E5221A0}"/>
          </ac:picMkLst>
        </pc:picChg>
        <pc:picChg chg="add mod">
          <ac:chgData name="Luis Antonio García González" userId="b0c0742a-4474-4b39-82f3-beb28ca1872c" providerId="ADAL" clId="{1EB496C6-33D2-4622-9FB8-44ECF4BADA52}" dt="2024-08-22T05:51:15.658" v="523" actId="1076"/>
          <ac:picMkLst>
            <pc:docMk/>
            <pc:sldMk cId="3074087935" sldId="261"/>
            <ac:picMk id="2050" creationId="{82867651-4117-2BA0-1667-0E01D094CE17}"/>
          </ac:picMkLst>
        </pc:picChg>
        <pc:picChg chg="add del">
          <ac:chgData name="Luis Antonio García González" userId="b0c0742a-4474-4b39-82f3-beb28ca1872c" providerId="ADAL" clId="{1EB496C6-33D2-4622-9FB8-44ECF4BADA52}" dt="2024-08-22T05:43:26.052" v="463" actId="478"/>
          <ac:picMkLst>
            <pc:docMk/>
            <pc:sldMk cId="3074087935" sldId="261"/>
            <ac:picMk id="2052" creationId="{8BB1FC38-80F0-B273-67C8-56C545086BBB}"/>
          </ac:picMkLst>
        </pc:picChg>
        <pc:picChg chg="add mod">
          <ac:chgData name="Luis Antonio García González" userId="b0c0742a-4474-4b39-82f3-beb28ca1872c" providerId="ADAL" clId="{1EB496C6-33D2-4622-9FB8-44ECF4BADA52}" dt="2024-08-22T05:52:08.302" v="533" actId="1076"/>
          <ac:picMkLst>
            <pc:docMk/>
            <pc:sldMk cId="3074087935" sldId="261"/>
            <ac:picMk id="2054" creationId="{BC6227F4-8793-CF89-DD99-2D4BAE031A0F}"/>
          </ac:picMkLst>
        </pc:picChg>
        <pc:picChg chg="add mod">
          <ac:chgData name="Luis Antonio García González" userId="b0c0742a-4474-4b39-82f3-beb28ca1872c" providerId="ADAL" clId="{1EB496C6-33D2-4622-9FB8-44ECF4BADA52}" dt="2024-08-22T05:52:05.647" v="531" actId="1076"/>
          <ac:picMkLst>
            <pc:docMk/>
            <pc:sldMk cId="3074087935" sldId="261"/>
            <ac:picMk id="2056" creationId="{B5C92116-1B41-F9E5-D81A-6B81175B78C1}"/>
          </ac:picMkLst>
        </pc:picChg>
        <pc:picChg chg="add mod">
          <ac:chgData name="Luis Antonio García González" userId="b0c0742a-4474-4b39-82f3-beb28ca1872c" providerId="ADAL" clId="{1EB496C6-33D2-4622-9FB8-44ECF4BADA52}" dt="2024-08-22T05:51:18.870" v="524" actId="1076"/>
          <ac:picMkLst>
            <pc:docMk/>
            <pc:sldMk cId="3074087935" sldId="261"/>
            <ac:picMk id="2058" creationId="{8FDF27B4-AA17-D29F-87EB-679131C278AA}"/>
          </ac:picMkLst>
        </pc:picChg>
        <pc:picChg chg="add del mod">
          <ac:chgData name="Luis Antonio García González" userId="b0c0742a-4474-4b39-82f3-beb28ca1872c" providerId="ADAL" clId="{1EB496C6-33D2-4622-9FB8-44ECF4BADA52}" dt="2024-08-22T05:48:31.301" v="492" actId="478"/>
          <ac:picMkLst>
            <pc:docMk/>
            <pc:sldMk cId="3074087935" sldId="261"/>
            <ac:picMk id="2060" creationId="{C4708E1D-101E-C630-6AE8-EA8B3E7B7614}"/>
          </ac:picMkLst>
        </pc:picChg>
        <pc:picChg chg="add mod">
          <ac:chgData name="Luis Antonio García González" userId="b0c0742a-4474-4b39-82f3-beb28ca1872c" providerId="ADAL" clId="{1EB496C6-33D2-4622-9FB8-44ECF4BADA52}" dt="2024-08-22T05:52:06.987" v="532" actId="1076"/>
          <ac:picMkLst>
            <pc:docMk/>
            <pc:sldMk cId="3074087935" sldId="261"/>
            <ac:picMk id="2062" creationId="{3690D62E-3187-8809-1BD3-0D42E9C8FD0D}"/>
          </ac:picMkLst>
        </pc:picChg>
        <pc:picChg chg="add mod">
          <ac:chgData name="Luis Antonio García González" userId="b0c0742a-4474-4b39-82f3-beb28ca1872c" providerId="ADAL" clId="{1EB496C6-33D2-4622-9FB8-44ECF4BADA52}" dt="2024-08-22T05:52:04.112" v="530" actId="1076"/>
          <ac:picMkLst>
            <pc:docMk/>
            <pc:sldMk cId="3074087935" sldId="261"/>
            <ac:picMk id="2064" creationId="{94347511-C02B-A41C-5967-6F9198D179CC}"/>
          </ac:picMkLst>
        </pc:picChg>
        <pc:picChg chg="add mod">
          <ac:chgData name="Luis Antonio García González" userId="b0c0742a-4474-4b39-82f3-beb28ca1872c" providerId="ADAL" clId="{1EB496C6-33D2-4622-9FB8-44ECF4BADA52}" dt="2024-08-22T05:51:20.634" v="525" actId="1076"/>
          <ac:picMkLst>
            <pc:docMk/>
            <pc:sldMk cId="3074087935" sldId="261"/>
            <ac:picMk id="2066" creationId="{AD58CE3F-9D74-4587-2325-A5E2B1BBA4EB}"/>
          </ac:picMkLst>
        </pc:picChg>
      </pc:sldChg>
      <pc:sldChg chg="addSp delSp modSp add mod modNotesTx">
        <pc:chgData name="Luis Antonio García González" userId="b0c0742a-4474-4b39-82f3-beb28ca1872c" providerId="ADAL" clId="{1EB496C6-33D2-4622-9FB8-44ECF4BADA52}" dt="2024-08-24T00:46:17.051" v="1218" actId="20577"/>
        <pc:sldMkLst>
          <pc:docMk/>
          <pc:sldMk cId="1513734218" sldId="262"/>
        </pc:sldMkLst>
        <pc:spChg chg="mod">
          <ac:chgData name="Luis Antonio García González" userId="b0c0742a-4474-4b39-82f3-beb28ca1872c" providerId="ADAL" clId="{1EB496C6-33D2-4622-9FB8-44ECF4BADA52}" dt="2024-08-23T06:01:39.407" v="773" actId="6549"/>
          <ac:spMkLst>
            <pc:docMk/>
            <pc:sldMk cId="1513734218" sldId="262"/>
            <ac:spMk id="3" creationId="{A1E7D25D-A6B5-CF99-0AC8-2CD215934800}"/>
          </ac:spMkLst>
        </pc:spChg>
        <pc:graphicFrameChg chg="add del mod modGraphic">
          <ac:chgData name="Luis Antonio García González" userId="b0c0742a-4474-4b39-82f3-beb28ca1872c" providerId="ADAL" clId="{1EB496C6-33D2-4622-9FB8-44ECF4BADA52}" dt="2024-08-23T06:01:28.323" v="766" actId="478"/>
          <ac:graphicFrameMkLst>
            <pc:docMk/>
            <pc:sldMk cId="1513734218" sldId="262"/>
            <ac:graphicFrameMk id="2" creationId="{14884ACC-9D4D-F07C-3F74-BD2E3E071ED0}"/>
          </ac:graphicFrameMkLst>
        </pc:graphicFrameChg>
        <pc:graphicFrameChg chg="add mod modGraphic">
          <ac:chgData name="Luis Antonio García González" userId="b0c0742a-4474-4b39-82f3-beb28ca1872c" providerId="ADAL" clId="{1EB496C6-33D2-4622-9FB8-44ECF4BADA52}" dt="2024-08-24T00:46:17.051" v="1218" actId="20577"/>
          <ac:graphicFrameMkLst>
            <pc:docMk/>
            <pc:sldMk cId="1513734218" sldId="262"/>
            <ac:graphicFrameMk id="2" creationId="{BDD746CC-073C-C095-32D6-ABAFB4ADB5E8}"/>
          </ac:graphicFrameMkLst>
        </pc:graphicFrameChg>
        <pc:picChg chg="add del mod">
          <ac:chgData name="Luis Antonio García González" userId="b0c0742a-4474-4b39-82f3-beb28ca1872c" providerId="ADAL" clId="{1EB496C6-33D2-4622-9FB8-44ECF4BADA52}" dt="2024-08-24T00:44:50.285" v="1184" actId="478"/>
          <ac:picMkLst>
            <pc:docMk/>
            <pc:sldMk cId="1513734218" sldId="262"/>
            <ac:picMk id="1026" creationId="{09E51753-D769-358A-8894-13E261C62822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50" creationId="{82867651-4117-2BA0-1667-0E01D094CE17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54" creationId="{BC6227F4-8793-CF89-DD99-2D4BAE031A0F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56" creationId="{B5C92116-1B41-F9E5-D81A-6B81175B78C1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58" creationId="{8FDF27B4-AA17-D29F-87EB-679131C278AA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62" creationId="{3690D62E-3187-8809-1BD3-0D42E9C8FD0D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64" creationId="{94347511-C02B-A41C-5967-6F9198D179CC}"/>
          </ac:picMkLst>
        </pc:picChg>
        <pc:picChg chg="del">
          <ac:chgData name="Luis Antonio García González" userId="b0c0742a-4474-4b39-82f3-beb28ca1872c" providerId="ADAL" clId="{1EB496C6-33D2-4622-9FB8-44ECF4BADA52}" dt="2024-08-23T05:32:02.083" v="568" actId="478"/>
          <ac:picMkLst>
            <pc:docMk/>
            <pc:sldMk cId="1513734218" sldId="262"/>
            <ac:picMk id="2066" creationId="{AD58CE3F-9D74-4587-2325-A5E2B1BBA4EB}"/>
          </ac:picMkLst>
        </pc:picChg>
      </pc:sldChg>
      <pc:sldChg chg="addSp delSp modSp add mod ord">
        <pc:chgData name="Luis Antonio García González" userId="b0c0742a-4474-4b39-82f3-beb28ca1872c" providerId="ADAL" clId="{1EB496C6-33D2-4622-9FB8-44ECF4BADA52}" dt="2024-08-25T19:47:23.865" v="1569"/>
        <pc:sldMkLst>
          <pc:docMk/>
          <pc:sldMk cId="127363723" sldId="263"/>
        </pc:sldMkLst>
        <pc:spChg chg="add mod">
          <ac:chgData name="Luis Antonio García González" userId="b0c0742a-4474-4b39-82f3-beb28ca1872c" providerId="ADAL" clId="{1EB496C6-33D2-4622-9FB8-44ECF4BADA52}" dt="2024-08-23T06:09:18.487" v="825" actId="1076"/>
          <ac:spMkLst>
            <pc:docMk/>
            <pc:sldMk cId="127363723" sldId="263"/>
            <ac:spMk id="6" creationId="{F2A57432-3C1A-E7ED-6281-11A19E7B6347}"/>
          </ac:spMkLst>
        </pc:spChg>
        <pc:spChg chg="add del mod">
          <ac:chgData name="Luis Antonio García González" userId="b0c0742a-4474-4b39-82f3-beb28ca1872c" providerId="ADAL" clId="{1EB496C6-33D2-4622-9FB8-44ECF4BADA52}" dt="2024-08-24T15:34:38.988" v="1305" actId="14100"/>
          <ac:spMkLst>
            <pc:docMk/>
            <pc:sldMk cId="127363723" sldId="263"/>
            <ac:spMk id="8" creationId="{85133E01-99B0-7D99-5912-F2E00C973F1D}"/>
          </ac:spMkLst>
        </pc:spChg>
        <pc:graphicFrameChg chg="del mod">
          <ac:chgData name="Luis Antonio García González" userId="b0c0742a-4474-4b39-82f3-beb28ca1872c" providerId="ADAL" clId="{1EB496C6-33D2-4622-9FB8-44ECF4BADA52}" dt="2024-08-23T06:09:14.277" v="824" actId="478"/>
          <ac:graphicFrameMkLst>
            <pc:docMk/>
            <pc:sldMk cId="127363723" sldId="263"/>
            <ac:graphicFrameMk id="2" creationId="{14884ACC-9D4D-F07C-3F74-BD2E3E071ED0}"/>
          </ac:graphicFrameMkLst>
        </pc:graphicFrameChg>
        <pc:picChg chg="add mod">
          <ac:chgData name="Luis Antonio García González" userId="b0c0742a-4474-4b39-82f3-beb28ca1872c" providerId="ADAL" clId="{1EB496C6-33D2-4622-9FB8-44ECF4BADA52}" dt="2024-08-24T15:34:44.143" v="1307" actId="1076"/>
          <ac:picMkLst>
            <pc:docMk/>
            <pc:sldMk cId="127363723" sldId="263"/>
            <ac:picMk id="2050" creationId="{F321F025-DB9B-7850-2154-409B6D35B9E3}"/>
          </ac:picMkLst>
        </pc:picChg>
        <pc:picChg chg="add mod">
          <ac:chgData name="Luis Antonio García González" userId="b0c0742a-4474-4b39-82f3-beb28ca1872c" providerId="ADAL" clId="{1EB496C6-33D2-4622-9FB8-44ECF4BADA52}" dt="2024-08-24T15:34:42.225" v="1306" actId="1076"/>
          <ac:picMkLst>
            <pc:docMk/>
            <pc:sldMk cId="127363723" sldId="263"/>
            <ac:picMk id="13314" creationId="{D6765D11-B0C6-37B7-1AF0-2224182C5144}"/>
          </ac:picMkLst>
        </pc:picChg>
      </pc:sldChg>
      <pc:sldChg chg="modSp add del mod">
        <pc:chgData name="Luis Antonio García González" userId="b0c0742a-4474-4b39-82f3-beb28ca1872c" providerId="ADAL" clId="{1EB496C6-33D2-4622-9FB8-44ECF4BADA52}" dt="2024-08-24T00:47:34.678" v="1230" actId="47"/>
        <pc:sldMkLst>
          <pc:docMk/>
          <pc:sldMk cId="2000672792" sldId="264"/>
        </pc:sldMkLst>
        <pc:graphicFrameChg chg="modGraphic">
          <ac:chgData name="Luis Antonio García González" userId="b0c0742a-4474-4b39-82f3-beb28ca1872c" providerId="ADAL" clId="{1EB496C6-33D2-4622-9FB8-44ECF4BADA52}" dt="2024-08-23T06:41:41.579" v="948" actId="2165"/>
          <ac:graphicFrameMkLst>
            <pc:docMk/>
            <pc:sldMk cId="2000672792" sldId="264"/>
            <ac:graphicFrameMk id="2" creationId="{14884ACC-9D4D-F07C-3F74-BD2E3E071ED0}"/>
          </ac:graphicFrameMkLst>
        </pc:graphicFrameChg>
      </pc:sldChg>
      <pc:sldChg chg="addSp delSp modSp add mod">
        <pc:chgData name="Luis Antonio García González" userId="b0c0742a-4474-4b39-82f3-beb28ca1872c" providerId="ADAL" clId="{1EB496C6-33D2-4622-9FB8-44ECF4BADA52}" dt="2024-08-24T00:47:19.093" v="1226" actId="12385"/>
        <pc:sldMkLst>
          <pc:docMk/>
          <pc:sldMk cId="1546233457" sldId="265"/>
        </pc:sldMkLst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7" creationId="{6089DDAA-981D-4559-B307-DAC55D3B7E5C}"/>
          </ac:spMkLst>
        </pc:spChg>
        <pc:spChg chg="del">
          <ac:chgData name="Luis Antonio García González" userId="b0c0742a-4474-4b39-82f3-beb28ca1872c" providerId="ADAL" clId="{1EB496C6-33D2-4622-9FB8-44ECF4BADA52}" dt="2024-08-23T06:19:58.442" v="847" actId="478"/>
          <ac:spMkLst>
            <pc:docMk/>
            <pc:sldMk cId="1546233457" sldId="265"/>
            <ac:spMk id="8" creationId="{85133E01-99B0-7D99-5912-F2E00C973F1D}"/>
          </ac:spMkLst>
        </pc:spChg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9" creationId="{022B4027-7A76-EAD0-CF22-074E9A9489DF}"/>
          </ac:spMkLst>
        </pc:spChg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10" creationId="{D64DDB82-FB1F-D695-8F98-F33E310160A9}"/>
          </ac:spMkLst>
        </pc:spChg>
        <pc:spChg chg="add mod">
          <ac:chgData name="Luis Antonio García González" userId="b0c0742a-4474-4b39-82f3-beb28ca1872c" providerId="ADAL" clId="{1EB496C6-33D2-4622-9FB8-44ECF4BADA52}" dt="2024-08-23T06:24:24.514" v="931"/>
          <ac:spMkLst>
            <pc:docMk/>
            <pc:sldMk cId="1546233457" sldId="265"/>
            <ac:spMk id="11" creationId="{7FE288CF-1BB1-F262-E05D-267A5FAAFB16}"/>
          </ac:spMkLst>
        </pc:spChg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12" creationId="{235AD5BE-C93F-8CC2-DEA6-E654D5F37DA1}"/>
          </ac:spMkLst>
        </pc:spChg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14" creationId="{71BFBA20-1DB8-4E03-6119-7C784AEDA17F}"/>
          </ac:spMkLst>
        </pc:spChg>
        <pc:spChg chg="add mod">
          <ac:chgData name="Luis Antonio García González" userId="b0c0742a-4474-4b39-82f3-beb28ca1872c" providerId="ADAL" clId="{1EB496C6-33D2-4622-9FB8-44ECF4BADA52}" dt="2024-08-23T06:41:19.591" v="947" actId="1076"/>
          <ac:spMkLst>
            <pc:docMk/>
            <pc:sldMk cId="1546233457" sldId="265"/>
            <ac:spMk id="16" creationId="{D941A184-2490-435E-0CFA-04686F04FB38}"/>
          </ac:spMkLst>
        </pc:spChg>
        <pc:graphicFrameChg chg="add del mod">
          <ac:chgData name="Luis Antonio García González" userId="b0c0742a-4474-4b39-82f3-beb28ca1872c" providerId="ADAL" clId="{1EB496C6-33D2-4622-9FB8-44ECF4BADA52}" dt="2024-08-24T00:47:01.224" v="1221" actId="478"/>
          <ac:graphicFrameMkLst>
            <pc:docMk/>
            <pc:sldMk cId="1546233457" sldId="265"/>
            <ac:graphicFrameMk id="5" creationId="{FEDAA205-9F41-55D5-9FF6-FB53E5ABA853}"/>
          </ac:graphicFrameMkLst>
        </pc:graphicFrameChg>
        <pc:graphicFrameChg chg="add mod modGraphic">
          <ac:chgData name="Luis Antonio García González" userId="b0c0742a-4474-4b39-82f3-beb28ca1872c" providerId="ADAL" clId="{1EB496C6-33D2-4622-9FB8-44ECF4BADA52}" dt="2024-08-24T00:47:19.093" v="1226" actId="12385"/>
          <ac:graphicFrameMkLst>
            <pc:docMk/>
            <pc:sldMk cId="1546233457" sldId="265"/>
            <ac:graphicFrameMk id="8" creationId="{B5ECB8FC-BD59-3966-628C-4F37985EA0F3}"/>
          </ac:graphicFrameMkLst>
        </pc:graphicFrameChg>
        <pc:picChg chg="add del mod">
          <ac:chgData name="Luis Antonio García González" userId="b0c0742a-4474-4b39-82f3-beb28ca1872c" providerId="ADAL" clId="{1EB496C6-33D2-4622-9FB8-44ECF4BADA52}" dt="2024-08-24T00:46:58.075" v="1220" actId="478"/>
          <ac:picMkLst>
            <pc:docMk/>
            <pc:sldMk cId="1546233457" sldId="265"/>
            <ac:picMk id="2" creationId="{9D5BD09B-83C5-53D5-E942-1BFA118AD5D9}"/>
          </ac:picMkLst>
        </pc:picChg>
        <pc:picChg chg="del">
          <ac:chgData name="Luis Antonio García González" userId="b0c0742a-4474-4b39-82f3-beb28ca1872c" providerId="ADAL" clId="{1EB496C6-33D2-4622-9FB8-44ECF4BADA52}" dt="2024-08-23T06:18:59.007" v="843" actId="478"/>
          <ac:picMkLst>
            <pc:docMk/>
            <pc:sldMk cId="1546233457" sldId="265"/>
            <ac:picMk id="2050" creationId="{F321F025-DB9B-7850-2154-409B6D35B9E3}"/>
          </ac:picMkLst>
        </pc:picChg>
      </pc:sldChg>
      <pc:sldChg chg="addSp delSp modSp add del mod">
        <pc:chgData name="Luis Antonio García González" userId="b0c0742a-4474-4b39-82f3-beb28ca1872c" providerId="ADAL" clId="{1EB496C6-33D2-4622-9FB8-44ECF4BADA52}" dt="2024-08-24T15:35:11.706" v="1308" actId="47"/>
        <pc:sldMkLst>
          <pc:docMk/>
          <pc:sldMk cId="1839133059" sldId="266"/>
        </pc:sldMkLst>
        <pc:graphicFrameChg chg="add mod">
          <ac:chgData name="Luis Antonio García González" userId="b0c0742a-4474-4b39-82f3-beb28ca1872c" providerId="ADAL" clId="{1EB496C6-33D2-4622-9FB8-44ECF4BADA52}" dt="2024-08-24T00:47:30.341" v="1229" actId="1076"/>
          <ac:graphicFrameMkLst>
            <pc:docMk/>
            <pc:sldMk cId="1839133059" sldId="266"/>
            <ac:graphicFrameMk id="5" creationId="{125790E6-FDEA-BDF3-DD72-75085209E607}"/>
          </ac:graphicFrameMkLst>
        </pc:graphicFrameChg>
        <pc:picChg chg="del">
          <ac:chgData name="Luis Antonio García González" userId="b0c0742a-4474-4b39-82f3-beb28ca1872c" providerId="ADAL" clId="{1EB496C6-33D2-4622-9FB8-44ECF4BADA52}" dt="2024-08-24T00:47:22.162" v="1227" actId="478"/>
          <ac:picMkLst>
            <pc:docMk/>
            <pc:sldMk cId="1839133059" sldId="266"/>
            <ac:picMk id="2" creationId="{9D5BD09B-83C5-53D5-E942-1BFA118AD5D9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4T00:37:39.301" v="1162" actId="207"/>
        <pc:sldMkLst>
          <pc:docMk/>
          <pc:sldMk cId="1062757457" sldId="267"/>
        </pc:sldMkLst>
        <pc:spChg chg="mod">
          <ac:chgData name="Luis Antonio García González" userId="b0c0742a-4474-4b39-82f3-beb28ca1872c" providerId="ADAL" clId="{1EB496C6-33D2-4622-9FB8-44ECF4BADA52}" dt="2024-08-24T00:32:18.145" v="1136" actId="1076"/>
          <ac:spMkLst>
            <pc:docMk/>
            <pc:sldMk cId="1062757457" sldId="267"/>
            <ac:spMk id="6" creationId="{F2A57432-3C1A-E7ED-6281-11A19E7B6347}"/>
          </ac:spMkLst>
        </pc:spChg>
        <pc:spChg chg="del">
          <ac:chgData name="Luis Antonio García González" userId="b0c0742a-4474-4b39-82f3-beb28ca1872c" providerId="ADAL" clId="{1EB496C6-33D2-4622-9FB8-44ECF4BADA52}" dt="2024-08-23T23:32:16.567" v="1048" actId="478"/>
          <ac:spMkLst>
            <pc:docMk/>
            <pc:sldMk cId="1062757457" sldId="267"/>
            <ac:spMk id="7" creationId="{6089DDAA-981D-4559-B307-DAC55D3B7E5C}"/>
          </ac:spMkLst>
        </pc:spChg>
        <pc:spChg chg="del">
          <ac:chgData name="Luis Antonio García González" userId="b0c0742a-4474-4b39-82f3-beb28ca1872c" providerId="ADAL" clId="{1EB496C6-33D2-4622-9FB8-44ECF4BADA52}" dt="2024-08-23T23:32:12.624" v="1047" actId="478"/>
          <ac:spMkLst>
            <pc:docMk/>
            <pc:sldMk cId="1062757457" sldId="267"/>
            <ac:spMk id="9" creationId="{022B4027-7A76-EAD0-CF22-074E9A9489DF}"/>
          </ac:spMkLst>
        </pc:spChg>
        <pc:spChg chg="del">
          <ac:chgData name="Luis Antonio García González" userId="b0c0742a-4474-4b39-82f3-beb28ca1872c" providerId="ADAL" clId="{1EB496C6-33D2-4622-9FB8-44ECF4BADA52}" dt="2024-08-23T23:32:12.624" v="1047" actId="478"/>
          <ac:spMkLst>
            <pc:docMk/>
            <pc:sldMk cId="1062757457" sldId="267"/>
            <ac:spMk id="10" creationId="{D64DDB82-FB1F-D695-8F98-F33E310160A9}"/>
          </ac:spMkLst>
        </pc:spChg>
        <pc:spChg chg="add del mod">
          <ac:chgData name="Luis Antonio García González" userId="b0c0742a-4474-4b39-82f3-beb28ca1872c" providerId="ADAL" clId="{1EB496C6-33D2-4622-9FB8-44ECF4BADA52}" dt="2024-08-23T23:37:11.588" v="1051" actId="478"/>
          <ac:spMkLst>
            <pc:docMk/>
            <pc:sldMk cId="1062757457" sldId="267"/>
            <ac:spMk id="11" creationId="{B353AEFE-D6B8-3AD1-5B1E-01A705F29048}"/>
          </ac:spMkLst>
        </pc:spChg>
        <pc:spChg chg="del">
          <ac:chgData name="Luis Antonio García González" userId="b0c0742a-4474-4b39-82f3-beb28ca1872c" providerId="ADAL" clId="{1EB496C6-33D2-4622-9FB8-44ECF4BADA52}" dt="2024-08-23T23:32:12.624" v="1047" actId="478"/>
          <ac:spMkLst>
            <pc:docMk/>
            <pc:sldMk cId="1062757457" sldId="267"/>
            <ac:spMk id="12" creationId="{235AD5BE-C93F-8CC2-DEA6-E654D5F37DA1}"/>
          </ac:spMkLst>
        </pc:spChg>
        <pc:spChg chg="del">
          <ac:chgData name="Luis Antonio García González" userId="b0c0742a-4474-4b39-82f3-beb28ca1872c" providerId="ADAL" clId="{1EB496C6-33D2-4622-9FB8-44ECF4BADA52}" dt="2024-08-23T23:32:16.567" v="1048" actId="478"/>
          <ac:spMkLst>
            <pc:docMk/>
            <pc:sldMk cId="1062757457" sldId="267"/>
            <ac:spMk id="14" creationId="{71BFBA20-1DB8-4E03-6119-7C784AEDA17F}"/>
          </ac:spMkLst>
        </pc:spChg>
        <pc:spChg chg="del">
          <ac:chgData name="Luis Antonio García González" userId="b0c0742a-4474-4b39-82f3-beb28ca1872c" providerId="ADAL" clId="{1EB496C6-33D2-4622-9FB8-44ECF4BADA52}" dt="2024-08-23T23:32:16.567" v="1048" actId="478"/>
          <ac:spMkLst>
            <pc:docMk/>
            <pc:sldMk cId="1062757457" sldId="267"/>
            <ac:spMk id="16" creationId="{D941A184-2490-435E-0CFA-04686F04FB38}"/>
          </ac:spMkLst>
        </pc:spChg>
        <pc:graphicFrameChg chg="add mod modGraphic">
          <ac:chgData name="Luis Antonio García González" userId="b0c0742a-4474-4b39-82f3-beb28ca1872c" providerId="ADAL" clId="{1EB496C6-33D2-4622-9FB8-44ECF4BADA52}" dt="2024-08-24T00:37:39.301" v="1162" actId="207"/>
          <ac:graphicFrameMkLst>
            <pc:docMk/>
            <pc:sldMk cId="1062757457" sldId="267"/>
            <ac:graphicFrameMk id="5" creationId="{EABADA73-D4E4-C045-E026-EAF3F700E63E}"/>
          </ac:graphicFrameMkLst>
        </pc:graphicFrameChg>
        <pc:picChg chg="del mod">
          <ac:chgData name="Luis Antonio García González" userId="b0c0742a-4474-4b39-82f3-beb28ca1872c" providerId="ADAL" clId="{1EB496C6-33D2-4622-9FB8-44ECF4BADA52}" dt="2024-08-23T23:30:52.901" v="1014" actId="478"/>
          <ac:picMkLst>
            <pc:docMk/>
            <pc:sldMk cId="1062757457" sldId="267"/>
            <ac:picMk id="2" creationId="{9D5BD09B-83C5-53D5-E942-1BFA118AD5D9}"/>
          </ac:picMkLst>
        </pc:picChg>
        <pc:picChg chg="add mod">
          <ac:chgData name="Luis Antonio García González" userId="b0c0742a-4474-4b39-82f3-beb28ca1872c" providerId="ADAL" clId="{1EB496C6-33D2-4622-9FB8-44ECF4BADA52}" dt="2024-08-24T00:32:57.670" v="1147" actId="167"/>
          <ac:picMkLst>
            <pc:docMk/>
            <pc:sldMk cId="1062757457" sldId="267"/>
            <ac:picMk id="1026" creationId="{9AF24894-65FD-D8C1-D102-5C82068BA205}"/>
          </ac:picMkLst>
        </pc:picChg>
      </pc:sldChg>
      <pc:sldChg chg="add">
        <pc:chgData name="Luis Antonio García González" userId="b0c0742a-4474-4b39-82f3-beb28ca1872c" providerId="ADAL" clId="{1EB496C6-33D2-4622-9FB8-44ECF4BADA52}" dt="2024-08-24T00:40:30.244" v="1164" actId="2890"/>
        <pc:sldMkLst>
          <pc:docMk/>
          <pc:sldMk cId="2743955269" sldId="268"/>
        </pc:sldMkLst>
      </pc:sldChg>
      <pc:sldChg chg="addSp delSp modSp add">
        <pc:chgData name="Luis Antonio García González" userId="b0c0742a-4474-4b39-82f3-beb28ca1872c" providerId="ADAL" clId="{1EB496C6-33D2-4622-9FB8-44ECF4BADA52}" dt="2024-08-24T00:43:12.177" v="1183" actId="1076"/>
        <pc:sldMkLst>
          <pc:docMk/>
          <pc:sldMk cId="2622527170" sldId="269"/>
        </pc:sldMkLst>
        <pc:picChg chg="del">
          <ac:chgData name="Luis Antonio García González" userId="b0c0742a-4474-4b39-82f3-beb28ca1872c" providerId="ADAL" clId="{1EB496C6-33D2-4622-9FB8-44ECF4BADA52}" dt="2024-08-24T00:42:36.274" v="1173" actId="478"/>
          <ac:picMkLst>
            <pc:docMk/>
            <pc:sldMk cId="2622527170" sldId="269"/>
            <ac:picMk id="2052" creationId="{64BDAAD4-EC99-B518-2ADA-F7FCF917EF8C}"/>
          </ac:picMkLst>
        </pc:picChg>
        <pc:picChg chg="add mod">
          <ac:chgData name="Luis Antonio García González" userId="b0c0742a-4474-4b39-82f3-beb28ca1872c" providerId="ADAL" clId="{1EB496C6-33D2-4622-9FB8-44ECF4BADA52}" dt="2024-08-24T00:43:12.177" v="1183" actId="1076"/>
          <ac:picMkLst>
            <pc:docMk/>
            <pc:sldMk cId="2622527170" sldId="269"/>
            <ac:picMk id="4098" creationId="{1378EA58-4475-D2EF-8B99-189102F4E1DF}"/>
          </ac:picMkLst>
        </pc:picChg>
      </pc:sldChg>
      <pc:sldChg chg="addSp delSp modSp add">
        <pc:chgData name="Luis Antonio García González" userId="b0c0742a-4474-4b39-82f3-beb28ca1872c" providerId="ADAL" clId="{1EB496C6-33D2-4622-9FB8-44ECF4BADA52}" dt="2024-08-24T00:53:00.443" v="1236" actId="1076"/>
        <pc:sldMkLst>
          <pc:docMk/>
          <pc:sldMk cId="1502903254" sldId="270"/>
        </pc:sldMkLst>
        <pc:picChg chg="del">
          <ac:chgData name="Luis Antonio García González" userId="b0c0742a-4474-4b39-82f3-beb28ca1872c" providerId="ADAL" clId="{1EB496C6-33D2-4622-9FB8-44ECF4BADA52}" dt="2024-08-24T00:52:45.843" v="1232" actId="478"/>
          <ac:picMkLst>
            <pc:docMk/>
            <pc:sldMk cId="1502903254" sldId="270"/>
            <ac:picMk id="4098" creationId="{1378EA58-4475-D2EF-8B99-189102F4E1DF}"/>
          </ac:picMkLst>
        </pc:picChg>
        <pc:picChg chg="add mod">
          <ac:chgData name="Luis Antonio García González" userId="b0c0742a-4474-4b39-82f3-beb28ca1872c" providerId="ADAL" clId="{1EB496C6-33D2-4622-9FB8-44ECF4BADA52}" dt="2024-08-24T00:53:00.443" v="1236" actId="1076"/>
          <ac:picMkLst>
            <pc:docMk/>
            <pc:sldMk cId="1502903254" sldId="270"/>
            <ac:picMk id="5122" creationId="{93E27475-FD5E-2E6C-F387-6CF33B988798}"/>
          </ac:picMkLst>
        </pc:picChg>
      </pc:sldChg>
      <pc:sldChg chg="add del">
        <pc:chgData name="Luis Antonio García González" userId="b0c0742a-4474-4b39-82f3-beb28ca1872c" providerId="ADAL" clId="{1EB496C6-33D2-4622-9FB8-44ECF4BADA52}" dt="2024-08-24T00:42:38.034" v="1175"/>
        <pc:sldMkLst>
          <pc:docMk/>
          <pc:sldMk cId="2760913356" sldId="270"/>
        </pc:sldMkLst>
      </pc:sldChg>
      <pc:sldChg chg="modSp add mod">
        <pc:chgData name="Luis Antonio García González" userId="b0c0742a-4474-4b39-82f3-beb28ca1872c" providerId="ADAL" clId="{1EB496C6-33D2-4622-9FB8-44ECF4BADA52}" dt="2024-08-24T01:26:44.918" v="1243" actId="20577"/>
        <pc:sldMkLst>
          <pc:docMk/>
          <pc:sldMk cId="3966452568" sldId="271"/>
        </pc:sldMkLst>
        <pc:spChg chg="mod">
          <ac:chgData name="Luis Antonio García González" userId="b0c0742a-4474-4b39-82f3-beb28ca1872c" providerId="ADAL" clId="{1EB496C6-33D2-4622-9FB8-44ECF4BADA52}" dt="2024-08-24T01:26:44.918" v="1243" actId="20577"/>
          <ac:spMkLst>
            <pc:docMk/>
            <pc:sldMk cId="3966452568" sldId="271"/>
            <ac:spMk id="3" creationId="{A1E7D25D-A6B5-CF99-0AC8-2CD215934800}"/>
          </ac:spMkLst>
        </pc:spChg>
      </pc:sldChg>
      <pc:sldChg chg="add">
        <pc:chgData name="Luis Antonio García González" userId="b0c0742a-4474-4b39-82f3-beb28ca1872c" providerId="ADAL" clId="{1EB496C6-33D2-4622-9FB8-44ECF4BADA52}" dt="2024-08-24T01:26:50.306" v="1244"/>
        <pc:sldMkLst>
          <pc:docMk/>
          <pc:sldMk cId="3231872861" sldId="272"/>
        </pc:sldMkLst>
      </pc:sldChg>
      <pc:sldChg chg="addSp delSp modSp add mod">
        <pc:chgData name="Luis Antonio García González" userId="b0c0742a-4474-4b39-82f3-beb28ca1872c" providerId="ADAL" clId="{1EB496C6-33D2-4622-9FB8-44ECF4BADA52}" dt="2024-08-24T02:05:28.684" v="1270" actId="732"/>
        <pc:sldMkLst>
          <pc:docMk/>
          <pc:sldMk cId="2288044781" sldId="273"/>
        </pc:sldMkLst>
        <pc:spChg chg="mod">
          <ac:chgData name="Luis Antonio García González" userId="b0c0742a-4474-4b39-82f3-beb28ca1872c" providerId="ADAL" clId="{1EB496C6-33D2-4622-9FB8-44ECF4BADA52}" dt="2024-08-24T02:05:09.286" v="1266" actId="20577"/>
          <ac:spMkLst>
            <pc:docMk/>
            <pc:sldMk cId="2288044781" sldId="273"/>
            <ac:spMk id="3" creationId="{A1E7D25D-A6B5-CF99-0AC8-2CD215934800}"/>
          </ac:spMkLst>
        </pc:spChg>
        <pc:picChg chg="del">
          <ac:chgData name="Luis Antonio García González" userId="b0c0742a-4474-4b39-82f3-beb28ca1872c" providerId="ADAL" clId="{1EB496C6-33D2-4622-9FB8-44ECF4BADA52}" dt="2024-08-24T02:05:04.665" v="1246" actId="478"/>
          <ac:picMkLst>
            <pc:docMk/>
            <pc:sldMk cId="2288044781" sldId="273"/>
            <ac:picMk id="4098" creationId="{1378EA58-4475-D2EF-8B99-189102F4E1DF}"/>
          </ac:picMkLst>
        </pc:picChg>
        <pc:picChg chg="add mod">
          <ac:chgData name="Luis Antonio García González" userId="b0c0742a-4474-4b39-82f3-beb28ca1872c" providerId="ADAL" clId="{1EB496C6-33D2-4622-9FB8-44ECF4BADA52}" dt="2024-08-24T02:05:28.684" v="1270" actId="732"/>
          <ac:picMkLst>
            <pc:docMk/>
            <pc:sldMk cId="2288044781" sldId="273"/>
            <ac:picMk id="9218" creationId="{EB846190-BF6A-76AB-6733-A5E7E6738B7F}"/>
          </ac:picMkLst>
        </pc:picChg>
      </pc:sldChg>
      <pc:sldChg chg="addSp delSp modSp add">
        <pc:chgData name="Luis Antonio García González" userId="b0c0742a-4474-4b39-82f3-beb28ca1872c" providerId="ADAL" clId="{1EB496C6-33D2-4622-9FB8-44ECF4BADA52}" dt="2024-08-24T15:27:17.105" v="1291" actId="1076"/>
        <pc:sldMkLst>
          <pc:docMk/>
          <pc:sldMk cId="1338515170" sldId="274"/>
        </pc:sldMkLst>
        <pc:picChg chg="del">
          <ac:chgData name="Luis Antonio García González" userId="b0c0742a-4474-4b39-82f3-beb28ca1872c" providerId="ADAL" clId="{1EB496C6-33D2-4622-9FB8-44ECF4BADA52}" dt="2024-08-24T02:08:17.153" v="1272" actId="478"/>
          <ac:picMkLst>
            <pc:docMk/>
            <pc:sldMk cId="1338515170" sldId="274"/>
            <ac:picMk id="9218" creationId="{EB846190-BF6A-76AB-6733-A5E7E6738B7F}"/>
          </ac:picMkLst>
        </pc:picChg>
        <pc:picChg chg="add mod">
          <ac:chgData name="Luis Antonio García González" userId="b0c0742a-4474-4b39-82f3-beb28ca1872c" providerId="ADAL" clId="{1EB496C6-33D2-4622-9FB8-44ECF4BADA52}" dt="2024-08-24T15:27:17.105" v="1291" actId="1076"/>
          <ac:picMkLst>
            <pc:docMk/>
            <pc:sldMk cId="1338515170" sldId="274"/>
            <ac:picMk id="12290" creationId="{A618FD6D-AA9A-1F52-E293-F3927B9C0419}"/>
          </ac:picMkLst>
        </pc:picChg>
      </pc:sldChg>
      <pc:sldChg chg="addSp delSp modSp add mod modNotesTx">
        <pc:chgData name="Luis Antonio García González" userId="b0c0742a-4474-4b39-82f3-beb28ca1872c" providerId="ADAL" clId="{1EB496C6-33D2-4622-9FB8-44ECF4BADA52}" dt="2024-08-25T18:50:01.294" v="1528" actId="14100"/>
        <pc:sldMkLst>
          <pc:docMk/>
          <pc:sldMk cId="2590379875" sldId="275"/>
        </pc:sldMkLst>
        <pc:spChg chg="add mod">
          <ac:chgData name="Luis Antonio García González" userId="b0c0742a-4474-4b39-82f3-beb28ca1872c" providerId="ADAL" clId="{1EB496C6-33D2-4622-9FB8-44ECF4BADA52}" dt="2024-08-25T18:49:58.539" v="1527" actId="1076"/>
          <ac:spMkLst>
            <pc:docMk/>
            <pc:sldMk cId="2590379875" sldId="275"/>
            <ac:spMk id="2" creationId="{C7E3B48C-5F79-432F-73AB-A9DE792A1C7A}"/>
          </ac:spMkLst>
        </pc:spChg>
        <pc:spChg chg="mod">
          <ac:chgData name="Luis Antonio García González" userId="b0c0742a-4474-4b39-82f3-beb28ca1872c" providerId="ADAL" clId="{1EB496C6-33D2-4622-9FB8-44ECF4BADA52}" dt="2024-08-25T18:50:01.294" v="1528" actId="14100"/>
          <ac:spMkLst>
            <pc:docMk/>
            <pc:sldMk cId="2590379875" sldId="275"/>
            <ac:spMk id="3" creationId="{A1E7D25D-A6B5-CF99-0AC8-2CD215934800}"/>
          </ac:spMkLst>
        </pc:spChg>
        <pc:spChg chg="add del mod">
          <ac:chgData name="Luis Antonio García González" userId="b0c0742a-4474-4b39-82f3-beb28ca1872c" providerId="ADAL" clId="{1EB496C6-33D2-4622-9FB8-44ECF4BADA52}" dt="2024-08-25T16:19:13.757" v="1351" actId="478"/>
          <ac:spMkLst>
            <pc:docMk/>
            <pc:sldMk cId="2590379875" sldId="275"/>
            <ac:spMk id="4" creationId="{D65A198C-B077-D065-C2F9-06674E71F743}"/>
          </ac:spMkLst>
        </pc:spChg>
        <pc:spChg chg="add mod">
          <ac:chgData name="Luis Antonio García González" userId="b0c0742a-4474-4b39-82f3-beb28ca1872c" providerId="ADAL" clId="{1EB496C6-33D2-4622-9FB8-44ECF4BADA52}" dt="2024-08-25T18:11:12.111" v="1481" actId="1076"/>
          <ac:spMkLst>
            <pc:docMk/>
            <pc:sldMk cId="2590379875" sldId="275"/>
            <ac:spMk id="5" creationId="{283EAAF1-D1F5-0B45-A2A4-EB76F7362EB5}"/>
          </ac:spMkLst>
        </pc:spChg>
        <pc:spChg chg="add mod">
          <ac:chgData name="Luis Antonio García González" userId="b0c0742a-4474-4b39-82f3-beb28ca1872c" providerId="ADAL" clId="{1EB496C6-33D2-4622-9FB8-44ECF4BADA52}" dt="2024-08-25T18:11:12.111" v="1481" actId="1076"/>
          <ac:spMkLst>
            <pc:docMk/>
            <pc:sldMk cId="2590379875" sldId="275"/>
            <ac:spMk id="7" creationId="{D13AD69B-7C6A-9434-608C-E6D7D7CDA5D6}"/>
          </ac:spMkLst>
        </pc:spChg>
        <pc:picChg chg="add del mod">
          <ac:chgData name="Luis Antonio García González" userId="b0c0742a-4474-4b39-82f3-beb28ca1872c" providerId="ADAL" clId="{1EB496C6-33D2-4622-9FB8-44ECF4BADA52}" dt="2024-08-25T18:04:53.182" v="1469" actId="478"/>
          <ac:picMkLst>
            <pc:docMk/>
            <pc:sldMk cId="2590379875" sldId="275"/>
            <ac:picMk id="6" creationId="{78ABCB56-AA22-78AB-EE62-A741FC572199}"/>
          </ac:picMkLst>
        </pc:picChg>
        <pc:picChg chg="add mod">
          <ac:chgData name="Luis Antonio García González" userId="b0c0742a-4474-4b39-82f3-beb28ca1872c" providerId="ADAL" clId="{1EB496C6-33D2-4622-9FB8-44ECF4BADA52}" dt="2024-08-25T18:11:12.111" v="1481" actId="1076"/>
          <ac:picMkLst>
            <pc:docMk/>
            <pc:sldMk cId="2590379875" sldId="275"/>
            <ac:picMk id="10" creationId="{A92B8FC0-864D-A0E8-5B6C-EE8010AD16D5}"/>
          </ac:picMkLst>
        </pc:picChg>
        <pc:picChg chg="add del">
          <ac:chgData name="Luis Antonio García González" userId="b0c0742a-4474-4b39-82f3-beb28ca1872c" providerId="ADAL" clId="{1EB496C6-33D2-4622-9FB8-44ECF4BADA52}" dt="2024-08-25T18:26:55.583" v="1483" actId="22"/>
          <ac:picMkLst>
            <pc:docMk/>
            <pc:sldMk cId="2590379875" sldId="275"/>
            <ac:picMk id="12" creationId="{8147135D-8CF7-55DC-7752-DD7409E50703}"/>
          </ac:picMkLst>
        </pc:picChg>
        <pc:picChg chg="del">
          <ac:chgData name="Luis Antonio García González" userId="b0c0742a-4474-4b39-82f3-beb28ca1872c" providerId="ADAL" clId="{1EB496C6-33D2-4622-9FB8-44ECF4BADA52}" dt="2024-08-24T15:27:23.003" v="1293" actId="478"/>
          <ac:picMkLst>
            <pc:docMk/>
            <pc:sldMk cId="2590379875" sldId="275"/>
            <ac:picMk id="12290" creationId="{A618FD6D-AA9A-1F52-E293-F3927B9C0419}"/>
          </ac:picMkLst>
        </pc:picChg>
        <pc:picChg chg="add mod">
          <ac:chgData name="Luis Antonio García González" userId="b0c0742a-4474-4b39-82f3-beb28ca1872c" providerId="ADAL" clId="{1EB496C6-33D2-4622-9FB8-44ECF4BADA52}" dt="2024-08-24T15:43:32.621" v="1347" actId="1076"/>
          <ac:picMkLst>
            <pc:docMk/>
            <pc:sldMk cId="2590379875" sldId="275"/>
            <ac:picMk id="14338" creationId="{213949BA-732D-5364-19E2-C8F6F361A668}"/>
          </ac:picMkLst>
        </pc:picChg>
        <pc:picChg chg="add mod">
          <ac:chgData name="Luis Antonio García González" userId="b0c0742a-4474-4b39-82f3-beb28ca1872c" providerId="ADAL" clId="{1EB496C6-33D2-4622-9FB8-44ECF4BADA52}" dt="2024-08-25T18:11:12.111" v="1481" actId="1076"/>
          <ac:picMkLst>
            <pc:docMk/>
            <pc:sldMk cId="2590379875" sldId="275"/>
            <ac:picMk id="14340" creationId="{9E1CBF47-8AE4-3347-A545-E1A992663B09}"/>
          </ac:picMkLst>
        </pc:picChg>
        <pc:picChg chg="add del mod">
          <ac:chgData name="Luis Antonio García González" userId="b0c0742a-4474-4b39-82f3-beb28ca1872c" providerId="ADAL" clId="{1EB496C6-33D2-4622-9FB8-44ECF4BADA52}" dt="2024-08-25T18:08:59.956" v="1475" actId="478"/>
          <ac:picMkLst>
            <pc:docMk/>
            <pc:sldMk cId="2590379875" sldId="275"/>
            <ac:picMk id="14342" creationId="{DCB14A71-9C3C-E787-F92B-704314F2D6BC}"/>
          </ac:picMkLst>
        </pc:picChg>
      </pc:sldChg>
      <pc:sldChg chg="addSp delSp modSp add mod modNotesTx">
        <pc:chgData name="Luis Antonio García González" userId="b0c0742a-4474-4b39-82f3-beb28ca1872c" providerId="ADAL" clId="{1EB496C6-33D2-4622-9FB8-44ECF4BADA52}" dt="2024-08-25T19:17:36.663" v="1567" actId="1076"/>
        <pc:sldMkLst>
          <pc:docMk/>
          <pc:sldMk cId="1537514057" sldId="276"/>
        </pc:sldMkLst>
        <pc:spChg chg="mod">
          <ac:chgData name="Luis Antonio García González" userId="b0c0742a-4474-4b39-82f3-beb28ca1872c" providerId="ADAL" clId="{1EB496C6-33D2-4622-9FB8-44ECF4BADA52}" dt="2024-08-25T18:49:45.452" v="1515" actId="1076"/>
          <ac:spMkLst>
            <pc:docMk/>
            <pc:sldMk cId="1537514057" sldId="276"/>
            <ac:spMk id="2" creationId="{C7E3B48C-5F79-432F-73AB-A9DE792A1C7A}"/>
          </ac:spMkLst>
        </pc:spChg>
        <pc:spChg chg="mod">
          <ac:chgData name="Luis Antonio García González" userId="b0c0742a-4474-4b39-82f3-beb28ca1872c" providerId="ADAL" clId="{1EB496C6-33D2-4622-9FB8-44ECF4BADA52}" dt="2024-08-25T18:54:25.559" v="1557" actId="20577"/>
          <ac:spMkLst>
            <pc:docMk/>
            <pc:sldMk cId="1537514057" sldId="276"/>
            <ac:spMk id="3" creationId="{A1E7D25D-A6B5-CF99-0AC8-2CD215934800}"/>
          </ac:spMkLst>
        </pc:spChg>
        <pc:spChg chg="del">
          <ac:chgData name="Luis Antonio García González" userId="b0c0742a-4474-4b39-82f3-beb28ca1872c" providerId="ADAL" clId="{1EB496C6-33D2-4622-9FB8-44ECF4BADA52}" dt="2024-08-25T18:32:04.073" v="1486" actId="21"/>
          <ac:spMkLst>
            <pc:docMk/>
            <pc:sldMk cId="1537514057" sldId="276"/>
            <ac:spMk id="5" creationId="{283EAAF1-D1F5-0B45-A2A4-EB76F7362EB5}"/>
          </ac:spMkLst>
        </pc:spChg>
        <pc:spChg chg="del">
          <ac:chgData name="Luis Antonio García González" userId="b0c0742a-4474-4b39-82f3-beb28ca1872c" providerId="ADAL" clId="{1EB496C6-33D2-4622-9FB8-44ECF4BADA52}" dt="2024-08-25T18:32:33.235" v="1488" actId="478"/>
          <ac:spMkLst>
            <pc:docMk/>
            <pc:sldMk cId="1537514057" sldId="276"/>
            <ac:spMk id="7" creationId="{D13AD69B-7C6A-9434-608C-E6D7D7CDA5D6}"/>
          </ac:spMkLst>
        </pc:spChg>
        <pc:picChg chg="del">
          <ac:chgData name="Luis Antonio García González" userId="b0c0742a-4474-4b39-82f3-beb28ca1872c" providerId="ADAL" clId="{1EB496C6-33D2-4622-9FB8-44ECF4BADA52}" dt="2024-08-25T18:32:30.602" v="1487" actId="478"/>
          <ac:picMkLst>
            <pc:docMk/>
            <pc:sldMk cId="1537514057" sldId="276"/>
            <ac:picMk id="10" creationId="{A92B8FC0-864D-A0E8-5B6C-EE8010AD16D5}"/>
          </ac:picMkLst>
        </pc:picChg>
        <pc:picChg chg="mod">
          <ac:chgData name="Luis Antonio García González" userId="b0c0742a-4474-4b39-82f3-beb28ca1872c" providerId="ADAL" clId="{1EB496C6-33D2-4622-9FB8-44ECF4BADA52}" dt="2024-08-25T18:49:46.795" v="1516" actId="1076"/>
          <ac:picMkLst>
            <pc:docMk/>
            <pc:sldMk cId="1537514057" sldId="276"/>
            <ac:picMk id="14338" creationId="{213949BA-732D-5364-19E2-C8F6F361A668}"/>
          </ac:picMkLst>
        </pc:picChg>
        <pc:picChg chg="del">
          <ac:chgData name="Luis Antonio García González" userId="b0c0742a-4474-4b39-82f3-beb28ca1872c" providerId="ADAL" clId="{1EB496C6-33D2-4622-9FB8-44ECF4BADA52}" dt="2024-08-25T18:32:30.602" v="1487" actId="478"/>
          <ac:picMkLst>
            <pc:docMk/>
            <pc:sldMk cId="1537514057" sldId="276"/>
            <ac:picMk id="14340" creationId="{9E1CBF47-8AE4-3347-A545-E1A992663B09}"/>
          </ac:picMkLst>
        </pc:picChg>
        <pc:picChg chg="add del">
          <ac:chgData name="Luis Antonio García González" userId="b0c0742a-4474-4b39-82f3-beb28ca1872c" providerId="ADAL" clId="{1EB496C6-33D2-4622-9FB8-44ECF4BADA52}" dt="2024-08-25T18:32:04.073" v="1486" actId="21"/>
          <ac:picMkLst>
            <pc:docMk/>
            <pc:sldMk cId="1537514057" sldId="276"/>
            <ac:picMk id="16386" creationId="{6B2CE1F8-713C-81C2-E3E9-32B356FA903F}"/>
          </ac:picMkLst>
        </pc:picChg>
        <pc:picChg chg="add del mod">
          <ac:chgData name="Luis Antonio García González" userId="b0c0742a-4474-4b39-82f3-beb28ca1872c" providerId="ADAL" clId="{1EB496C6-33D2-4622-9FB8-44ECF4BADA52}" dt="2024-08-25T18:39:42.930" v="1496" actId="478"/>
          <ac:picMkLst>
            <pc:docMk/>
            <pc:sldMk cId="1537514057" sldId="276"/>
            <ac:picMk id="16388" creationId="{E30535B1-0D6F-BE96-96A7-BE068D3E3451}"/>
          </ac:picMkLst>
        </pc:picChg>
        <pc:picChg chg="add del mod">
          <ac:chgData name="Luis Antonio García González" userId="b0c0742a-4474-4b39-82f3-beb28ca1872c" providerId="ADAL" clId="{1EB496C6-33D2-4622-9FB8-44ECF4BADA52}" dt="2024-08-25T18:54:27.926" v="1558" actId="478"/>
          <ac:picMkLst>
            <pc:docMk/>
            <pc:sldMk cId="1537514057" sldId="276"/>
            <ac:picMk id="16390" creationId="{A435A9DB-D59F-D79E-EEFE-EC6EBDFA1B95}"/>
          </ac:picMkLst>
        </pc:picChg>
        <pc:picChg chg="add mod">
          <ac:chgData name="Luis Antonio García González" userId="b0c0742a-4474-4b39-82f3-beb28ca1872c" providerId="ADAL" clId="{1EB496C6-33D2-4622-9FB8-44ECF4BADA52}" dt="2024-08-25T19:17:36.663" v="1567" actId="1076"/>
          <ac:picMkLst>
            <pc:docMk/>
            <pc:sldMk cId="1537514057" sldId="276"/>
            <ac:picMk id="16392" creationId="{C069A42B-3E30-C3D5-ED3C-1BBDCD8BFEA3}"/>
          </ac:picMkLst>
        </pc:picChg>
      </pc:sldChg>
      <pc:sldChg chg="add del">
        <pc:chgData name="Luis Antonio García González" userId="b0c0742a-4474-4b39-82f3-beb28ca1872c" providerId="ADAL" clId="{1EB496C6-33D2-4622-9FB8-44ECF4BADA52}" dt="2024-08-24T15:36:34.630" v="1310" actId="47"/>
        <pc:sldMkLst>
          <pc:docMk/>
          <pc:sldMk cId="2114030338" sldId="276"/>
        </pc:sldMkLst>
      </pc:sldChg>
      <pc:sldChg chg="modSp add del mod">
        <pc:chgData name="Luis Antonio García González" userId="b0c0742a-4474-4b39-82f3-beb28ca1872c" providerId="ADAL" clId="{1EB496C6-33D2-4622-9FB8-44ECF4BADA52}" dt="2024-08-25T18:53:44.515" v="1541" actId="47"/>
        <pc:sldMkLst>
          <pc:docMk/>
          <pc:sldMk cId="3390304924" sldId="277"/>
        </pc:sldMkLst>
        <pc:spChg chg="mod">
          <ac:chgData name="Luis Antonio García González" userId="b0c0742a-4474-4b39-82f3-beb28ca1872c" providerId="ADAL" clId="{1EB496C6-33D2-4622-9FB8-44ECF4BADA52}" dt="2024-08-25T18:50:41.893" v="1539" actId="20577"/>
          <ac:spMkLst>
            <pc:docMk/>
            <pc:sldMk cId="3390304924" sldId="277"/>
            <ac:spMk id="3" creationId="{A1E7D25D-A6B5-CF99-0AC8-2CD215934800}"/>
          </ac:spMkLst>
        </pc:spChg>
      </pc:sldChg>
      <pc:sldChg chg="add ord">
        <pc:chgData name="Luis Antonio García González" userId="b0c0742a-4474-4b39-82f3-beb28ca1872c" providerId="ADAL" clId="{1EB496C6-33D2-4622-9FB8-44ECF4BADA52}" dt="2024-08-25T18:55:02.628" v="1565"/>
        <pc:sldMkLst>
          <pc:docMk/>
          <pc:sldMk cId="2529391701" sldId="278"/>
        </pc:sldMkLst>
      </pc:sldChg>
      <pc:sldChg chg="addSp delSp modSp add mod setBg">
        <pc:chgData name="Luis Antonio García González" userId="b0c0742a-4474-4b39-82f3-beb28ca1872c" providerId="ADAL" clId="{1EB496C6-33D2-4622-9FB8-44ECF4BADA52}" dt="2024-08-25T20:16:36.242" v="1588" actId="732"/>
        <pc:sldMkLst>
          <pc:docMk/>
          <pc:sldMk cId="4141342634" sldId="279"/>
        </pc:sldMkLst>
        <pc:spChg chg="del">
          <ac:chgData name="Luis Antonio García González" userId="b0c0742a-4474-4b39-82f3-beb28ca1872c" providerId="ADAL" clId="{1EB496C6-33D2-4622-9FB8-44ECF4BADA52}" dt="2024-08-25T20:14:23.289" v="1572" actId="478"/>
          <ac:spMkLst>
            <pc:docMk/>
            <pc:sldMk cId="4141342634" sldId="279"/>
            <ac:spMk id="4" creationId="{4A7071FD-A0A0-A500-A2BD-D431D2587CE7}"/>
          </ac:spMkLst>
        </pc:spChg>
        <pc:spChg chg="del">
          <ac:chgData name="Luis Antonio García González" userId="b0c0742a-4474-4b39-82f3-beb28ca1872c" providerId="ADAL" clId="{1EB496C6-33D2-4622-9FB8-44ECF4BADA52}" dt="2024-08-25T20:14:23.289" v="1572" actId="478"/>
          <ac:spMkLst>
            <pc:docMk/>
            <pc:sldMk cId="4141342634" sldId="279"/>
            <ac:spMk id="5" creationId="{7FA96C20-2E35-4DA3-29F1-416E58C47696}"/>
          </ac:spMkLst>
        </pc:spChg>
        <pc:spChg chg="add mod">
          <ac:chgData name="Luis Antonio García González" userId="b0c0742a-4474-4b39-82f3-beb28ca1872c" providerId="ADAL" clId="{1EB496C6-33D2-4622-9FB8-44ECF4BADA52}" dt="2024-08-25T20:16:15.698" v="1585" actId="931"/>
          <ac:spMkLst>
            <pc:docMk/>
            <pc:sldMk cId="4141342634" sldId="279"/>
            <ac:spMk id="8" creationId="{8D2D13FE-7A0C-A5D5-C572-E3EBA789BBB8}"/>
          </ac:spMkLst>
        </pc:spChg>
        <pc:spChg chg="add del">
          <ac:chgData name="Luis Antonio García González" userId="b0c0742a-4474-4b39-82f3-beb28ca1872c" providerId="ADAL" clId="{1EB496C6-33D2-4622-9FB8-44ECF4BADA52}" dt="2024-08-25T20:15:23.536" v="1577" actId="26606"/>
          <ac:spMkLst>
            <pc:docMk/>
            <pc:sldMk cId="4141342634" sldId="279"/>
            <ac:spMk id="10" creationId="{42A4FC2C-047E-45A5-965D-8E1E3BF09BC6}"/>
          </ac:spMkLst>
        </pc:spChg>
        <pc:spChg chg="del">
          <ac:chgData name="Luis Antonio García González" userId="b0c0742a-4474-4b39-82f3-beb28ca1872c" providerId="ADAL" clId="{1EB496C6-33D2-4622-9FB8-44ECF4BADA52}" dt="2024-08-25T20:14:23.289" v="1572" actId="478"/>
          <ac:spMkLst>
            <pc:docMk/>
            <pc:sldMk cId="4141342634" sldId="279"/>
            <ac:spMk id="13" creationId="{59784E6F-CD8A-C699-F8C1-4C75F4531717}"/>
          </ac:spMkLst>
        </pc:spChg>
        <pc:spChg chg="add del">
          <ac:chgData name="Luis Antonio García González" userId="b0c0742a-4474-4b39-82f3-beb28ca1872c" providerId="ADAL" clId="{1EB496C6-33D2-4622-9FB8-44ECF4BADA52}" dt="2024-08-25T20:15:27.399" v="1581" actId="26606"/>
          <ac:spMkLst>
            <pc:docMk/>
            <pc:sldMk cId="4141342634" sldId="279"/>
            <ac:spMk id="20" creationId="{AB8C311F-7253-4AED-9701-7FC0708C41C7}"/>
          </ac:spMkLst>
        </pc:spChg>
        <pc:spChg chg="del">
          <ac:chgData name="Luis Antonio García González" userId="b0c0742a-4474-4b39-82f3-beb28ca1872c" providerId="ADAL" clId="{1EB496C6-33D2-4622-9FB8-44ECF4BADA52}" dt="2024-08-25T20:14:23.289" v="1572" actId="478"/>
          <ac:spMkLst>
            <pc:docMk/>
            <pc:sldMk cId="4141342634" sldId="279"/>
            <ac:spMk id="22" creationId="{CB3C2BC3-B371-FFED-9A11-E74E71A35CDE}"/>
          </ac:spMkLst>
        </pc:spChg>
        <pc:spChg chg="add del">
          <ac:chgData name="Luis Antonio García González" userId="b0c0742a-4474-4b39-82f3-beb28ca1872c" providerId="ADAL" clId="{1EB496C6-33D2-4622-9FB8-44ECF4BADA52}" dt="2024-08-25T20:15:27.399" v="1581" actId="26606"/>
          <ac:spMkLst>
            <pc:docMk/>
            <pc:sldMk cId="4141342634" sldId="279"/>
            <ac:spMk id="23" creationId="{E2384209-CB15-4CDF-9D31-C44FD9A3F20D}"/>
          </ac:spMkLst>
        </pc:spChg>
        <pc:spChg chg="add del">
          <ac:chgData name="Luis Antonio García González" userId="b0c0742a-4474-4b39-82f3-beb28ca1872c" providerId="ADAL" clId="{1EB496C6-33D2-4622-9FB8-44ECF4BADA52}" dt="2024-08-25T20:15:27.399" v="1581" actId="26606"/>
          <ac:spMkLst>
            <pc:docMk/>
            <pc:sldMk cId="4141342634" sldId="279"/>
            <ac:spMk id="24" creationId="{2633B3B5-CC90-43F0-8714-D31D1F3F0209}"/>
          </ac:spMkLst>
        </pc:spChg>
        <pc:spChg chg="add del">
          <ac:chgData name="Luis Antonio García González" userId="b0c0742a-4474-4b39-82f3-beb28ca1872c" providerId="ADAL" clId="{1EB496C6-33D2-4622-9FB8-44ECF4BADA52}" dt="2024-08-25T20:15:27.399" v="1581" actId="26606"/>
          <ac:spMkLst>
            <pc:docMk/>
            <pc:sldMk cId="4141342634" sldId="279"/>
            <ac:spMk id="25" creationId="{A8D57A06-A426-446D-B02C-A2DC6B62E45E}"/>
          </ac:spMkLst>
        </pc:spChg>
        <pc:spChg chg="add del">
          <ac:chgData name="Luis Antonio García González" userId="b0c0742a-4474-4b39-82f3-beb28ca1872c" providerId="ADAL" clId="{1EB496C6-33D2-4622-9FB8-44ECF4BADA52}" dt="2024-08-25T20:16:14.963" v="1583" actId="26606"/>
          <ac:spMkLst>
            <pc:docMk/>
            <pc:sldMk cId="4141342634" sldId="279"/>
            <ac:spMk id="27" creationId="{32BC26D8-82FB-445E-AA49-62A77D7C1EE0}"/>
          </ac:spMkLst>
        </pc:spChg>
        <pc:spChg chg="add del">
          <ac:chgData name="Luis Antonio García González" userId="b0c0742a-4474-4b39-82f3-beb28ca1872c" providerId="ADAL" clId="{1EB496C6-33D2-4622-9FB8-44ECF4BADA52}" dt="2024-08-25T20:16:14.963" v="1583" actId="26606"/>
          <ac:spMkLst>
            <pc:docMk/>
            <pc:sldMk cId="4141342634" sldId="279"/>
            <ac:spMk id="28" creationId="{CB44330D-EA18-4254-AA95-EB49948539B8}"/>
          </ac:spMkLst>
        </pc:spChg>
        <pc:picChg chg="add mod">
          <ac:chgData name="Luis Antonio García González" userId="b0c0742a-4474-4b39-82f3-beb28ca1872c" providerId="ADAL" clId="{1EB496C6-33D2-4622-9FB8-44ECF4BADA52}" dt="2024-08-25T20:16:15.698" v="1585" actId="931"/>
          <ac:picMkLst>
            <pc:docMk/>
            <pc:sldMk cId="4141342634" sldId="279"/>
            <ac:picMk id="3" creationId="{0C3B369F-C48B-7362-F88B-9C8BAEAE0AB6}"/>
          </ac:picMkLst>
        </pc:picChg>
        <pc:picChg chg="del">
          <ac:chgData name="Luis Antonio García González" userId="b0c0742a-4474-4b39-82f3-beb28ca1872c" providerId="ADAL" clId="{1EB496C6-33D2-4622-9FB8-44ECF4BADA52}" dt="2024-08-25T20:14:23.289" v="1572" actId="478"/>
          <ac:picMkLst>
            <pc:docMk/>
            <pc:sldMk cId="4141342634" sldId="279"/>
            <ac:picMk id="21" creationId="{F4459105-B370-1AF7-6606-B0A92A7AFB84}"/>
          </ac:picMkLst>
        </pc:picChg>
        <pc:picChg chg="add mod">
          <ac:chgData name="Luis Antonio García González" userId="b0c0742a-4474-4b39-82f3-beb28ca1872c" providerId="ADAL" clId="{1EB496C6-33D2-4622-9FB8-44ECF4BADA52}" dt="2024-08-25T20:16:36.242" v="1588" actId="732"/>
          <ac:picMkLst>
            <pc:docMk/>
            <pc:sldMk cId="4141342634" sldId="279"/>
            <ac:picMk id="19458" creationId="{A13D4F3D-03C5-3BB4-E6B6-6E85F3A8A518}"/>
          </ac:picMkLst>
        </pc:pic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6" creationId="{ECF9AFB3-5BD9-C694-2460-C6DDED732CB5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7" creationId="{CF5E7E03-7249-7A74-F00C-53CA9F476CD2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1" creationId="{A34E57C5-32C5-BCFA-D62E-F5F7B24429AD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2" creationId="{E2124B62-BE8D-4166-E9F4-BA928880EF6B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4" creationId="{9788A05E-9412-98B7-CEFE-179BBA95E5DC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5" creationId="{A5C2EE8D-4055-ACFB-F98D-A8FEB747D35C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6" creationId="{737C0681-EB40-DCBC-C698-13014D8DF029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7" creationId="{09A7AF4C-5092-E6BA-E153-FE6049A985FD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8" creationId="{52D0650C-06D6-7E19-7A70-9436CF25E91B}"/>
          </ac:inkMkLst>
        </pc:inkChg>
        <pc:inkChg chg="del">
          <ac:chgData name="Luis Antonio García González" userId="b0c0742a-4474-4b39-82f3-beb28ca1872c" providerId="ADAL" clId="{1EB496C6-33D2-4622-9FB8-44ECF4BADA52}" dt="2024-08-25T20:14:23.289" v="1572" actId="478"/>
          <ac:inkMkLst>
            <pc:docMk/>
            <pc:sldMk cId="4141342634" sldId="279"/>
            <ac:inkMk id="19" creationId="{B817C428-7DA0-4B6F-4D9A-4035465F171F}"/>
          </ac:inkMkLst>
        </pc:inkChg>
      </pc:sldChg>
      <pc:sldChg chg="add">
        <pc:chgData name="Luis Antonio García González" userId="b0c0742a-4474-4b39-82f3-beb28ca1872c" providerId="ADAL" clId="{1EB496C6-33D2-4622-9FB8-44ECF4BADA52}" dt="2024-08-25T20:14:18.480" v="1571"/>
        <pc:sldMkLst>
          <pc:docMk/>
          <pc:sldMk cId="1975191910" sldId="280"/>
        </pc:sldMkLst>
      </pc:sldChg>
      <pc:sldChg chg="addSp modSp add mod ord">
        <pc:chgData name="Luis Antonio García González" userId="b0c0742a-4474-4b39-82f3-beb28ca1872c" providerId="ADAL" clId="{1EB496C6-33D2-4622-9FB8-44ECF4BADA52}" dt="2024-08-25T20:20:44.872" v="1619" actId="1076"/>
        <pc:sldMkLst>
          <pc:docMk/>
          <pc:sldMk cId="1084120007" sldId="281"/>
        </pc:sldMkLst>
        <pc:spChg chg="mod">
          <ac:chgData name="Luis Antonio García González" userId="b0c0742a-4474-4b39-82f3-beb28ca1872c" providerId="ADAL" clId="{1EB496C6-33D2-4622-9FB8-44ECF4BADA52}" dt="2024-08-25T20:19:24.699" v="1602" actId="313"/>
          <ac:spMkLst>
            <pc:docMk/>
            <pc:sldMk cId="1084120007" sldId="281"/>
            <ac:spMk id="3" creationId="{A1E7D25D-A6B5-CF99-0AC8-2CD215934800}"/>
          </ac:spMkLst>
        </pc:spChg>
        <pc:picChg chg="add mod">
          <ac:chgData name="Luis Antonio García González" userId="b0c0742a-4474-4b39-82f3-beb28ca1872c" providerId="ADAL" clId="{1EB496C6-33D2-4622-9FB8-44ECF4BADA52}" dt="2024-08-25T20:20:44.872" v="1619" actId="1076"/>
          <ac:picMkLst>
            <pc:docMk/>
            <pc:sldMk cId="1084120007" sldId="281"/>
            <ac:picMk id="2" creationId="{495CB35C-15E8-0303-49A1-5AE37D286D0E}"/>
          </ac:picMkLst>
        </pc:picChg>
        <pc:picChg chg="mod">
          <ac:chgData name="Luis Antonio García González" userId="b0c0742a-4474-4b39-82f3-beb28ca1872c" providerId="ADAL" clId="{1EB496C6-33D2-4622-9FB8-44ECF4BADA52}" dt="2024-08-25T20:20:43.202" v="1618" actId="1076"/>
          <ac:picMkLst>
            <pc:docMk/>
            <pc:sldMk cId="1084120007" sldId="281"/>
            <ac:picMk id="5122" creationId="{93E27475-FD5E-2E6C-F387-6CF33B988798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5T21:13:40.237" v="1722" actId="1076"/>
        <pc:sldMkLst>
          <pc:docMk/>
          <pc:sldMk cId="1125397253" sldId="282"/>
        </pc:sldMkLst>
        <pc:spChg chg="mod">
          <ac:chgData name="Luis Antonio García González" userId="b0c0742a-4474-4b39-82f3-beb28ca1872c" providerId="ADAL" clId="{1EB496C6-33D2-4622-9FB8-44ECF4BADA52}" dt="2024-08-25T21:11:01.203" v="1629" actId="20577"/>
          <ac:spMkLst>
            <pc:docMk/>
            <pc:sldMk cId="1125397253" sldId="282"/>
            <ac:spMk id="3" creationId="{A1E7D25D-A6B5-CF99-0AC8-2CD215934800}"/>
          </ac:spMkLst>
        </pc:spChg>
        <pc:spChg chg="add mod">
          <ac:chgData name="Luis Antonio García González" userId="b0c0742a-4474-4b39-82f3-beb28ca1872c" providerId="ADAL" clId="{1EB496C6-33D2-4622-9FB8-44ECF4BADA52}" dt="2024-08-25T21:13:40.237" v="1722" actId="1076"/>
          <ac:spMkLst>
            <pc:docMk/>
            <pc:sldMk cId="1125397253" sldId="282"/>
            <ac:spMk id="4" creationId="{EF77234F-4A43-3F7E-D16B-DD689D259AF4}"/>
          </ac:spMkLst>
        </pc:spChg>
        <pc:picChg chg="mod">
          <ac:chgData name="Luis Antonio García González" userId="b0c0742a-4474-4b39-82f3-beb28ca1872c" providerId="ADAL" clId="{1EB496C6-33D2-4622-9FB8-44ECF4BADA52}" dt="2024-08-25T21:11:13.699" v="1632" actId="1076"/>
          <ac:picMkLst>
            <pc:docMk/>
            <pc:sldMk cId="1125397253" sldId="282"/>
            <ac:picMk id="2" creationId="{495CB35C-15E8-0303-49A1-5AE37D286D0E}"/>
          </ac:picMkLst>
        </pc:picChg>
        <pc:picChg chg="del">
          <ac:chgData name="Luis Antonio García González" userId="b0c0742a-4474-4b39-82f3-beb28ca1872c" providerId="ADAL" clId="{1EB496C6-33D2-4622-9FB8-44ECF4BADA52}" dt="2024-08-25T21:11:03.773" v="1630" actId="478"/>
          <ac:picMkLst>
            <pc:docMk/>
            <pc:sldMk cId="1125397253" sldId="282"/>
            <ac:picMk id="5122" creationId="{93E27475-FD5E-2E6C-F387-6CF33B988798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5T21:28:56.796" v="1790" actId="20577"/>
        <pc:sldMkLst>
          <pc:docMk/>
          <pc:sldMk cId="3880263646" sldId="283"/>
        </pc:sldMkLst>
        <pc:spChg chg="mod">
          <ac:chgData name="Luis Antonio García González" userId="b0c0742a-4474-4b39-82f3-beb28ca1872c" providerId="ADAL" clId="{1EB496C6-33D2-4622-9FB8-44ECF4BADA52}" dt="2024-08-25T21:15:48.547" v="1765" actId="20577"/>
          <ac:spMkLst>
            <pc:docMk/>
            <pc:sldMk cId="3880263646" sldId="283"/>
            <ac:spMk id="3" creationId="{A1E7D25D-A6B5-CF99-0AC8-2CD215934800}"/>
          </ac:spMkLst>
        </pc:spChg>
        <pc:spChg chg="mod">
          <ac:chgData name="Luis Antonio García González" userId="b0c0742a-4474-4b39-82f3-beb28ca1872c" providerId="ADAL" clId="{1EB496C6-33D2-4622-9FB8-44ECF4BADA52}" dt="2024-08-25T21:28:56.796" v="1790" actId="20577"/>
          <ac:spMkLst>
            <pc:docMk/>
            <pc:sldMk cId="3880263646" sldId="283"/>
            <ac:spMk id="4" creationId="{EF77234F-4A43-3F7E-D16B-DD689D259AF4}"/>
          </ac:spMkLst>
        </pc:spChg>
        <pc:picChg chg="del">
          <ac:chgData name="Luis Antonio García González" userId="b0c0742a-4474-4b39-82f3-beb28ca1872c" providerId="ADAL" clId="{1EB496C6-33D2-4622-9FB8-44ECF4BADA52}" dt="2024-08-25T21:13:50.075" v="1724" actId="478"/>
          <ac:picMkLst>
            <pc:docMk/>
            <pc:sldMk cId="3880263646" sldId="283"/>
            <ac:picMk id="2" creationId="{495CB35C-15E8-0303-49A1-5AE37D286D0E}"/>
          </ac:picMkLst>
        </pc:picChg>
        <pc:picChg chg="add mod">
          <ac:chgData name="Luis Antonio García González" userId="b0c0742a-4474-4b39-82f3-beb28ca1872c" providerId="ADAL" clId="{1EB496C6-33D2-4622-9FB8-44ECF4BADA52}" dt="2024-08-25T21:13:52.559" v="1726" actId="1076"/>
          <ac:picMkLst>
            <pc:docMk/>
            <pc:sldMk cId="3880263646" sldId="283"/>
            <ac:picMk id="5" creationId="{6E86734C-21DB-437C-1768-4157F3D3EBEC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5T21:16:55.115" v="1787" actId="14100"/>
        <pc:sldMkLst>
          <pc:docMk/>
          <pc:sldMk cId="3059355650" sldId="284"/>
        </pc:sldMkLst>
        <pc:spChg chg="mod">
          <ac:chgData name="Luis Antonio García González" userId="b0c0742a-4474-4b39-82f3-beb28ca1872c" providerId="ADAL" clId="{1EB496C6-33D2-4622-9FB8-44ECF4BADA52}" dt="2024-08-25T21:16:11.977" v="1782" actId="20577"/>
          <ac:spMkLst>
            <pc:docMk/>
            <pc:sldMk cId="3059355650" sldId="284"/>
            <ac:spMk id="3" creationId="{A1E7D25D-A6B5-CF99-0AC8-2CD215934800}"/>
          </ac:spMkLst>
        </pc:spChg>
        <pc:spChg chg="del">
          <ac:chgData name="Luis Antonio García González" userId="b0c0742a-4474-4b39-82f3-beb28ca1872c" providerId="ADAL" clId="{1EB496C6-33D2-4622-9FB8-44ECF4BADA52}" dt="2024-08-25T21:16:40.635" v="1783" actId="478"/>
          <ac:spMkLst>
            <pc:docMk/>
            <pc:sldMk cId="3059355650" sldId="284"/>
            <ac:spMk id="4" creationId="{EF77234F-4A43-3F7E-D16B-DD689D259AF4}"/>
          </ac:spMkLst>
        </pc:spChg>
        <pc:picChg chg="del">
          <ac:chgData name="Luis Antonio García González" userId="b0c0742a-4474-4b39-82f3-beb28ca1872c" providerId="ADAL" clId="{1EB496C6-33D2-4622-9FB8-44ECF4BADA52}" dt="2024-08-25T21:16:40.635" v="1783" actId="478"/>
          <ac:picMkLst>
            <pc:docMk/>
            <pc:sldMk cId="3059355650" sldId="284"/>
            <ac:picMk id="5" creationId="{6E86734C-21DB-437C-1768-4157F3D3EBEC}"/>
          </ac:picMkLst>
        </pc:picChg>
        <pc:picChg chg="add mod">
          <ac:chgData name="Luis Antonio García González" userId="b0c0742a-4474-4b39-82f3-beb28ca1872c" providerId="ADAL" clId="{1EB496C6-33D2-4622-9FB8-44ECF4BADA52}" dt="2024-08-25T21:16:55.115" v="1787" actId="14100"/>
          <ac:picMkLst>
            <pc:docMk/>
            <pc:sldMk cId="3059355650" sldId="284"/>
            <ac:picMk id="20482" creationId="{BA636A0D-B559-4305-4C6E-2E63CEC698D7}"/>
          </ac:picMkLst>
        </pc:picChg>
      </pc:sldChg>
      <pc:sldChg chg="addSp delSp modSp add mod">
        <pc:chgData name="Luis Antonio García González" userId="b0c0742a-4474-4b39-82f3-beb28ca1872c" providerId="ADAL" clId="{1EB496C6-33D2-4622-9FB8-44ECF4BADA52}" dt="2024-08-26T14:05:51.984" v="2127" actId="1076"/>
        <pc:sldMkLst>
          <pc:docMk/>
          <pc:sldMk cId="3939052418" sldId="285"/>
        </pc:sldMkLst>
        <pc:spChg chg="add mod">
          <ac:chgData name="Luis Antonio García González" userId="b0c0742a-4474-4b39-82f3-beb28ca1872c" providerId="ADAL" clId="{1EB496C6-33D2-4622-9FB8-44ECF4BADA52}" dt="2024-08-26T14:05:51.984" v="2127" actId="1076"/>
          <ac:spMkLst>
            <pc:docMk/>
            <pc:sldMk cId="3939052418" sldId="285"/>
            <ac:spMk id="2" creationId="{AC1867AD-76F0-12FE-1451-D93186801EA5}"/>
          </ac:spMkLst>
        </pc:spChg>
        <pc:spChg chg="mod">
          <ac:chgData name="Luis Antonio García González" userId="b0c0742a-4474-4b39-82f3-beb28ca1872c" providerId="ADAL" clId="{1EB496C6-33D2-4622-9FB8-44ECF4BADA52}" dt="2024-08-25T21:38:03.436" v="1800" actId="20577"/>
          <ac:spMkLst>
            <pc:docMk/>
            <pc:sldMk cId="3939052418" sldId="285"/>
            <ac:spMk id="3" creationId="{A1E7D25D-A6B5-CF99-0AC8-2CD215934800}"/>
          </ac:spMkLst>
        </pc:spChg>
        <pc:picChg chg="del">
          <ac:chgData name="Luis Antonio García González" userId="b0c0742a-4474-4b39-82f3-beb28ca1872c" providerId="ADAL" clId="{1EB496C6-33D2-4622-9FB8-44ECF4BADA52}" dt="2024-08-25T21:38:05.902" v="1801" actId="478"/>
          <ac:picMkLst>
            <pc:docMk/>
            <pc:sldMk cId="3939052418" sldId="285"/>
            <ac:picMk id="20482" creationId="{BA636A0D-B559-4305-4C6E-2E63CEC698D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3466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15264 1985 0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3466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15981 3387 0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21828 16960 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29289 15399 0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27868 9992 0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9371 7274 0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9371 7274 0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15216 10112 0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15240 1985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15981 3387 0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15264 1985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21828 16960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29289 15399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27868 9992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9371 7274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9371 7274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15216 10112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26:2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15240 1985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C04C7-929E-45FC-807B-D32A70CA9BC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FEEE-8956-4B86-A3BB-7068E5DD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ntrop%C3%ADa_(informaci%C3%B3n)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Abrirlo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r>
              <a:rPr lang="en-US" dirty="0"/>
              <a:t> 6 </a:t>
            </a:r>
            <a:r>
              <a:rPr lang="en-US" dirty="0" err="1"/>
              <a:t>estudiantes</a:t>
            </a:r>
            <a:r>
              <a:rPr lang="en-US" dirty="0"/>
              <a:t>, 0-10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Información mutua: mide la dependencia estadística entre ambas variables. Más precisamente, mide la información o reducción de la incertidumbre (</a:t>
            </a:r>
            <a:r>
              <a:rPr lang="es-E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Entropía (información)"/>
              </a:rPr>
              <a:t>entropía</a:t>
            </a:r>
            <a:r>
              <a:rPr lang="es-E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de una variable aleatoria, y, debido al conocimiento del valor de otra variable aleatoria x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MDI: "Mean </a:t>
            </a:r>
            <a:r>
              <a:rPr lang="es-E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Decrease</a:t>
            </a:r>
            <a:r>
              <a:rPr lang="es-E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Impureza" es una forma de medir cuánto ayuda cada característica a organizar nuestros datos. La palabra "impureza" significa cuán confusas o desordenadas están las cosas. Si una pregunta (o característica) ayuda a separar los datos en grupos más limpios y organizados, obtiene una puntuación más alta de "Media disminución de impurezas"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2FEEE-8956-4B86-A3BB-7068E5DDF6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E6A-7892-8A35-D92C-3AFA73CB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0151D-CAF9-1860-3B3E-7D18CAF7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9DC6-7B32-C015-DEE4-CF225BA5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44D-71DC-4459-B29C-7187818C488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B0D-EBCE-9FF5-572D-51758AF6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68-38A8-1950-064D-2D16EEB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59E8-201E-6064-F94C-0252EB11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1870-4161-23E4-3C83-45D670E9D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4B6E-7879-5EF0-F0B9-D83192C5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2484-3DED-4682-B76A-2261C1B49997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FA42-9FC9-13D9-5CBA-B285A13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E9D3-6FD6-8FE9-97A8-AD52441E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BFE8D-4F9A-FF17-EAD2-FEE9EF0B5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5C51-226F-E147-DB04-F1432B558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ABCB-C3B2-EF67-4168-EFD5E40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692-7F90-401A-AAD1-DB0255CA539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C691-1FD4-BC56-48F0-47F5E6BE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0503-A0B0-35A5-B4CD-FE8397A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39E3-0DB5-6028-2E3E-95B7048A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A71D-E65A-BC12-B36A-3EA4B8DC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2BC2-6FA5-9A15-099B-D953DE75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7E0-B8D0-4BA3-A730-3D213A2E0CD8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AB4E-00A1-C560-136A-96E86CE2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B0BA-2EA8-96DD-7915-85073943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7F24-1D7D-6DB4-721D-2E3AAD55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8C8B-5150-1745-B1EB-5E30FF29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7461-AD32-A86B-BA62-7528AC86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264E-7F22-4204-BA58-E0CE027FDBED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C88E-C365-952A-935D-CFC1E7A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89C6-5C57-4646-2062-51ADFFFC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47A-178C-271F-FE51-B862C0D0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6E7C-B8B5-4398-AEA3-E97873B87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4222-FC80-BFAC-58DE-6C090E3E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D9C3-3494-522B-EC3C-A9C66A1C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038-65A1-40B8-8EC6-D1594B81CB18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9249-D13E-9248-FB53-7544C33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975B2-2FAA-4122-3C76-1201F57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8B99-1DEA-E824-71B9-22032995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E651-A537-D493-7045-56EA8652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D776A-D351-6A57-5AAB-CAABE97E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15B26-2D34-CE77-D5B4-B8E00C61E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EF375-A099-A305-1C35-90404DE13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0F7BC-883A-99F7-4E32-A0DCF6A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F6A-0297-4B91-9D72-EBFE1A2B8A5E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48AE4-61D8-6242-9E33-651B0D27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82D5D-F0E9-035D-2096-8CE4DFFF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D0F8-222D-A1B8-CAEC-02864FF3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73FD9-A4DC-60E1-7D35-2E6C67E1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07D5-72D9-4049-B468-4C4773D11765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C0806-0EF5-823C-9BA3-89FD352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AA20B-2129-5F81-6327-980E24D1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69407-29E8-1433-FCCE-72388C34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4FF-61CF-47F0-AF28-3CF338788FE5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DBFD5-41FC-DEAA-BC32-BCE803D0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89B2-0FED-6E84-D0CF-06A96E5B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3204-BAFB-797C-5DD8-AD4F23A0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6103-9BE1-A74E-5C00-4E224AB5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A588-F14D-6987-C081-BFE25CC0D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AF85-D9F3-4F6E-018C-997EADB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4E10-A84D-4705-894C-9EDC470BDF1C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73F10-1326-4855-972D-13473F9B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8C24-5588-2402-3A65-5D3D5469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286F-8C71-30C1-8EB0-C077C6FC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8F50-06DE-3B79-4841-52DAD1F83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A25E-5221-4A77-787F-B365EBC3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B4D3-4D41-53DD-D6EA-9038848F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A99-E6D7-4201-95E3-644882467046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5A002-02EC-0FA9-318A-5B8EFB08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7CF87-0F6C-095A-8FC9-4BBE3FAD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886ED-AB36-B37F-BE78-F6ECFC3B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626-4C10-C5E9-8508-8CE08CE7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A23A-9139-CB00-DE55-EB68D238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883CC-4B27-431D-9C96-1E92C20BE65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AFAD-2D07-B293-DD2F-19CF3C071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779B-C22E-07AA-0B46-B0672C69E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C3B9-C9DC-46B6-B45E-D060397C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hyperlink" Target="https://lvmm.mx/vicoloqu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index.stanford.edu/wp-content/uploads/2023/04/HAI_AI-Index-Report-2023_CHAPTER_4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20.xml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12" Type="http://schemas.openxmlformats.org/officeDocument/2006/relationships/customXml" Target="../ink/ink19.xml"/><Relationship Id="rId2" Type="http://schemas.openxmlformats.org/officeDocument/2006/relationships/hyperlink" Target="https://lvmm.mx/vicoloqu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customXml" Target="../ink/ink18.xml"/><Relationship Id="rId5" Type="http://schemas.openxmlformats.org/officeDocument/2006/relationships/customXml" Target="../ink/ink12.xml"/><Relationship Id="rId10" Type="http://schemas.openxmlformats.org/officeDocument/2006/relationships/customXml" Target="../ink/ink17.xml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7071FD-A0A0-A500-A2BD-D431D2587CE7}"/>
              </a:ext>
            </a:extLst>
          </p:cNvPr>
          <p:cNvSpPr txBox="1">
            <a:spLocks/>
          </p:cNvSpPr>
          <p:nvPr/>
        </p:nvSpPr>
        <p:spPr>
          <a:xfrm>
            <a:off x="1417700" y="1813671"/>
            <a:ext cx="9077815" cy="85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419" sz="2800" b="1" dirty="0">
                <a:latin typeface="Montserrat" panose="00000500000000000000" pitchFamily="2" charset="0"/>
                <a:hlinkClick r:id="rId2"/>
              </a:rPr>
              <a:t>Introducción a Python para la Inteligencia artificial</a:t>
            </a:r>
            <a:endParaRPr lang="es-MX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96C20-2E35-4DA3-29F1-416E58C47696}"/>
              </a:ext>
            </a:extLst>
          </p:cNvPr>
          <p:cNvSpPr txBox="1">
            <a:spLocks/>
          </p:cNvSpPr>
          <p:nvPr/>
        </p:nvSpPr>
        <p:spPr>
          <a:xfrm>
            <a:off x="2965555" y="4535323"/>
            <a:ext cx="6567474" cy="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Antonio García González</a:t>
            </a:r>
            <a:endParaRPr lang="en-US" sz="1800" b="1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F9AFB3-5BD9-C694-2460-C6DDED732CB5}"/>
                  </a:ext>
                </a:extLst>
              </p14:cNvPr>
              <p14:cNvContentPartPr/>
              <p14:nvPr/>
            </p14:nvContentPartPr>
            <p14:xfrm>
              <a:off x="3415229" y="1120048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F9AFB3-5BD9-C694-2460-C6DDED732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9029" y="64384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5E7E03-7249-7A74-F00C-53CA9F476CD2}"/>
                  </a:ext>
                </a:extLst>
              </p14:cNvPr>
              <p14:cNvContentPartPr/>
              <p14:nvPr/>
            </p14:nvContentPartPr>
            <p14:xfrm>
              <a:off x="4021157" y="1083325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5E7E03-7249-7A74-F00C-53CA9F476C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957" y="60712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4E57C5-32C5-BCFA-D62E-F5F7B24429AD}"/>
                  </a:ext>
                </a:extLst>
              </p14:cNvPr>
              <p14:cNvContentPartPr/>
              <p14:nvPr/>
            </p14:nvContentPartPr>
            <p14:xfrm>
              <a:off x="6050096" y="5802217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4E57C5-32C5-BCFA-D62E-F5F7B2442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3896" y="532601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124B62-BE8D-4166-E9F4-BA928880EF6B}"/>
                  </a:ext>
                </a:extLst>
              </p14:cNvPr>
              <p14:cNvContentPartPr/>
              <p14:nvPr/>
            </p14:nvContentPartPr>
            <p14:xfrm>
              <a:off x="8639060" y="5260554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124B62-BE8D-4166-E9F4-BA928880E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2860" y="4784354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9784E6F-CD8A-C699-F8C1-4C75F4531717}"/>
              </a:ext>
            </a:extLst>
          </p:cNvPr>
          <p:cNvSpPr txBox="1"/>
          <p:nvPr/>
        </p:nvSpPr>
        <p:spPr>
          <a:xfrm>
            <a:off x="2330385" y="5551193"/>
            <a:ext cx="78378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Departamento de Modelación de Nanomateriales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Centro de Nanociencias y Nanotecnología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Universidad Nacional Autónoma de México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88A05E-9412-98B7-CEFE-179BBA95E5DC}"/>
                  </a:ext>
                </a:extLst>
              </p14:cNvPr>
              <p14:cNvContentPartPr/>
              <p14:nvPr/>
            </p14:nvContentPartPr>
            <p14:xfrm>
              <a:off x="9348935" y="3841699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88A05E-9412-98B7-CEFE-179BBA95E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2685" y="33654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C2EE8D-4055-ACFB-F98D-A8FEB747D35C}"/>
                  </a:ext>
                </a:extLst>
              </p14:cNvPr>
              <p14:cNvContentPartPr/>
              <p14:nvPr/>
            </p14:nvContentPartPr>
            <p14:xfrm>
              <a:off x="2024210" y="2765374"/>
              <a:ext cx="9525" cy="95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C2EE8D-4055-ACFB-F98D-A8FEB747D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7960" y="228912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7C0681-EB40-DCBC-C698-13014D8DF029}"/>
                  </a:ext>
                </a:extLst>
              </p14:cNvPr>
              <p14:cNvContentPartPr/>
              <p14:nvPr/>
            </p14:nvContentPartPr>
            <p14:xfrm>
              <a:off x="3473815" y="2986217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7C0681-EB40-DCBC-C698-13014D8DF0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7565" y="250996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A7AF4C-5092-E6BA-E153-FE6049A985FD}"/>
                  </a:ext>
                </a:extLst>
              </p14:cNvPr>
              <p14:cNvContentPartPr/>
              <p14:nvPr/>
            </p14:nvContentPartPr>
            <p14:xfrm>
              <a:off x="4338785" y="3889324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A7AF4C-5092-E6BA-E153-FE6049A985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2535" y="341307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D0650C-06D6-7E19-7A70-9436CF25E91B}"/>
                  </a:ext>
                </a:extLst>
              </p14:cNvPr>
              <p14:cNvContentPartPr/>
              <p14:nvPr/>
            </p14:nvContentPartPr>
            <p14:xfrm>
              <a:off x="4348310" y="670767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D0650C-06D6-7E19-7A70-9436CF25E9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2060" y="19451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17C428-7DA0-4B6F-4D9A-4035465F171F}"/>
                  </a:ext>
                </a:extLst>
              </p14:cNvPr>
              <p14:cNvContentPartPr/>
              <p14:nvPr/>
            </p14:nvContentPartPr>
            <p14:xfrm>
              <a:off x="4357835" y="670767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17C428-7DA0-4B6F-4D9A-4035465F1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1585" y="194517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" descr="Laboratorio Virtual de Modelado de Materiales">
            <a:extLst>
              <a:ext uri="{FF2B5EF4-FFF2-40B4-BE49-F238E27FC236}">
                <a16:creationId xmlns:a16="http://schemas.microsoft.com/office/drawing/2014/main" id="{F4459105-B370-1AF7-6606-B0A92A7A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78" y="270691"/>
            <a:ext cx="1383029" cy="13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3C2BC3-B371-FFED-9A11-E74E71A35CDE}"/>
              </a:ext>
            </a:extLst>
          </p:cNvPr>
          <p:cNvSpPr txBox="1"/>
          <p:nvPr/>
        </p:nvSpPr>
        <p:spPr>
          <a:xfrm>
            <a:off x="2933700" y="3107511"/>
            <a:ext cx="6324600" cy="114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fontAlgn="base">
              <a:lnSpc>
                <a:spcPct val="150000"/>
              </a:lnSpc>
            </a:pPr>
            <a:r>
              <a:rPr lang="es-419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Fira Sans" panose="020B0503050000020004" pitchFamily="34" charset="0"/>
              </a:rPr>
              <a:t>XVII INTERNATION CONFERENCE ON SURFACES, MATERIALS AND VACUUM</a:t>
            </a:r>
          </a:p>
        </p:txBody>
      </p:sp>
    </p:spTree>
    <p:extLst>
      <p:ext uri="{BB962C8B-B14F-4D97-AF65-F5344CB8AC3E}">
        <p14:creationId xmlns:p14="http://schemas.microsoft.com/office/powerpoint/2010/main" val="58846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Pasos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78EA58-4475-D2EF-8B99-189102F4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30000" r="5089" b="20476"/>
          <a:stretch/>
        </p:blipFill>
        <p:spPr bwMode="auto">
          <a:xfrm>
            <a:off x="189103" y="1730828"/>
            <a:ext cx="12002897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45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040086" y="181094"/>
            <a:ext cx="6872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Filtrado de datos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D746CC-073C-C095-32D6-ABAFB4AD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61"/>
              </p:ext>
            </p:extLst>
          </p:nvPr>
        </p:nvGraphicFramePr>
        <p:xfrm>
          <a:off x="3124199" y="1469573"/>
          <a:ext cx="6520544" cy="49246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4005798045"/>
                    </a:ext>
                  </a:extLst>
                </a:gridCol>
                <a:gridCol w="1196631">
                  <a:extLst>
                    <a:ext uri="{9D8B030D-6E8A-4147-A177-3AD203B41FA5}">
                      <a16:colId xmlns:a16="http://schemas.microsoft.com/office/drawing/2014/main" val="3808024524"/>
                    </a:ext>
                  </a:extLst>
                </a:gridCol>
                <a:gridCol w="1736974">
                  <a:extLst>
                    <a:ext uri="{9D8B030D-6E8A-4147-A177-3AD203B41FA5}">
                      <a16:colId xmlns:a16="http://schemas.microsoft.com/office/drawing/2014/main" val="1869737058"/>
                    </a:ext>
                  </a:extLst>
                </a:gridCol>
                <a:gridCol w="1357410">
                  <a:extLst>
                    <a:ext uri="{9D8B030D-6E8A-4147-A177-3AD203B41FA5}">
                      <a16:colId xmlns:a16="http://schemas.microsoft.com/office/drawing/2014/main" val="1900499531"/>
                    </a:ext>
                  </a:extLst>
                </a:gridCol>
                <a:gridCol w="1633029">
                  <a:extLst>
                    <a:ext uri="{9D8B030D-6E8A-4147-A177-3AD203B41FA5}">
                      <a16:colId xmlns:a16="http://schemas.microsoft.com/office/drawing/2014/main" val="710188613"/>
                    </a:ext>
                  </a:extLst>
                </a:gridCol>
              </a:tblGrid>
              <a:tr h="56202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80305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1386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6083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95403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9707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80805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97833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00529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86886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24831"/>
                  </a:ext>
                </a:extLst>
              </a:tr>
              <a:tr h="377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9932"/>
                  </a:ext>
                </a:extLst>
              </a:tr>
              <a:tr h="4002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4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040086" y="181094"/>
            <a:ext cx="6872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Filtrado de datos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7432-3C1A-E7ED-6281-11A19E7B6347}"/>
              </a:ext>
            </a:extLst>
          </p:cNvPr>
          <p:cNvSpPr txBox="1"/>
          <p:nvPr/>
        </p:nvSpPr>
        <p:spPr>
          <a:xfrm>
            <a:off x="457198" y="1122285"/>
            <a:ext cx="1415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accent1"/>
                </a:solidFill>
              </a:rPr>
              <a:t>Rasgos</a:t>
            </a:r>
            <a:endParaRPr lang="es-MX" sz="2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DDAA-981D-4559-B307-DAC55D3B7E5C}"/>
              </a:ext>
            </a:extLst>
          </p:cNvPr>
          <p:cNvSpPr txBox="1"/>
          <p:nvPr/>
        </p:nvSpPr>
        <p:spPr>
          <a:xfrm>
            <a:off x="6650491" y="2354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df_cleaned_columns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df.dropna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(axis=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B4027-7A76-EAD0-CF22-074E9A9489DF}"/>
              </a:ext>
            </a:extLst>
          </p:cNvPr>
          <p:cNvSpPr txBox="1"/>
          <p:nvPr/>
        </p:nvSpPr>
        <p:spPr>
          <a:xfrm>
            <a:off x="5779633" y="1926065"/>
            <a:ext cx="6193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Eliminar rasgos con valores </a:t>
            </a:r>
            <a:r>
              <a:rPr lang="es-MX" sz="2000" b="1" dirty="0" err="1">
                <a:solidFill>
                  <a:schemeClr val="accent1"/>
                </a:solidFill>
              </a:rPr>
              <a:t>nan</a:t>
            </a:r>
            <a:endParaRPr lang="es-MX" sz="20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DB82-FB1F-D695-8F98-F33E310160A9}"/>
              </a:ext>
            </a:extLst>
          </p:cNvPr>
          <p:cNvSpPr txBox="1"/>
          <p:nvPr/>
        </p:nvSpPr>
        <p:spPr>
          <a:xfrm>
            <a:off x="5779633" y="3220921"/>
            <a:ext cx="6193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Sustituir </a:t>
            </a:r>
            <a:r>
              <a:rPr lang="es-MX" sz="2000" b="1" dirty="0" err="1">
                <a:solidFill>
                  <a:schemeClr val="accent1"/>
                </a:solidFill>
              </a:rPr>
              <a:t>NaN</a:t>
            </a:r>
            <a:r>
              <a:rPr lang="es-MX" sz="2000" b="1" dirty="0">
                <a:solidFill>
                  <a:schemeClr val="accent1"/>
                </a:solidFill>
              </a:rPr>
              <a:t> por cero</a:t>
            </a:r>
            <a:endParaRPr lang="es-MX" sz="20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AD5BE-C93F-8CC2-DEA6-E654D5F37DA1}"/>
              </a:ext>
            </a:extLst>
          </p:cNvPr>
          <p:cNvSpPr txBox="1"/>
          <p:nvPr/>
        </p:nvSpPr>
        <p:spPr>
          <a:xfrm>
            <a:off x="5788831" y="4484541"/>
            <a:ext cx="6193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Sustituir </a:t>
            </a:r>
            <a:r>
              <a:rPr lang="es-MX" sz="2000" b="1" dirty="0" err="1">
                <a:solidFill>
                  <a:schemeClr val="accent1"/>
                </a:solidFill>
              </a:rPr>
              <a:t>NaN</a:t>
            </a:r>
            <a:r>
              <a:rPr lang="es-MX" sz="2000" b="1" dirty="0">
                <a:solidFill>
                  <a:schemeClr val="accent1"/>
                </a:solidFill>
              </a:rPr>
              <a:t> por media</a:t>
            </a:r>
            <a:endParaRPr lang="es-MX" sz="20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FBA20-1DB8-4E03-6119-7C784AEDA17F}"/>
              </a:ext>
            </a:extLst>
          </p:cNvPr>
          <p:cNvSpPr txBox="1"/>
          <p:nvPr/>
        </p:nvSpPr>
        <p:spPr>
          <a:xfrm>
            <a:off x="6659689" y="5162518"/>
            <a:ext cx="6177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df.fillna(df.mean())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1A184-2490-435E-0CFA-04686F04FB38}"/>
              </a:ext>
            </a:extLst>
          </p:cNvPr>
          <p:cNvSpPr txBox="1"/>
          <p:nvPr/>
        </p:nvSpPr>
        <p:spPr>
          <a:xfrm>
            <a:off x="6659689" y="3868120"/>
            <a:ext cx="621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df.fillna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ECB8FC-BD59-3966-628C-4F37985E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83979"/>
              </p:ext>
            </p:extLst>
          </p:nvPr>
        </p:nvGraphicFramePr>
        <p:xfrm>
          <a:off x="402771" y="2017263"/>
          <a:ext cx="4354285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330">
                  <a:extLst>
                    <a:ext uri="{9D8B030D-6E8A-4147-A177-3AD203B41FA5}">
                      <a16:colId xmlns:a16="http://schemas.microsoft.com/office/drawing/2014/main" val="4005798045"/>
                    </a:ext>
                  </a:extLst>
                </a:gridCol>
                <a:gridCol w="799086">
                  <a:extLst>
                    <a:ext uri="{9D8B030D-6E8A-4147-A177-3AD203B41FA5}">
                      <a16:colId xmlns:a16="http://schemas.microsoft.com/office/drawing/2014/main" val="3808024524"/>
                    </a:ext>
                  </a:extLst>
                </a:gridCol>
                <a:gridCol w="1159915">
                  <a:extLst>
                    <a:ext uri="{9D8B030D-6E8A-4147-A177-3AD203B41FA5}">
                      <a16:colId xmlns:a16="http://schemas.microsoft.com/office/drawing/2014/main" val="1869737058"/>
                    </a:ext>
                  </a:extLst>
                </a:gridCol>
                <a:gridCol w="906450">
                  <a:extLst>
                    <a:ext uri="{9D8B030D-6E8A-4147-A177-3AD203B41FA5}">
                      <a16:colId xmlns:a16="http://schemas.microsoft.com/office/drawing/2014/main" val="1900499531"/>
                    </a:ext>
                  </a:extLst>
                </a:gridCol>
                <a:gridCol w="1090504">
                  <a:extLst>
                    <a:ext uri="{9D8B030D-6E8A-4147-A177-3AD203B41FA5}">
                      <a16:colId xmlns:a16="http://schemas.microsoft.com/office/drawing/2014/main" val="710188613"/>
                    </a:ext>
                  </a:extLst>
                </a:gridCol>
              </a:tblGrid>
              <a:tr h="27183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80305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1386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8608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9540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9707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9783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00529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86886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24831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9932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4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3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F24894-65FD-D8C1-D102-5C82068B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91" y="852258"/>
            <a:ext cx="7020417" cy="56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040086" y="181094"/>
            <a:ext cx="6872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Filtrado de datos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7432-3C1A-E7ED-6281-11A19E7B6347}"/>
              </a:ext>
            </a:extLst>
          </p:cNvPr>
          <p:cNvSpPr txBox="1"/>
          <p:nvPr/>
        </p:nvSpPr>
        <p:spPr>
          <a:xfrm>
            <a:off x="402771" y="652640"/>
            <a:ext cx="2351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accent1"/>
                </a:solidFill>
              </a:rPr>
              <a:t>Instancias</a:t>
            </a:r>
            <a:endParaRPr lang="es-MX" sz="2800" baseline="30000" dirty="0">
              <a:solidFill>
                <a:schemeClr val="accent1"/>
              </a:solidFill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BADA73-D4E4-C045-E026-EAF3F700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7974"/>
              </p:ext>
            </p:extLst>
          </p:nvPr>
        </p:nvGraphicFramePr>
        <p:xfrm>
          <a:off x="402771" y="2017263"/>
          <a:ext cx="4354285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8330">
                  <a:extLst>
                    <a:ext uri="{9D8B030D-6E8A-4147-A177-3AD203B41FA5}">
                      <a16:colId xmlns:a16="http://schemas.microsoft.com/office/drawing/2014/main" val="4005798045"/>
                    </a:ext>
                  </a:extLst>
                </a:gridCol>
                <a:gridCol w="799086">
                  <a:extLst>
                    <a:ext uri="{9D8B030D-6E8A-4147-A177-3AD203B41FA5}">
                      <a16:colId xmlns:a16="http://schemas.microsoft.com/office/drawing/2014/main" val="3808024524"/>
                    </a:ext>
                  </a:extLst>
                </a:gridCol>
                <a:gridCol w="1159915">
                  <a:extLst>
                    <a:ext uri="{9D8B030D-6E8A-4147-A177-3AD203B41FA5}">
                      <a16:colId xmlns:a16="http://schemas.microsoft.com/office/drawing/2014/main" val="1869737058"/>
                    </a:ext>
                  </a:extLst>
                </a:gridCol>
                <a:gridCol w="906450">
                  <a:extLst>
                    <a:ext uri="{9D8B030D-6E8A-4147-A177-3AD203B41FA5}">
                      <a16:colId xmlns:a16="http://schemas.microsoft.com/office/drawing/2014/main" val="1900499531"/>
                    </a:ext>
                  </a:extLst>
                </a:gridCol>
                <a:gridCol w="1090504">
                  <a:extLst>
                    <a:ext uri="{9D8B030D-6E8A-4147-A177-3AD203B41FA5}">
                      <a16:colId xmlns:a16="http://schemas.microsoft.com/office/drawing/2014/main" val="710188613"/>
                    </a:ext>
                  </a:extLst>
                </a:gridCol>
              </a:tblGrid>
              <a:tr h="27183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August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September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October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November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8280305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1386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8608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540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9707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97833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0529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86886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24831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9932"/>
                  </a:ext>
                </a:extLst>
              </a:tr>
              <a:tr h="271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4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5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Pasos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78EA58-4475-D2EF-8B99-189102F4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30000" r="5089" b="20476"/>
          <a:stretch/>
        </p:blipFill>
        <p:spPr bwMode="auto">
          <a:xfrm>
            <a:off x="189103" y="1730828"/>
            <a:ext cx="12002897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7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Selección de rasgos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 descr="Feature extraction and feature selection difference">
            <a:extLst>
              <a:ext uri="{FF2B5EF4-FFF2-40B4-BE49-F238E27FC236}">
                <a16:creationId xmlns:a16="http://schemas.microsoft.com/office/drawing/2014/main" id="{EB846190-BF6A-76AB-6733-A5E7E6738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9426" r="3839"/>
          <a:stretch/>
        </p:blipFill>
        <p:spPr bwMode="auto">
          <a:xfrm>
            <a:off x="195942" y="1132114"/>
            <a:ext cx="11527971" cy="51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4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Selección de rasgos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 descr="Feature selection: Beginners tutorial - Shiksha Online">
            <a:extLst>
              <a:ext uri="{FF2B5EF4-FFF2-40B4-BE49-F238E27FC236}">
                <a16:creationId xmlns:a16="http://schemas.microsoft.com/office/drawing/2014/main" id="{A618FD6D-AA9A-1F52-E293-F3927B9C0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5" t="46597" r="42747" b="3038"/>
          <a:stretch/>
        </p:blipFill>
        <p:spPr bwMode="auto">
          <a:xfrm>
            <a:off x="2924883" y="1389679"/>
            <a:ext cx="6342234" cy="44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1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4027714" y="181094"/>
            <a:ext cx="788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Selección de rasgos(Filtrado)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17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13949BA-732D-5364-19E2-C8F6F361A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456" r="26999" b="1627"/>
          <a:stretch/>
        </p:blipFill>
        <p:spPr bwMode="auto">
          <a:xfrm>
            <a:off x="206828" y="2449285"/>
            <a:ext cx="281940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nformación mutua - Wikipedia, la enciclopedia libre">
            <a:extLst>
              <a:ext uri="{FF2B5EF4-FFF2-40B4-BE49-F238E27FC236}">
                <a16:creationId xmlns:a16="http://schemas.microsoft.com/office/drawing/2014/main" id="{9E1CBF47-8AE4-3347-A545-E1A992663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7836" r="3571" b="15762"/>
          <a:stretch/>
        </p:blipFill>
        <p:spPr bwMode="auto">
          <a:xfrm>
            <a:off x="7449884" y="2379049"/>
            <a:ext cx="2234345" cy="12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E3B48C-5F79-432F-73AB-A9DE792A1C7A}"/>
              </a:ext>
            </a:extLst>
          </p:cNvPr>
          <p:cNvSpPr txBox="1"/>
          <p:nvPr/>
        </p:nvSpPr>
        <p:spPr>
          <a:xfrm>
            <a:off x="882218" y="1381423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Y=f(x)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EAAF1-D1F5-0B45-A2A4-EB76F7362EB5}"/>
              </a:ext>
            </a:extLst>
          </p:cNvPr>
          <p:cNvSpPr txBox="1"/>
          <p:nvPr/>
        </p:nvSpPr>
        <p:spPr>
          <a:xfrm>
            <a:off x="5497523" y="1952700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Información mutua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AD69B-7C6A-9434-608C-E6D7D7CDA5D6}"/>
              </a:ext>
            </a:extLst>
          </p:cNvPr>
          <p:cNvSpPr txBox="1"/>
          <p:nvPr/>
        </p:nvSpPr>
        <p:spPr>
          <a:xfrm>
            <a:off x="5497523" y="369848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MDI(Mean decrease impurity)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B8FC0-864D-A0E8-5B6C-EE8010AD1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884" y="4144449"/>
            <a:ext cx="2368185" cy="18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1099457" y="181094"/>
            <a:ext cx="10812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Selección de rasgos(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Backward Elimination</a:t>
            </a:r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es-MX" sz="1800" b="1" baseline="30000" dirty="0">
              <a:solidFill>
                <a:schemeClr val="tx2">
                  <a:lumMod val="90000"/>
                  <a:lumOff val="10000"/>
                </a:schemeClr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18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13949BA-732D-5364-19E2-C8F6F361A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456" r="26999" b="1627"/>
          <a:stretch/>
        </p:blipFill>
        <p:spPr bwMode="auto">
          <a:xfrm>
            <a:off x="313555" y="2177142"/>
            <a:ext cx="281940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E3B48C-5F79-432F-73AB-A9DE792A1C7A}"/>
              </a:ext>
            </a:extLst>
          </p:cNvPr>
          <p:cNvSpPr txBox="1"/>
          <p:nvPr/>
        </p:nvSpPr>
        <p:spPr>
          <a:xfrm>
            <a:off x="743660" y="1253635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Y=f(x)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435A9DB-D59F-D79E-EEFE-EC6EBDFA1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5" t="2640" r="18935" b="17778"/>
          <a:stretch/>
        </p:blipFill>
        <p:spPr bwMode="auto">
          <a:xfrm>
            <a:off x="5791200" y="846794"/>
            <a:ext cx="4677544" cy="56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9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1099457" y="181094"/>
            <a:ext cx="10812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Selección de rasgos(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Forward Selection</a:t>
            </a:r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es-MX" sz="1800" b="1" baseline="30000" dirty="0">
              <a:solidFill>
                <a:schemeClr val="tx2">
                  <a:lumMod val="90000"/>
                  <a:lumOff val="10000"/>
                </a:schemeClr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19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13949BA-732D-5364-19E2-C8F6F361A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456" r="26999" b="1627"/>
          <a:stretch/>
        </p:blipFill>
        <p:spPr bwMode="auto">
          <a:xfrm>
            <a:off x="313555" y="2177142"/>
            <a:ext cx="2819400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E3B48C-5F79-432F-73AB-A9DE792A1C7A}"/>
              </a:ext>
            </a:extLst>
          </p:cNvPr>
          <p:cNvSpPr txBox="1"/>
          <p:nvPr/>
        </p:nvSpPr>
        <p:spPr>
          <a:xfrm>
            <a:off x="743660" y="1253635"/>
            <a:ext cx="1959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Y=f(x)</a:t>
            </a:r>
          </a:p>
        </p:txBody>
      </p:sp>
      <p:pic>
        <p:nvPicPr>
          <p:cNvPr id="16392" name="Picture 8" descr="Feature Selection for Pattern Recognition - ppt download">
            <a:extLst>
              <a:ext uri="{FF2B5EF4-FFF2-40B4-BE49-F238E27FC236}">
                <a16:creationId xmlns:a16="http://schemas.microsoft.com/office/drawing/2014/main" id="{C069A42B-3E30-C3D5-ED3C-1BBDCD8BF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31746" r="16190" b="9524"/>
          <a:stretch/>
        </p:blipFill>
        <p:spPr bwMode="auto">
          <a:xfrm>
            <a:off x="4495799" y="1970312"/>
            <a:ext cx="6607629" cy="40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1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Motivación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3E6F-3396-E7BF-FDA2-E4820C10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55"/>
            <a:ext cx="5580269" cy="285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E4639-B669-8545-8064-8B5E647D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" r="4058"/>
          <a:stretch/>
        </p:blipFill>
        <p:spPr>
          <a:xfrm>
            <a:off x="6096000" y="1782455"/>
            <a:ext cx="5835191" cy="297115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209985-67A5-A091-AB81-F585B4CB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HAI_AI-Index-Report-2023_CHAPTER_4.pdf (stanford.edu)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5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Modelación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Diferencias entre Aprendizaje Supervisado y No Supervisado y cómo elegir | Escuela FULLSTACK">
            <a:extLst>
              <a:ext uri="{FF2B5EF4-FFF2-40B4-BE49-F238E27FC236}">
                <a16:creationId xmlns:a16="http://schemas.microsoft.com/office/drawing/2014/main" id="{93E27475-FD5E-2E6C-F387-6CF33B988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59880" r="70859" b="1471"/>
          <a:stretch/>
        </p:blipFill>
        <p:spPr bwMode="auto">
          <a:xfrm>
            <a:off x="1662987" y="1066800"/>
            <a:ext cx="3494314" cy="37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ferencias entre Aprendizaje Supervisado y No Supervisado y cómo elegir | Escuela FULLSTACK">
            <a:extLst>
              <a:ext uri="{FF2B5EF4-FFF2-40B4-BE49-F238E27FC236}">
                <a16:creationId xmlns:a16="http://schemas.microsoft.com/office/drawing/2014/main" id="{495CB35C-15E8-0303-49A1-5AE37D286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0" t="59880" r="51515" b="1471"/>
          <a:stretch/>
        </p:blipFill>
        <p:spPr bwMode="auto">
          <a:xfrm>
            <a:off x="7139236" y="1180271"/>
            <a:ext cx="3389777" cy="36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2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Regresión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2" descr="Diferencias entre Aprendizaje Supervisado y No Supervisado y cómo elegir | Escuela FULLSTACK">
            <a:extLst>
              <a:ext uri="{FF2B5EF4-FFF2-40B4-BE49-F238E27FC236}">
                <a16:creationId xmlns:a16="http://schemas.microsoft.com/office/drawing/2014/main" id="{495CB35C-15E8-0303-49A1-5AE37D286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0" t="59880" r="51515" b="1471"/>
          <a:stretch/>
        </p:blipFill>
        <p:spPr bwMode="auto">
          <a:xfrm>
            <a:off x="912607" y="1811643"/>
            <a:ext cx="3389777" cy="367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7234F-4A43-3F7E-D16B-DD689D259AF4}"/>
              </a:ext>
            </a:extLst>
          </p:cNvPr>
          <p:cNvSpPr txBox="1"/>
          <p:nvPr/>
        </p:nvSpPr>
        <p:spPr>
          <a:xfrm>
            <a:off x="5356152" y="2306920"/>
            <a:ext cx="650889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Regresión lineal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Random</a:t>
            </a: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 Forest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Máquina de soporte vectorial</a:t>
            </a:r>
          </a:p>
        </p:txBody>
      </p:sp>
    </p:spTree>
    <p:extLst>
      <p:ext uri="{BB962C8B-B14F-4D97-AF65-F5344CB8AC3E}">
        <p14:creationId xmlns:p14="http://schemas.microsoft.com/office/powerpoint/2010/main" val="112539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Clasificación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234F-4A43-3F7E-D16B-DD689D259AF4}"/>
              </a:ext>
            </a:extLst>
          </p:cNvPr>
          <p:cNvSpPr txBox="1"/>
          <p:nvPr/>
        </p:nvSpPr>
        <p:spPr>
          <a:xfrm>
            <a:off x="5356152" y="2306920"/>
            <a:ext cx="650889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Random</a:t>
            </a: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 Forest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Máquina de soporte vectorial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Script" panose="030B0504020000000003" pitchFamily="66" charset="0"/>
              </a:rPr>
              <a:t>KNN</a:t>
            </a:r>
          </a:p>
        </p:txBody>
      </p:sp>
      <p:pic>
        <p:nvPicPr>
          <p:cNvPr id="5" name="Picture 2" descr="Diferencias entre Aprendizaje Supervisado y No Supervisado y cómo elegir | Escuela FULLSTACK">
            <a:extLst>
              <a:ext uri="{FF2B5EF4-FFF2-40B4-BE49-F238E27FC236}">
                <a16:creationId xmlns:a16="http://schemas.microsoft.com/office/drawing/2014/main" id="{6E86734C-21DB-437C-1768-4157F3D3E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59880" r="70859" b="1471"/>
          <a:stretch/>
        </p:blipFill>
        <p:spPr bwMode="auto">
          <a:xfrm>
            <a:off x="1086045" y="1695466"/>
            <a:ext cx="3494314" cy="37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6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Evaluación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23</a:t>
            </a:fld>
            <a:endParaRPr lang="en-US"/>
          </a:p>
        </p:txBody>
      </p:sp>
      <p:pic>
        <p:nvPicPr>
          <p:cNvPr id="20482" name="Picture 2" descr="3.1. Cross-validation: evaluating estimator performance — scikit-learn  1.5.1 documentation">
            <a:extLst>
              <a:ext uri="{FF2B5EF4-FFF2-40B4-BE49-F238E27FC236}">
                <a16:creationId xmlns:a16="http://schemas.microsoft.com/office/drawing/2014/main" id="{BA636A0D-B559-4305-4C6E-2E63CEC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86" y="1493540"/>
            <a:ext cx="6647608" cy="46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5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Ejercicio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867AD-76F0-12FE-1451-D93186801EA5}"/>
              </a:ext>
            </a:extLst>
          </p:cNvPr>
          <p:cNvSpPr txBox="1"/>
          <p:nvPr/>
        </p:nvSpPr>
        <p:spPr>
          <a:xfrm>
            <a:off x="1545772" y="812165"/>
            <a:ext cx="932659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Leer desde el drive los ficheros: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Regresión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ace_COR3D_training.sdf.csv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ace_COR3D_test.sdf.csv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DILI_coop_ejec3.csv_best948.csv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DILI_coop_ejec3.csv_best948.csv_test.csv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si hay que eliminar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valores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selección de rasgos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Modelar y obtener los valores de rendimiento de los modelos obtenidos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arrying the burden of goal setting in performance discussions?">
            <a:extLst>
              <a:ext uri="{FF2B5EF4-FFF2-40B4-BE49-F238E27FC236}">
                <a16:creationId xmlns:a16="http://schemas.microsoft.com/office/drawing/2014/main" id="{A13D4F3D-03C5-3BB4-E6B6-6E85F3A8A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9682" r="10139" b="8572"/>
          <a:stretch/>
        </p:blipFill>
        <p:spPr bwMode="auto">
          <a:xfrm>
            <a:off x="2873829" y="664028"/>
            <a:ext cx="6585858" cy="560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4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7071FD-A0A0-A500-A2BD-D431D2587CE7}"/>
              </a:ext>
            </a:extLst>
          </p:cNvPr>
          <p:cNvSpPr txBox="1">
            <a:spLocks/>
          </p:cNvSpPr>
          <p:nvPr/>
        </p:nvSpPr>
        <p:spPr>
          <a:xfrm>
            <a:off x="1417700" y="1813671"/>
            <a:ext cx="9077815" cy="858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419" sz="2800" b="1" dirty="0">
                <a:latin typeface="Montserrat" panose="00000500000000000000" pitchFamily="2" charset="0"/>
                <a:hlinkClick r:id="rId2"/>
              </a:rPr>
              <a:t>Introducción a Python para la Inteligencia artificial</a:t>
            </a:r>
            <a:endParaRPr lang="es-MX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96C20-2E35-4DA3-29F1-416E58C47696}"/>
              </a:ext>
            </a:extLst>
          </p:cNvPr>
          <p:cNvSpPr txBox="1">
            <a:spLocks/>
          </p:cNvSpPr>
          <p:nvPr/>
        </p:nvSpPr>
        <p:spPr>
          <a:xfrm>
            <a:off x="2965555" y="4535323"/>
            <a:ext cx="6567474" cy="47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Antonio García González</a:t>
            </a:r>
            <a:endParaRPr lang="en-US" sz="1800" b="1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F9AFB3-5BD9-C694-2460-C6DDED732CB5}"/>
                  </a:ext>
                </a:extLst>
              </p14:cNvPr>
              <p14:cNvContentPartPr/>
              <p14:nvPr/>
            </p14:nvContentPartPr>
            <p14:xfrm>
              <a:off x="3415229" y="1120048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F9AFB3-5BD9-C694-2460-C6DDED732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9029" y="64384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5E7E03-7249-7A74-F00C-53CA9F476CD2}"/>
                  </a:ext>
                </a:extLst>
              </p14:cNvPr>
              <p14:cNvContentPartPr/>
              <p14:nvPr/>
            </p14:nvContentPartPr>
            <p14:xfrm>
              <a:off x="4021157" y="1083325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5E7E03-7249-7A74-F00C-53CA9F476C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4957" y="60712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4E57C5-32C5-BCFA-D62E-F5F7B24429AD}"/>
                  </a:ext>
                </a:extLst>
              </p14:cNvPr>
              <p14:cNvContentPartPr/>
              <p14:nvPr/>
            </p14:nvContentPartPr>
            <p14:xfrm>
              <a:off x="6050096" y="5802217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4E57C5-32C5-BCFA-D62E-F5F7B2442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3896" y="532601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124B62-BE8D-4166-E9F4-BA928880EF6B}"/>
                  </a:ext>
                </a:extLst>
              </p14:cNvPr>
              <p14:cNvContentPartPr/>
              <p14:nvPr/>
            </p14:nvContentPartPr>
            <p14:xfrm>
              <a:off x="8639060" y="5260554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124B62-BE8D-4166-E9F4-BA928880E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2860" y="4784354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9784E6F-CD8A-C699-F8C1-4C75F4531717}"/>
              </a:ext>
            </a:extLst>
          </p:cNvPr>
          <p:cNvSpPr txBox="1"/>
          <p:nvPr/>
        </p:nvSpPr>
        <p:spPr>
          <a:xfrm>
            <a:off x="2330385" y="5551193"/>
            <a:ext cx="78378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aseline="30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Departamento de Modelación de Nanomateriales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Centro de Nanociencias y Nanotecnología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Universidad Nacional Autónoma de México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88A05E-9412-98B7-CEFE-179BBA95E5DC}"/>
                  </a:ext>
                </a:extLst>
              </p14:cNvPr>
              <p14:cNvContentPartPr/>
              <p14:nvPr/>
            </p14:nvContentPartPr>
            <p14:xfrm>
              <a:off x="9348935" y="3841699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88A05E-9412-98B7-CEFE-179BBA95E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2685" y="33654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C2EE8D-4055-ACFB-F98D-A8FEB747D35C}"/>
                  </a:ext>
                </a:extLst>
              </p14:cNvPr>
              <p14:cNvContentPartPr/>
              <p14:nvPr/>
            </p14:nvContentPartPr>
            <p14:xfrm>
              <a:off x="2024210" y="2765374"/>
              <a:ext cx="9525" cy="95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C2EE8D-4055-ACFB-F98D-A8FEB747D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7960" y="228912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7C0681-EB40-DCBC-C698-13014D8DF029}"/>
                  </a:ext>
                </a:extLst>
              </p14:cNvPr>
              <p14:cNvContentPartPr/>
              <p14:nvPr/>
            </p14:nvContentPartPr>
            <p14:xfrm>
              <a:off x="3473815" y="2986217"/>
              <a:ext cx="9525" cy="95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7C0681-EB40-DCBC-C698-13014D8DF0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7565" y="250996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A7AF4C-5092-E6BA-E153-FE6049A985FD}"/>
                  </a:ext>
                </a:extLst>
              </p14:cNvPr>
              <p14:cNvContentPartPr/>
              <p14:nvPr/>
            </p14:nvContentPartPr>
            <p14:xfrm>
              <a:off x="4338785" y="3889324"/>
              <a:ext cx="9525" cy="952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A7AF4C-5092-E6BA-E153-FE6049A985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2535" y="341307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D0650C-06D6-7E19-7A70-9436CF25E91B}"/>
                  </a:ext>
                </a:extLst>
              </p14:cNvPr>
              <p14:cNvContentPartPr/>
              <p14:nvPr/>
            </p14:nvContentPartPr>
            <p14:xfrm>
              <a:off x="4348310" y="670767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D0650C-06D6-7E19-7A70-9436CF25E9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2060" y="19451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17C428-7DA0-4B6F-4D9A-4035465F171F}"/>
                  </a:ext>
                </a:extLst>
              </p14:cNvPr>
              <p14:cNvContentPartPr/>
              <p14:nvPr/>
            </p14:nvContentPartPr>
            <p14:xfrm>
              <a:off x="4357835" y="670767"/>
              <a:ext cx="9525" cy="95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17C428-7DA0-4B6F-4D9A-4035465F17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1585" y="194517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" descr="Laboratorio Virtual de Modelado de Materiales">
            <a:extLst>
              <a:ext uri="{FF2B5EF4-FFF2-40B4-BE49-F238E27FC236}">
                <a16:creationId xmlns:a16="http://schemas.microsoft.com/office/drawing/2014/main" id="{F4459105-B370-1AF7-6606-B0A92A7AF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78" y="270691"/>
            <a:ext cx="1383029" cy="13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3C2BC3-B371-FFED-9A11-E74E71A35CDE}"/>
              </a:ext>
            </a:extLst>
          </p:cNvPr>
          <p:cNvSpPr txBox="1"/>
          <p:nvPr/>
        </p:nvSpPr>
        <p:spPr>
          <a:xfrm>
            <a:off x="2933700" y="3107511"/>
            <a:ext cx="6324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419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Fira Sans" panose="020B0503050000020004" pitchFamily="34" charset="0"/>
              </a:rPr>
              <a:t>VII COLOQUIO DE SIMULACIONES</a:t>
            </a:r>
            <a:br>
              <a:rPr lang="es-419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Fira Sans" panose="020B0503050000020004" pitchFamily="34" charset="0"/>
              </a:rPr>
            </a:br>
            <a:r>
              <a:rPr lang="es-419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Fira Sans" panose="020B0503050000020004" pitchFamily="34" charset="0"/>
              </a:rPr>
              <a:t>COMPUTACIONALES EN CIENCIAS</a:t>
            </a:r>
          </a:p>
        </p:txBody>
      </p:sp>
    </p:spTree>
    <p:extLst>
      <p:ext uri="{BB962C8B-B14F-4D97-AF65-F5344CB8AC3E}">
        <p14:creationId xmlns:p14="http://schemas.microsoft.com/office/powerpoint/2010/main" val="1975191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040086" y="181094"/>
            <a:ext cx="6872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Filtrado de datos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7432-3C1A-E7ED-6281-11A19E7B6347}"/>
              </a:ext>
            </a:extLst>
          </p:cNvPr>
          <p:cNvSpPr txBox="1"/>
          <p:nvPr/>
        </p:nvSpPr>
        <p:spPr>
          <a:xfrm>
            <a:off x="457198" y="1122285"/>
            <a:ext cx="1415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accent1"/>
                </a:solidFill>
              </a:rPr>
              <a:t>Rasgos</a:t>
            </a:r>
            <a:endParaRPr lang="es-MX" sz="2800" baseline="30000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2050" name="Picture 2" descr="Valores atípicos (outliers): qué son, ejemplos, calculadora,...">
            <a:extLst>
              <a:ext uri="{FF2B5EF4-FFF2-40B4-BE49-F238E27FC236}">
                <a16:creationId xmlns:a16="http://schemas.microsoft.com/office/drawing/2014/main" id="{F321F025-DB9B-7850-2154-409B6D35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8" y="2322815"/>
            <a:ext cx="3101068" cy="26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33E01-99B0-7D99-5912-F2E00C973F1D}"/>
              </a:ext>
            </a:extLst>
          </p:cNvPr>
          <p:cNvSpPr txBox="1"/>
          <p:nvPr/>
        </p:nvSpPr>
        <p:spPr>
          <a:xfrm>
            <a:off x="5731329" y="1575950"/>
            <a:ext cx="618101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remove_outliers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feature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Calcular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el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IQR para la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característica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seleccionada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Q1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[feature].quantile(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0.25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Primer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cuartil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(25%)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Q3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[feature].quantile(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0.75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Tercer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cuartil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(75%)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IQR = Q3 - Q1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Definir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los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límites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inferior y superior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lower_bound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Q1 - 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1.5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 IQR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upper_bound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Q3 + 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1.5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 IQR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Filtrar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los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outliers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la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característica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especificada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df_filtered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 &gt;=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lower_bound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&amp; 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 &lt;=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upper_bound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Verificar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si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encontraron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outliers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outliers_exist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 &lt;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lower_bound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| 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[feature] &gt;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upper_bound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)].shape[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&gt; </a:t>
            </a:r>
            <a:r>
              <a:rPr lang="en-US" sz="12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outliers_exist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Eliminar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la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característica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del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DataFrame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df.drop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(columns=[feature],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inplace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outliers_exist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13314" name="Picture 2" descr="7. Diagrama de caja y bigotes para los factores. | Download Scientific  Diagram">
            <a:extLst>
              <a:ext uri="{FF2B5EF4-FFF2-40B4-BE49-F238E27FC236}">
                <a16:creationId xmlns:a16="http://schemas.microsoft.com/office/drawing/2014/main" id="{D6765D11-B0C6-37B7-1AF0-2224182C5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t="4446" r="59630" b="10771"/>
          <a:stretch/>
        </p:blipFill>
        <p:spPr bwMode="auto">
          <a:xfrm>
            <a:off x="3554186" y="1710749"/>
            <a:ext cx="1905000" cy="407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6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Motivación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3</a:t>
            </a:fld>
            <a:endParaRPr lang="en-US"/>
          </a:p>
        </p:txBody>
      </p:sp>
      <p:pic>
        <p:nvPicPr>
          <p:cNvPr id="2052" name="Picture 4" descr="Dr Victoria Holt: life, the universe and everything: AI the art of the possible">
            <a:extLst>
              <a:ext uri="{FF2B5EF4-FFF2-40B4-BE49-F238E27FC236}">
                <a16:creationId xmlns:a16="http://schemas.microsoft.com/office/drawing/2014/main" id="{64BDAAD4-EC99-B518-2ADA-F7FCF917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14" y="1357313"/>
            <a:ext cx="4876800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3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Motivación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78EA58-4475-D2EF-8B99-189102F4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30000" r="5089" b="20476"/>
          <a:stretch/>
        </p:blipFill>
        <p:spPr bwMode="auto">
          <a:xfrm>
            <a:off x="189103" y="1730828"/>
            <a:ext cx="12002897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600" b="1" dirty="0">
                <a:solidFill>
                  <a:schemeClr val="accent1"/>
                </a:solidFill>
              </a:rPr>
              <a:t>Motivación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28BC4-3B1C-779E-2CFC-D0DBDA9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 descr="Diferencias entre Aprendizaje Supervisado y No Supervisado y cómo elegir | Escuela FULLSTACK">
            <a:extLst>
              <a:ext uri="{FF2B5EF4-FFF2-40B4-BE49-F238E27FC236}">
                <a16:creationId xmlns:a16="http://schemas.microsoft.com/office/drawing/2014/main" id="{93E27475-FD5E-2E6C-F387-6CF33B988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9"/>
          <a:stretch/>
        </p:blipFill>
        <p:spPr bwMode="auto">
          <a:xfrm>
            <a:off x="708900" y="1469571"/>
            <a:ext cx="10774199" cy="454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0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Agenda</a:t>
            </a:r>
            <a:endParaRPr lang="es-MX" sz="18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9399D-E67B-F1E7-06ED-2EFB6FA12672}"/>
              </a:ext>
            </a:extLst>
          </p:cNvPr>
          <p:cNvSpPr txBox="1"/>
          <p:nvPr/>
        </p:nvSpPr>
        <p:spPr>
          <a:xfrm>
            <a:off x="1149858" y="1286394"/>
            <a:ext cx="9336024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Definir un ambiente de trabajo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Bibliotecas científicas para Python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Filtrado de Datos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Selección de rasgos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s-MX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Algoritmos de modelación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Ambientes de trabajo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9399D-E67B-F1E7-06ED-2EFB6FA12672}"/>
              </a:ext>
            </a:extLst>
          </p:cNvPr>
          <p:cNvSpPr txBox="1"/>
          <p:nvPr/>
        </p:nvSpPr>
        <p:spPr>
          <a:xfrm>
            <a:off x="493776" y="1286394"/>
            <a:ext cx="10860024" cy="114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Una </a:t>
            </a:r>
            <a:r>
              <a:rPr lang="es-ES" sz="2400" dirty="0">
                <a:solidFill>
                  <a:srgbClr val="333333"/>
                </a:solidFill>
                <a:highlight>
                  <a:srgbClr val="FFFFFF"/>
                </a:highlight>
                <a:latin typeface="-apple-system"/>
              </a:rPr>
              <a:t>“ambiente”(</a:t>
            </a:r>
            <a:r>
              <a:rPr lang="es-E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entorno) en Python es el contexto en el cual se ejecuta un programa Python, y está formado por un intérprete y un número de paquetes instalados.</a:t>
            </a:r>
            <a:endParaRPr lang="es-MX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pip in python – installing, uninstalling, upgrading and listing packages | Pythoncoders.">
            <a:extLst>
              <a:ext uri="{FF2B5EF4-FFF2-40B4-BE49-F238E27FC236}">
                <a16:creationId xmlns:a16="http://schemas.microsoft.com/office/drawing/2014/main" id="{80FDD934-572D-55BD-D3D1-F2677EB6B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36" y="3097273"/>
            <a:ext cx="3255264" cy="14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F2A1F5-7E41-048E-4FCA-E2D6D047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00" y="4890424"/>
            <a:ext cx="3874979" cy="136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rnessing the Power of Python in ArcGIS Using the Conda Distribution">
            <a:extLst>
              <a:ext uri="{FF2B5EF4-FFF2-40B4-BE49-F238E27FC236}">
                <a16:creationId xmlns:a16="http://schemas.microsoft.com/office/drawing/2014/main" id="{01598401-186E-0BD8-560D-58538A24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33" y="2695506"/>
            <a:ext cx="3025367" cy="14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nessing the Power of Python in ArcGIS Using the Conda Distribution">
            <a:extLst>
              <a:ext uri="{FF2B5EF4-FFF2-40B4-BE49-F238E27FC236}">
                <a16:creationId xmlns:a16="http://schemas.microsoft.com/office/drawing/2014/main" id="{86EDA638-CA1D-AF02-6535-C5BDD6BC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5" y="4908152"/>
            <a:ext cx="3836766" cy="8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817870" y="18109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Ambientes de trabajo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6AC20-8D9B-17BA-F122-2A2B8E52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19" y="1356795"/>
            <a:ext cx="8545118" cy="383911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E886A9-98C0-3577-77CB-FCA7580E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https://colab.google/</a:t>
            </a:r>
          </a:p>
        </p:txBody>
      </p:sp>
    </p:spTree>
    <p:extLst>
      <p:ext uri="{BB962C8B-B14F-4D97-AF65-F5344CB8AC3E}">
        <p14:creationId xmlns:p14="http://schemas.microsoft.com/office/powerpoint/2010/main" val="88154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3690D62E-3187-8809-1BD3-0D42E9C8F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34573" r="23809" b="35242"/>
          <a:stretch/>
        </p:blipFill>
        <p:spPr bwMode="auto">
          <a:xfrm>
            <a:off x="5037140" y="2725688"/>
            <a:ext cx="3216162" cy="18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7D25D-A6B5-CF99-0AC8-2CD215934800}"/>
              </a:ext>
            </a:extLst>
          </p:cNvPr>
          <p:cNvSpPr txBox="1"/>
          <p:nvPr/>
        </p:nvSpPr>
        <p:spPr>
          <a:xfrm>
            <a:off x="5040086" y="181094"/>
            <a:ext cx="6872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3200" b="1" dirty="0">
                <a:solidFill>
                  <a:schemeClr val="accent1"/>
                </a:solidFill>
              </a:rPr>
              <a:t>Bibliotecas científicas para Python</a:t>
            </a:r>
            <a:endParaRPr lang="es-MX" sz="3200" baseline="30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276-F072-696B-47E8-5B6F257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3B9-C9DC-46B6-B45E-D060397CC71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NumPy Hacks for Data Manipulation – Predictive Hacks">
            <a:extLst>
              <a:ext uri="{FF2B5EF4-FFF2-40B4-BE49-F238E27FC236}">
                <a16:creationId xmlns:a16="http://schemas.microsoft.com/office/drawing/2014/main" id="{82867651-4117-2BA0-1667-0E01D094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1446785"/>
            <a:ext cx="3755572" cy="16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Pandas Pro – Session Three – Setting and Operations | Python-bloggers">
            <a:extLst>
              <a:ext uri="{FF2B5EF4-FFF2-40B4-BE49-F238E27FC236}">
                <a16:creationId xmlns:a16="http://schemas.microsoft.com/office/drawing/2014/main" id="{BC6227F4-8793-CF89-DD99-2D4BAE03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31" y="1278550"/>
            <a:ext cx="3352799" cy="13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iPy - Python Library - Studyopedia">
            <a:extLst>
              <a:ext uri="{FF2B5EF4-FFF2-40B4-BE49-F238E27FC236}">
                <a16:creationId xmlns:a16="http://schemas.microsoft.com/office/drawing/2014/main" id="{B5C92116-1B41-F9E5-D81A-6B81175B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61" y="1834020"/>
            <a:ext cx="3755573" cy="14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plotlib · PyPI">
            <a:extLst>
              <a:ext uri="{FF2B5EF4-FFF2-40B4-BE49-F238E27FC236}">
                <a16:creationId xmlns:a16="http://schemas.microsoft.com/office/drawing/2014/main" id="{8FDF27B4-AA17-D29F-87EB-679131C2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6" y="2961676"/>
            <a:ext cx="45148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yTorch v1.0 release: Tensors and Dynamic neural networks in Python">
            <a:extLst>
              <a:ext uri="{FF2B5EF4-FFF2-40B4-BE49-F238E27FC236}">
                <a16:creationId xmlns:a16="http://schemas.microsoft.com/office/drawing/2014/main" id="{94347511-C02B-A41C-5967-6F9198D1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73" y="4818227"/>
            <a:ext cx="6311673" cy="126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ello World avec TensorFlow 2.0">
            <a:extLst>
              <a:ext uri="{FF2B5EF4-FFF2-40B4-BE49-F238E27FC236}">
                <a16:creationId xmlns:a16="http://schemas.microsoft.com/office/drawing/2014/main" id="{AD58CE3F-9D74-4587-2325-A5E2B1BB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52" y="3916132"/>
            <a:ext cx="4678363" cy="2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891</Words>
  <Application>Microsoft Office PowerPoint</Application>
  <PresentationFormat>Widescreen</PresentationFormat>
  <Paragraphs>297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-apple-system</vt:lpstr>
      <vt:lpstr>Aptos</vt:lpstr>
      <vt:lpstr>Aptos Display</vt:lpstr>
      <vt:lpstr>Arial</vt:lpstr>
      <vt:lpstr>Calibri</vt:lpstr>
      <vt:lpstr>Courier New</vt:lpstr>
      <vt:lpstr>Fira Sans</vt:lpstr>
      <vt:lpstr>Montserrat</vt:lpstr>
      <vt:lpstr>Segoe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Antonio García González</dc:creator>
  <cp:lastModifiedBy>Luis Antonio García González</cp:lastModifiedBy>
  <cp:revision>1</cp:revision>
  <dcterms:created xsi:type="dcterms:W3CDTF">2024-08-21T06:26:08Z</dcterms:created>
  <dcterms:modified xsi:type="dcterms:W3CDTF">2024-09-25T22:50:49Z</dcterms:modified>
</cp:coreProperties>
</file>