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F0C0EA-50F5-4EA8-A33D-B83CD1B783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1F75D2-C179-4925-A34D-F7818035B2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0EEDAC-4E5B-4CA1-AF18-8BFD3DA6D4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8DA8AA-2C9B-4F49-8D9C-19A581036C5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0BFA28-1F5E-45E0-9552-3472DB2EC7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C6B6C9-75E1-4E9E-944C-EE46659249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F4D00E-261B-4154-8943-8D232E574F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2F88A7-DAB8-4348-9762-546FC2CAFE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565062-1901-4995-8A28-E87FC93667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AFA6CC-00E9-403C-A304-A14EC62F07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FC8607-7CA7-4DAE-9AB7-AF00AFF7C0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DA3DC7-6A26-4DB5-8DE7-BB5199F95B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44A774-3BDF-4E78-B688-88AB1897BC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D5DF61-74F3-455C-AF14-25E2A103FC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5C5299-0ADD-437B-BC30-A47E5DB8EE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841643-C232-41E9-ABA1-6647CF4DD6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8450B5-1BA1-4BE2-A40C-DFF5C78A7D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8AD6D8-E960-4AF6-B383-D547EC6F73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71152CF-B02A-458F-9424-67F9AFBC97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01C72D-E17E-423B-A2DD-81BCB65239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B591A7-2629-4DDF-9AC4-1EE05C7C1A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FC03056-E155-432A-B17A-89992057AA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E8A763-06FE-4065-955A-B5226C6874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B1A5712-FA79-4142-A2B9-D078CA2A29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F4549B5-5A0B-4019-8A2F-1D6391C0AC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F6134CB-3068-4D13-B39F-7F70453006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319DFC-140A-4060-90E4-EF1033B8B5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5C5FB49-3924-4D4A-A881-F4E5759E04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85E7F94-FA14-4308-A1B3-CC242BEDAC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10AB81-0558-471F-97E5-0EF69C1A556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26566DA-0196-4D60-B84F-1099BA189D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CBC0C5A-143D-4B01-A5EF-00FE0DE5E5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1D67F55-EC77-4281-84EE-588558A7D6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D46718-F3E2-44F4-92C6-AC0C8F253C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C6A047E-A549-41F6-9928-7EDD89AA24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B7A1985-DB3D-4B79-BA41-8E17279755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AA07C06-5526-47D7-B0B9-60C8956C66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D4319B-C4C1-42F4-81AA-4D51102E73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8A7986C-C88E-44AD-A2B5-BDEB7E604C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990BD7A-8C04-4E1B-804B-66DEB4377A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F036DCD-4154-4670-8963-B12427FC03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D1F3AE0-0FDB-419A-8829-BC0697FAA8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6D612AD-7A8B-4E58-896A-1DDA090C29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67CF36-1823-4116-A339-636AE2AFAB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777C94-6A09-42CE-8703-499FCF46D3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A7C525-5FF3-4840-BC98-B82BFE4C22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A05CCF-5CDB-454D-AD51-E87D162F43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9EA071-ECA8-4FD2-9ADB-711DD1B9C2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F5855E84-82FD-49E0-A2E9-817AE248C8BE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1CE4B6E1-0DF3-4690-A16C-1DB680CEAA09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83BA373A-6BFF-48B8-84AE-ABB39AD5F27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3EC5E175-EC24-468C-9405-873F48FE42DD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Ubuntu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Ubuntu Linux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Ubuntu Linux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Ubuntu (/ʊˈbʊntuː/ ⓘ uu-BUUN-too)[8] is a Linux distribution based on Debian and composed mostly of free and open-source software.[9][10][11] Ubuntu is officially released in multiple editions: Desktop,[12] Server,[13] and Core[14] for Internet of things devices[15] and robots.[16][17] All of the editions can run on a computer alone, or in a virtual machine.[18] Ubuntu is a popular operating system for cloud computing, with support for OpenStack.[19]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376000" y="2376000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720" cy="294840"/>
          </a:xfrm>
          <a:prstGeom prst="rect">
            <a:avLst/>
          </a:prstGeom>
          <a:ln w="18000"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743200" y="1348920"/>
            <a:ext cx="4099320" cy="23086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2023-10-12T19:51:12Z</dcterms:created>
  <dc:creator/>
  <dc:description/>
  <dc:language>en-US</dc:language>
  <cp:lastModifiedBy/>
  <dcterms:modified xsi:type="dcterms:W3CDTF">2023-10-12T19:55:40Z</dcterms:modified>
  <cp:revision>2</cp:revision>
  <dc:subject/>
  <dc:title>Blueprint Plans</dc:title>
</cp:coreProperties>
</file>