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id-ID"/>
              <a:t>Klik untuk mengedit gaya judul Master</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id-ID"/>
              <a:t>Klik untuk mengedit gaya judul Master</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id-ID"/>
              <a:t>Klik untuk mengedit gaya judul Master</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id-ID"/>
              <a:t>Klik untuk mengedit gaya judul Master</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7/24/2020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892C15-988F-0140-B2C2-BF43CE6EEE28}"/>
              </a:ext>
            </a:extLst>
          </p:cNvPr>
          <p:cNvSpPr>
            <a:spLocks noGrp="1"/>
          </p:cNvSpPr>
          <p:nvPr>
            <p:ph type="ctrTitle"/>
          </p:nvPr>
        </p:nvSpPr>
        <p:spPr/>
        <p:txBody>
          <a:bodyPr/>
          <a:lstStyle/>
          <a:p>
            <a:r>
              <a:rPr lang="id-ID"/>
              <a:t>Pengenalan variabel superglobals &amp; koneksi database </a:t>
            </a:r>
          </a:p>
        </p:txBody>
      </p:sp>
      <p:sp>
        <p:nvSpPr>
          <p:cNvPr id="3" name="Subjudul 2">
            <a:extLst>
              <a:ext uri="{FF2B5EF4-FFF2-40B4-BE49-F238E27FC236}">
                <a16:creationId xmlns:a16="http://schemas.microsoft.com/office/drawing/2014/main" id="{D86E4BD6-01B0-B746-8993-0FB81916D853}"/>
              </a:ext>
            </a:extLst>
          </p:cNvPr>
          <p:cNvSpPr>
            <a:spLocks noGrp="1"/>
          </p:cNvSpPr>
          <p:nvPr>
            <p:ph type="subTitle" idx="1"/>
          </p:nvPr>
        </p:nvSpPr>
        <p:spPr/>
        <p:txBody>
          <a:bodyPr/>
          <a:lstStyle/>
          <a:p>
            <a:r>
              <a:rPr lang="id-ID"/>
              <a:t>Oleh : leonard d damanik</a:t>
            </a:r>
          </a:p>
          <a:p>
            <a:r>
              <a:rPr lang="id-ID"/>
              <a:t>Kelas : 11 rpl 2</a:t>
            </a:r>
          </a:p>
          <a:p>
            <a:r>
              <a:rPr lang="id-ID"/>
              <a:t>24/07/20</a:t>
            </a:r>
          </a:p>
        </p:txBody>
      </p:sp>
    </p:spTree>
    <p:extLst>
      <p:ext uri="{BB962C8B-B14F-4D97-AF65-F5344CB8AC3E}">
        <p14:creationId xmlns:p14="http://schemas.microsoft.com/office/powerpoint/2010/main" val="1111352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B8B26A3-B482-6747-83C8-EAEB0060BE9E}"/>
              </a:ext>
            </a:extLst>
          </p:cNvPr>
          <p:cNvSpPr>
            <a:spLocks noGrp="1"/>
          </p:cNvSpPr>
          <p:nvPr>
            <p:ph type="title"/>
          </p:nvPr>
        </p:nvSpPr>
        <p:spPr/>
        <p:txBody>
          <a:bodyPr/>
          <a:lstStyle/>
          <a:p>
            <a:r>
              <a:rPr lang="id-ID"/>
              <a:t>Konten</a:t>
            </a:r>
          </a:p>
        </p:txBody>
      </p:sp>
      <p:sp>
        <p:nvSpPr>
          <p:cNvPr id="3" name="Tampungan Konten 2">
            <a:extLst>
              <a:ext uri="{FF2B5EF4-FFF2-40B4-BE49-F238E27FC236}">
                <a16:creationId xmlns:a16="http://schemas.microsoft.com/office/drawing/2014/main" id="{D7FBF9A3-84B4-7D44-839F-D31C096BC68B}"/>
              </a:ext>
            </a:extLst>
          </p:cNvPr>
          <p:cNvSpPr>
            <a:spLocks noGrp="1"/>
          </p:cNvSpPr>
          <p:nvPr>
            <p:ph idx="1"/>
          </p:nvPr>
        </p:nvSpPr>
        <p:spPr/>
        <p:txBody>
          <a:bodyPr/>
          <a:lstStyle/>
          <a:p>
            <a:pPr marL="457200" indent="-457200">
              <a:buFont typeface="+mj-lt"/>
              <a:buAutoNum type="arabicPeriod"/>
            </a:pPr>
            <a:r>
              <a:rPr lang="id-ID"/>
              <a:t>Mengenal ruang lingkup lokal &amp; global</a:t>
            </a:r>
          </a:p>
          <a:p>
            <a:pPr marL="457200" indent="-457200">
              <a:buFont typeface="+mj-lt"/>
              <a:buAutoNum type="arabicPeriod"/>
            </a:pPr>
            <a:r>
              <a:rPr lang="id-ID"/>
              <a:t>Mengenal variabel superglobal</a:t>
            </a:r>
          </a:p>
          <a:p>
            <a:pPr marL="457200" indent="-457200">
              <a:buFont typeface="+mj-lt"/>
              <a:buAutoNum type="arabicPeriod"/>
            </a:pPr>
            <a:r>
              <a:rPr lang="id-ID"/>
              <a:t>Implementasi pada form login &amp; registrasi serta koneksi database</a:t>
            </a:r>
          </a:p>
          <a:p>
            <a:pPr marL="457200" indent="-457200">
              <a:buFont typeface="+mj-lt"/>
              <a:buAutoNum type="arabicPeriod"/>
            </a:pPr>
            <a:endParaRPr lang="id-ID"/>
          </a:p>
        </p:txBody>
      </p:sp>
    </p:spTree>
    <p:extLst>
      <p:ext uri="{BB962C8B-B14F-4D97-AF65-F5344CB8AC3E}">
        <p14:creationId xmlns:p14="http://schemas.microsoft.com/office/powerpoint/2010/main" val="75727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EB87DF3-3895-9148-941E-DAD2A9FA0F33}"/>
              </a:ext>
            </a:extLst>
          </p:cNvPr>
          <p:cNvSpPr>
            <a:spLocks noGrp="1"/>
          </p:cNvSpPr>
          <p:nvPr>
            <p:ph type="title"/>
          </p:nvPr>
        </p:nvSpPr>
        <p:spPr/>
        <p:txBody>
          <a:bodyPr/>
          <a:lstStyle/>
          <a:p>
            <a:r>
              <a:rPr lang="id-ID"/>
              <a:t>Ruang lingkup lokal &amp; global</a:t>
            </a:r>
          </a:p>
        </p:txBody>
      </p:sp>
      <p:sp>
        <p:nvSpPr>
          <p:cNvPr id="3" name="Tampungan Konten 2">
            <a:extLst>
              <a:ext uri="{FF2B5EF4-FFF2-40B4-BE49-F238E27FC236}">
                <a16:creationId xmlns:a16="http://schemas.microsoft.com/office/drawing/2014/main" id="{6CDCC4C0-E1CE-124C-98E2-C5B5A74FDD4E}"/>
              </a:ext>
            </a:extLst>
          </p:cNvPr>
          <p:cNvSpPr>
            <a:spLocks noGrp="1"/>
          </p:cNvSpPr>
          <p:nvPr>
            <p:ph idx="1"/>
          </p:nvPr>
        </p:nvSpPr>
        <p:spPr/>
        <p:txBody>
          <a:bodyPr/>
          <a:lstStyle/>
          <a:p>
            <a:r>
              <a:rPr lang="id-ID"/>
              <a:t>Terdapat 2 lingkup : lokal(akses dalam method)  &amp; global(Akses keseluruhan) </a:t>
            </a:r>
          </a:p>
        </p:txBody>
      </p:sp>
    </p:spTree>
    <p:extLst>
      <p:ext uri="{BB962C8B-B14F-4D97-AF65-F5344CB8AC3E}">
        <p14:creationId xmlns:p14="http://schemas.microsoft.com/office/powerpoint/2010/main" val="228265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2EE3191-DAEA-2641-8474-ACFE95F31310}"/>
              </a:ext>
            </a:extLst>
          </p:cNvPr>
          <p:cNvSpPr>
            <a:spLocks noGrp="1"/>
          </p:cNvSpPr>
          <p:nvPr>
            <p:ph type="title"/>
          </p:nvPr>
        </p:nvSpPr>
        <p:spPr/>
        <p:txBody>
          <a:bodyPr/>
          <a:lstStyle/>
          <a:p>
            <a:r>
              <a:rPr lang="id-ID"/>
              <a:t>Variabel superglobals</a:t>
            </a:r>
          </a:p>
        </p:txBody>
      </p:sp>
      <p:pic>
        <p:nvPicPr>
          <p:cNvPr id="4" name="Gambar 4">
            <a:extLst>
              <a:ext uri="{FF2B5EF4-FFF2-40B4-BE49-F238E27FC236}">
                <a16:creationId xmlns:a16="http://schemas.microsoft.com/office/drawing/2014/main" id="{5890DA55-E012-D047-B920-4EEAADD5FD3E}"/>
              </a:ext>
            </a:extLst>
          </p:cNvPr>
          <p:cNvPicPr>
            <a:picLocks noGrp="1" noChangeAspect="1"/>
          </p:cNvPicPr>
          <p:nvPr>
            <p:ph idx="1"/>
          </p:nvPr>
        </p:nvPicPr>
        <p:blipFill>
          <a:blip r:embed="rId2"/>
          <a:stretch>
            <a:fillRect/>
          </a:stretch>
        </p:blipFill>
        <p:spPr>
          <a:xfrm>
            <a:off x="1141412" y="2514600"/>
            <a:ext cx="9905998" cy="3737546"/>
          </a:xfrm>
        </p:spPr>
      </p:pic>
    </p:spTree>
    <p:extLst>
      <p:ext uri="{BB962C8B-B14F-4D97-AF65-F5344CB8AC3E}">
        <p14:creationId xmlns:p14="http://schemas.microsoft.com/office/powerpoint/2010/main" val="172469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DC68FB5-AC76-6F47-9189-4615E6B0D683}"/>
              </a:ext>
            </a:extLst>
          </p:cNvPr>
          <p:cNvSpPr>
            <a:spLocks noGrp="1"/>
          </p:cNvSpPr>
          <p:nvPr>
            <p:ph type="title"/>
          </p:nvPr>
        </p:nvSpPr>
        <p:spPr>
          <a:xfrm>
            <a:off x="1141413" y="914806"/>
            <a:ext cx="9905998" cy="1752193"/>
          </a:xfrm>
        </p:spPr>
        <p:txBody>
          <a:bodyPr/>
          <a:lstStyle/>
          <a:p>
            <a:r>
              <a:rPr lang="id-ID"/>
              <a:t>$_Session</a:t>
            </a:r>
          </a:p>
        </p:txBody>
      </p:sp>
      <p:sp>
        <p:nvSpPr>
          <p:cNvPr id="3" name="Tampungan Konten 2">
            <a:extLst>
              <a:ext uri="{FF2B5EF4-FFF2-40B4-BE49-F238E27FC236}">
                <a16:creationId xmlns:a16="http://schemas.microsoft.com/office/drawing/2014/main" id="{9819DB79-3AD0-DD42-8479-AD7E8B821796}"/>
              </a:ext>
            </a:extLst>
          </p:cNvPr>
          <p:cNvSpPr>
            <a:spLocks noGrp="1"/>
          </p:cNvSpPr>
          <p:nvPr>
            <p:ph idx="1"/>
          </p:nvPr>
        </p:nvSpPr>
        <p:spPr/>
        <p:txBody>
          <a:bodyPr/>
          <a:lstStyle/>
          <a:p>
            <a:r>
              <a:rPr lang="id-ID" b="0" i="0">
                <a:solidFill>
                  <a:srgbClr val="616161"/>
                </a:solidFill>
                <a:effectLst/>
                <a:latin typeface="Open Sans"/>
              </a:rPr>
              <a:t>Ketika kita memulai session dengan menjalankan perintah </a:t>
            </a:r>
            <a:r>
              <a:rPr lang="id-ID"/>
              <a:t>session_start()</a:t>
            </a:r>
            <a:r>
              <a:rPr lang="id-ID" b="0" i="0">
                <a:solidFill>
                  <a:srgbClr val="616161"/>
                </a:solidFill>
                <a:effectLst/>
                <a:latin typeface="Open Sans"/>
              </a:rPr>
              <a:t> maka PHP akan menjalankan perintah baik pada server maupun pada client/user.</a:t>
            </a:r>
          </a:p>
          <a:p>
            <a:r>
              <a:rPr lang="id-ID" b="0" i="0">
                <a:solidFill>
                  <a:srgbClr val="616161"/>
                </a:solidFill>
                <a:effectLst/>
                <a:latin typeface="Open Sans"/>
              </a:rPr>
              <a:t>merupakan data yang disimpan dalam suatu server yang dapat digunakan secara global di server tersebut. </a:t>
            </a:r>
          </a:p>
          <a:p>
            <a:r>
              <a:rPr lang="id-ID" b="0" i="0">
                <a:solidFill>
                  <a:srgbClr val="616161"/>
                </a:solidFill>
                <a:effectLst/>
                <a:latin typeface="Open Sans"/>
              </a:rPr>
              <a:t>contoh penggunaan session adalah ketika user telah login di halaman tertentu, maka ketika membuka halaman lain, php akan mengingat bahwa user tersebut telah login. </a:t>
            </a:r>
            <a:endParaRPr lang="id-ID"/>
          </a:p>
        </p:txBody>
      </p:sp>
    </p:spTree>
    <p:extLst>
      <p:ext uri="{BB962C8B-B14F-4D97-AF65-F5344CB8AC3E}">
        <p14:creationId xmlns:p14="http://schemas.microsoft.com/office/powerpoint/2010/main" val="225491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A66CC19-790A-6D49-AF83-8120EDEDD4FA}"/>
              </a:ext>
            </a:extLst>
          </p:cNvPr>
          <p:cNvSpPr>
            <a:spLocks noGrp="1"/>
          </p:cNvSpPr>
          <p:nvPr>
            <p:ph type="title"/>
          </p:nvPr>
        </p:nvSpPr>
        <p:spPr/>
        <p:txBody>
          <a:bodyPr/>
          <a:lstStyle/>
          <a:p>
            <a:r>
              <a:rPr lang="id-ID"/>
              <a:t>$_GET &amp; $_POST</a:t>
            </a:r>
          </a:p>
        </p:txBody>
      </p:sp>
      <p:sp>
        <p:nvSpPr>
          <p:cNvPr id="3" name="Tampungan Konten 2">
            <a:extLst>
              <a:ext uri="{FF2B5EF4-FFF2-40B4-BE49-F238E27FC236}">
                <a16:creationId xmlns:a16="http://schemas.microsoft.com/office/drawing/2014/main" id="{59C1E25A-1ADE-9F45-AF09-8971D4C7B783}"/>
              </a:ext>
            </a:extLst>
          </p:cNvPr>
          <p:cNvSpPr>
            <a:spLocks noGrp="1"/>
          </p:cNvSpPr>
          <p:nvPr>
            <p:ph idx="1"/>
          </p:nvPr>
        </p:nvSpPr>
        <p:spPr/>
        <p:txBody>
          <a:bodyPr>
            <a:normAutofit lnSpcReduction="10000"/>
          </a:bodyPr>
          <a:lstStyle/>
          <a:p>
            <a:pPr marL="0" indent="0">
              <a:buNone/>
            </a:pPr>
            <a:endParaRPr lang="id-ID" b="0" i="0">
              <a:solidFill>
                <a:schemeClr val="accent1"/>
              </a:solidFill>
              <a:effectLst/>
              <a:latin typeface="Open Sans"/>
            </a:endParaRPr>
          </a:p>
          <a:p>
            <a:r>
              <a:rPr lang="id-ID" b="0" i="0">
                <a:solidFill>
                  <a:schemeClr val="accent1"/>
                </a:solidFill>
                <a:effectLst/>
                <a:latin typeface="Open Sans"/>
              </a:rPr>
              <a:t>Apabila data yang dikirim ke server bersifat rahasia, Anda dapat menggunakan method POST, misalnya untuk mengirimkan data username dan password.</a:t>
            </a:r>
          </a:p>
          <a:p>
            <a:r>
              <a:rPr lang="id-ID" b="0" i="0">
                <a:solidFill>
                  <a:schemeClr val="accent1"/>
                </a:solidFill>
                <a:effectLst/>
                <a:latin typeface="Open Sans"/>
              </a:rPr>
              <a:t>Apabila data yang dikirim ke server berupa data umum dan biasanya untuk memperjelas data yang dimasukkan di form, Anda dapat menggunakan method GET, misalnya untuk form pencarian data, polling dan lainnya.</a:t>
            </a:r>
          </a:p>
          <a:p>
            <a:r>
              <a:rPr lang="id-ID" b="0" i="0">
                <a:solidFill>
                  <a:schemeClr val="accent1"/>
                </a:solidFill>
                <a:effectLst/>
                <a:latin typeface="Open Sans"/>
              </a:rPr>
              <a:t>Jika data yang dikirimkan cukup banyak, gunakanlah method POST</a:t>
            </a:r>
          </a:p>
          <a:p>
            <a:r>
              <a:rPr lang="id-ID" b="0" i="0">
                <a:solidFill>
                  <a:schemeClr val="accent1"/>
                </a:solidFill>
                <a:effectLst/>
                <a:latin typeface="Open Sans"/>
              </a:rPr>
              <a:t>Jika data yang dikirimkan berupa file, gunakan method POST (*)</a:t>
            </a:r>
          </a:p>
          <a:p>
            <a:endParaRPr lang="id-ID"/>
          </a:p>
        </p:txBody>
      </p:sp>
    </p:spTree>
    <p:extLst>
      <p:ext uri="{BB962C8B-B14F-4D97-AF65-F5344CB8AC3E}">
        <p14:creationId xmlns:p14="http://schemas.microsoft.com/office/powerpoint/2010/main" val="93656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45B7C16-2866-2D4F-B7FC-09D7F6844F75}"/>
              </a:ext>
            </a:extLst>
          </p:cNvPr>
          <p:cNvSpPr>
            <a:spLocks noGrp="1"/>
          </p:cNvSpPr>
          <p:nvPr>
            <p:ph type="title"/>
          </p:nvPr>
        </p:nvSpPr>
        <p:spPr>
          <a:xfrm>
            <a:off x="1141413" y="609600"/>
            <a:ext cx="9905998" cy="5637170"/>
          </a:xfrm>
        </p:spPr>
        <p:txBody>
          <a:bodyPr>
            <a:normAutofit/>
          </a:bodyPr>
          <a:lstStyle/>
          <a:p>
            <a:pPr algn="ctr"/>
            <a:r>
              <a:rPr lang="id-ID" sz="5400"/>
              <a:t>&lt;Let’s code/&gt;</a:t>
            </a:r>
          </a:p>
        </p:txBody>
      </p:sp>
    </p:spTree>
    <p:extLst>
      <p:ext uri="{BB962C8B-B14F-4D97-AF65-F5344CB8AC3E}">
        <p14:creationId xmlns:p14="http://schemas.microsoft.com/office/powerpoint/2010/main" val="2291289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Ja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Layar Lebar</PresentationFormat>
  <Slides>7</Slides>
  <Notes>0</Notes>
  <HiddenSlides>0</HiddenSlides>
  <ScaleCrop>false</ScaleCrop>
  <HeadingPairs>
    <vt:vector size="4" baseType="variant">
      <vt:variant>
        <vt:lpstr>Tema</vt:lpstr>
      </vt:variant>
      <vt:variant>
        <vt:i4>1</vt:i4>
      </vt:variant>
      <vt:variant>
        <vt:lpstr>Judul Slide</vt:lpstr>
      </vt:variant>
      <vt:variant>
        <vt:i4>7</vt:i4>
      </vt:variant>
    </vt:vector>
  </HeadingPairs>
  <TitlesOfParts>
    <vt:vector size="8" baseType="lpstr">
      <vt:lpstr>Jala</vt:lpstr>
      <vt:lpstr>Pengenalan variabel superglobals &amp; koneksi database </vt:lpstr>
      <vt:lpstr>Konten</vt:lpstr>
      <vt:lpstr>Ruang lingkup lokal &amp; global</vt:lpstr>
      <vt:lpstr>Variabel superglobals</vt:lpstr>
      <vt:lpstr>$_Session</vt:lpstr>
      <vt:lpstr>$_GET &amp; $_POST</vt:lpstr>
      <vt:lpstr>&lt;Let’s code/&gt;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variabel superglobals &amp; koneksi database</dc:title>
  <dc:creator>Pengguna Tidak dikenal</dc:creator>
  <cp:lastModifiedBy>Pengguna Tidak dikenal</cp:lastModifiedBy>
  <cp:revision>5</cp:revision>
  <dcterms:created xsi:type="dcterms:W3CDTF">2020-07-23T12:05:25Z</dcterms:created>
  <dcterms:modified xsi:type="dcterms:W3CDTF">2020-07-24T01:23:45Z</dcterms:modified>
</cp:coreProperties>
</file>