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07701" y="3010735"/>
            <a:ext cx="1587667" cy="1384101"/>
            <a:chOff x="2355948" y="1802593"/>
            <a:chExt cx="1587667" cy="1384101"/>
          </a:xfrm>
        </p:grpSpPr>
        <p:sp>
          <p:nvSpPr>
            <p:cNvPr id="10" name="Oval 9"/>
            <p:cNvSpPr/>
            <p:nvPr/>
          </p:nvSpPr>
          <p:spPr>
            <a:xfrm>
              <a:off x="2465934" y="1802593"/>
              <a:ext cx="1384101" cy="1384101"/>
            </a:xfrm>
            <a:prstGeom prst="ellipse">
              <a:avLst/>
            </a:prstGeom>
            <a:solidFill>
              <a:srgbClr val="008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2355948" y="2005290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y</a:t>
              </a:r>
              <a:r>
                <a:rPr lang="en-US" sz="1700" kern="1200" dirty="0" smtClean="0"/>
                <a:t> ~ Poisson(λ)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600" dirty="0"/>
                <a:t>N</a:t>
              </a:r>
              <a:r>
                <a:rPr lang="en-US" sz="1600" baseline="-25000" dirty="0"/>
                <a:t>ct </a:t>
              </a:r>
              <a:r>
                <a:rPr lang="en-US" sz="1600" dirty="0"/>
                <a:t>N</a:t>
              </a:r>
              <a:r>
                <a:rPr lang="en-US" sz="1600" baseline="-25000" dirty="0"/>
                <a:t>yr </a:t>
              </a:r>
              <a:r>
                <a:rPr lang="en-US" sz="1600" dirty="0"/>
                <a:t>N</a:t>
              </a:r>
              <a:r>
                <a:rPr lang="en-US" sz="16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33324" y="3010735"/>
            <a:ext cx="1587667" cy="1384101"/>
            <a:chOff x="2355948" y="1802593"/>
            <a:chExt cx="1587667" cy="1384101"/>
          </a:xfrm>
        </p:grpSpPr>
        <p:sp>
          <p:nvSpPr>
            <p:cNvPr id="13" name="Oval 12"/>
            <p:cNvSpPr/>
            <p:nvPr/>
          </p:nvSpPr>
          <p:spPr>
            <a:xfrm>
              <a:off x="2465934" y="1802593"/>
              <a:ext cx="1384101" cy="1384101"/>
            </a:xfrm>
            <a:prstGeom prst="ellipse">
              <a:avLst/>
            </a:prstGeom>
            <a:solidFill>
              <a:srgbClr val="8064A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2355948" y="2005290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Log λ</a:t>
              </a:r>
              <a:endParaRPr lang="en-US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600" dirty="0"/>
                <a:t>N</a:t>
              </a:r>
              <a:r>
                <a:rPr lang="en-US" sz="1600" baseline="-25000" dirty="0"/>
                <a:t>ct </a:t>
              </a:r>
              <a:r>
                <a:rPr lang="en-US" sz="1600" dirty="0"/>
                <a:t>N</a:t>
              </a:r>
              <a:r>
                <a:rPr lang="en-US" sz="1600" baseline="-25000" dirty="0"/>
                <a:t>yr </a:t>
              </a:r>
              <a:r>
                <a:rPr lang="en-US" sz="1600" dirty="0"/>
                <a:t>N</a:t>
              </a:r>
              <a:r>
                <a:rPr lang="en-US" sz="16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56429" y="328248"/>
            <a:ext cx="1587667" cy="978707"/>
            <a:chOff x="2115316" y="1738286"/>
            <a:chExt cx="1587667" cy="978707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μ</a:t>
              </a:r>
              <a:r>
                <a:rPr lang="en-US" baseline="-25000" dirty="0" smtClean="0"/>
                <a:t>state_hp</a:t>
              </a:r>
              <a:endParaRPr lang="en-US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st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sp>
        <p:nvSpPr>
          <p:cNvPr id="26" name="Oval 4"/>
          <p:cNvSpPr/>
          <p:nvPr/>
        </p:nvSpPr>
        <p:spPr>
          <a:xfrm>
            <a:off x="4767790" y="490840"/>
            <a:ext cx="1587667" cy="9787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μ</a:t>
            </a:r>
            <a:r>
              <a:rPr lang="en-US" baseline="-25000" dirty="0" smtClean="0"/>
              <a:t>yr_hp</a:t>
            </a:r>
            <a:endParaRPr lang="en-US" kern="1200" dirty="0" smtClean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 smtClean="0"/>
              <a:t>[N</a:t>
            </a:r>
            <a:r>
              <a:rPr lang="en-US" sz="1500" baseline="-25000" dirty="0" smtClean="0"/>
              <a:t>fs</a:t>
            </a:r>
            <a:r>
              <a:rPr lang="en-US" sz="1500" dirty="0" smtClean="0"/>
              <a:t>]</a:t>
            </a:r>
            <a:endParaRPr lang="en-US" sz="1500" kern="1200" dirty="0"/>
          </a:p>
        </p:txBody>
      </p:sp>
      <p:sp>
        <p:nvSpPr>
          <p:cNvPr id="32" name="Oval 4"/>
          <p:cNvSpPr/>
          <p:nvPr/>
        </p:nvSpPr>
        <p:spPr>
          <a:xfrm>
            <a:off x="3973957" y="5294269"/>
            <a:ext cx="1587667" cy="9787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μ</a:t>
            </a:r>
            <a:r>
              <a:rPr lang="en-US" baseline="-25000" dirty="0" smtClean="0"/>
              <a:t>yr_hp</a:t>
            </a:r>
            <a:endParaRPr lang="en-US" kern="1200" dirty="0" smtClean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 smtClean="0"/>
              <a:t>[N</a:t>
            </a:r>
            <a:r>
              <a:rPr lang="en-US" sz="1500" baseline="-25000" dirty="0" smtClean="0"/>
              <a:t>fs</a:t>
            </a:r>
            <a:r>
              <a:rPr lang="en-US" sz="1500" dirty="0" smtClean="0"/>
              <a:t>]</a:t>
            </a:r>
            <a:endParaRPr lang="en-US" sz="1500" kern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38189" y="352450"/>
            <a:ext cx="1587667" cy="978707"/>
            <a:chOff x="2115316" y="1738286"/>
            <a:chExt cx="1587667" cy="978707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state_hp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st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9815" y="1528673"/>
            <a:ext cx="1587667" cy="981848"/>
            <a:chOff x="2115316" y="1738286"/>
            <a:chExt cx="1587667" cy="978707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county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ct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9642" y="810397"/>
            <a:ext cx="1587667" cy="978707"/>
            <a:chOff x="2115316" y="1738286"/>
            <a:chExt cx="1587667" cy="978707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year_hp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500" dirty="0" smtClean="0"/>
                <a:t>N</a:t>
              </a:r>
              <a:r>
                <a:rPr lang="en-US" sz="1500" baseline="-25000" dirty="0" smtClean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44976" y="1941415"/>
            <a:ext cx="1587667" cy="978707"/>
            <a:chOff x="2115316" y="1738286"/>
            <a:chExt cx="1587667" cy="978707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year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yr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8761" y="3179018"/>
            <a:ext cx="1587667" cy="978707"/>
            <a:chOff x="2115316" y="1738286"/>
            <a:chExt cx="1587667" cy="978707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noise_hp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85343" y="3176172"/>
            <a:ext cx="1587667" cy="978707"/>
            <a:chOff x="2128684" y="1738286"/>
            <a:chExt cx="1587667" cy="978707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Oval 4"/>
            <p:cNvSpPr/>
            <p:nvPr/>
          </p:nvSpPr>
          <p:spPr>
            <a:xfrm>
              <a:off x="2128684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noise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50" dirty="0" smtClean="0"/>
                <a:t>[N</a:t>
              </a:r>
              <a:r>
                <a:rPr lang="en-US" sz="1450" baseline="-25000" dirty="0" smtClean="0"/>
                <a:t>ct </a:t>
              </a:r>
              <a:r>
                <a:rPr lang="en-US" sz="1450" dirty="0" smtClean="0"/>
                <a:t>N</a:t>
              </a:r>
              <a:r>
                <a:rPr lang="en-US" sz="1450" baseline="-25000" dirty="0" smtClean="0"/>
                <a:t>yr </a:t>
              </a:r>
              <a:r>
                <a:rPr lang="en-US" sz="1400" dirty="0" smtClean="0"/>
                <a:t>N</a:t>
              </a:r>
              <a:r>
                <a:rPr lang="en-US" sz="1400" baseline="-25000" dirty="0" smtClean="0"/>
                <a:t>fs</a:t>
              </a:r>
              <a:r>
                <a:rPr lang="en-US" sz="1450" dirty="0" smtClean="0"/>
                <a:t>]</a:t>
              </a:r>
              <a:endParaRPr lang="en-US" sz="145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33860" y="4553372"/>
            <a:ext cx="1587667" cy="978707"/>
            <a:chOff x="2128684" y="1738286"/>
            <a:chExt cx="1587667" cy="978707"/>
          </a:xfrm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val 4"/>
            <p:cNvSpPr/>
            <p:nvPr/>
          </p:nvSpPr>
          <p:spPr>
            <a:xfrm>
              <a:off x="2128684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Land mass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50" dirty="0" smtClean="0"/>
                <a:t>[N</a:t>
              </a:r>
              <a:r>
                <a:rPr lang="en-US" sz="1450" baseline="-25000" dirty="0" smtClean="0"/>
                <a:t>ct </a:t>
              </a:r>
              <a:r>
                <a:rPr lang="en-US" sz="1450" dirty="0" smtClean="0"/>
                <a:t>]</a:t>
              </a:r>
              <a:endParaRPr lang="en-US" sz="1450" kern="1200" dirty="0"/>
            </a:p>
          </p:txBody>
        </p:sp>
      </p:grpSp>
      <p:cxnSp>
        <p:nvCxnSpPr>
          <p:cNvPr id="56" name="Straight Arrow Connector 55"/>
          <p:cNvCxnSpPr>
            <a:stCxn id="38" idx="4"/>
            <a:endCxn id="13" idx="0"/>
          </p:cNvCxnSpPr>
          <p:nvPr/>
        </p:nvCxnSpPr>
        <p:spPr>
          <a:xfrm flipH="1">
            <a:off x="4535361" y="2510521"/>
            <a:ext cx="2272" cy="50021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4"/>
            <a:endCxn id="38" idx="1"/>
          </p:cNvCxnSpPr>
          <p:nvPr/>
        </p:nvCxnSpPr>
        <p:spPr>
          <a:xfrm>
            <a:off x="3964247" y="1306955"/>
            <a:ext cx="250097" cy="420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4"/>
            <a:endCxn id="38" idx="7"/>
          </p:cNvCxnSpPr>
          <p:nvPr/>
        </p:nvCxnSpPr>
        <p:spPr>
          <a:xfrm flipH="1">
            <a:off x="4860922" y="1331157"/>
            <a:ext cx="285085" cy="3963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6"/>
            <a:endCxn id="13" idx="2"/>
          </p:cNvCxnSpPr>
          <p:nvPr/>
        </p:nvCxnSpPr>
        <p:spPr>
          <a:xfrm>
            <a:off x="3136993" y="3697679"/>
            <a:ext cx="706317" cy="510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6"/>
            <a:endCxn id="50" idx="2"/>
          </p:cNvCxnSpPr>
          <p:nvPr/>
        </p:nvCxnSpPr>
        <p:spPr>
          <a:xfrm flipV="1">
            <a:off x="1373779" y="3697679"/>
            <a:ext cx="848814" cy="2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13" idx="3"/>
          </p:cNvCxnSpPr>
          <p:nvPr/>
        </p:nvCxnSpPr>
        <p:spPr>
          <a:xfrm flipV="1">
            <a:off x="3051599" y="4192139"/>
            <a:ext cx="994408" cy="559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" idx="6"/>
            <a:endCxn id="10" idx="2"/>
          </p:cNvCxnSpPr>
          <p:nvPr/>
        </p:nvCxnSpPr>
        <p:spPr>
          <a:xfrm>
            <a:off x="5227411" y="3702786"/>
            <a:ext cx="1690276" cy="0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5"/>
            <a:endCxn id="44" idx="1"/>
          </p:cNvCxnSpPr>
          <p:nvPr/>
        </p:nvCxnSpPr>
        <p:spPr>
          <a:xfrm>
            <a:off x="2180749" y="1655193"/>
            <a:ext cx="648756" cy="484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4" idx="5"/>
            <a:endCxn id="13" idx="1"/>
          </p:cNvCxnSpPr>
          <p:nvPr/>
        </p:nvCxnSpPr>
        <p:spPr>
          <a:xfrm>
            <a:off x="3476083" y="2786211"/>
            <a:ext cx="569924" cy="42722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804145" y="5442848"/>
            <a:ext cx="160460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338157" y="5622810"/>
            <a:ext cx="2205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Probabilistic Connection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38157" y="5030586"/>
            <a:ext cx="2301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Deterministic Connection</a:t>
            </a:r>
            <a:endParaRPr lang="en-US" sz="16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804145" y="6056920"/>
            <a:ext cx="161797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181673" y="4805062"/>
            <a:ext cx="2628122" cy="1638515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81673" y="354670"/>
            <a:ext cx="2628122" cy="139904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N</a:t>
            </a:r>
            <a:r>
              <a:rPr lang="en-US" sz="1900" baseline="-25000" dirty="0" smtClean="0"/>
              <a:t>fs</a:t>
            </a:r>
            <a:r>
              <a:rPr lang="en-US" sz="1900" dirty="0" smtClean="0"/>
              <a:t> </a:t>
            </a:r>
            <a:r>
              <a:rPr lang="en-US" sz="1900" baseline="-25000" dirty="0" smtClean="0"/>
              <a:t>:</a:t>
            </a:r>
            <a:r>
              <a:rPr lang="en-US" sz="1900" dirty="0" smtClean="0"/>
              <a:t> Number of f-scales</a:t>
            </a:r>
          </a:p>
          <a:p>
            <a:r>
              <a:rPr lang="en-US" sz="1900" dirty="0" smtClean="0"/>
              <a:t>N</a:t>
            </a:r>
            <a:r>
              <a:rPr lang="en-US" sz="1900" baseline="-25000" dirty="0" smtClean="0"/>
              <a:t>ct</a:t>
            </a:r>
            <a:r>
              <a:rPr lang="en-US" sz="1900" dirty="0" smtClean="0"/>
              <a:t> : Number of counties</a:t>
            </a:r>
          </a:p>
          <a:p>
            <a:r>
              <a:rPr lang="en-US" sz="1900" dirty="0" smtClean="0"/>
              <a:t>N</a:t>
            </a:r>
            <a:r>
              <a:rPr lang="en-US" sz="1900" baseline="-25000" dirty="0" smtClean="0"/>
              <a:t>st</a:t>
            </a:r>
            <a:r>
              <a:rPr lang="en-US" sz="1900" dirty="0" smtClean="0"/>
              <a:t> : Number of states</a:t>
            </a:r>
          </a:p>
          <a:p>
            <a:r>
              <a:rPr lang="en-US" sz="1900" dirty="0" smtClean="0"/>
              <a:t>N</a:t>
            </a:r>
            <a:r>
              <a:rPr lang="en-US" sz="1900" baseline="-25000" dirty="0" smtClean="0"/>
              <a:t>yr</a:t>
            </a:r>
            <a:r>
              <a:rPr lang="en-US" sz="1900" dirty="0" smtClean="0"/>
              <a:t> : Number of years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1246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91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Miller</dc:creator>
  <cp:lastModifiedBy>George Miller</cp:lastModifiedBy>
  <cp:revision>6</cp:revision>
  <dcterms:created xsi:type="dcterms:W3CDTF">2015-04-30T19:39:26Z</dcterms:created>
  <dcterms:modified xsi:type="dcterms:W3CDTF">2015-05-03T21:00:41Z</dcterms:modified>
</cp:coreProperties>
</file>