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98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3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9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10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40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9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4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6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55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5E62-1D45-4935-A64B-EA891B8E2C1E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2DB8-07DD-48BC-A711-B55682B5D8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087337" y="1369195"/>
            <a:ext cx="3737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Samy 20 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6405" y="4113597"/>
            <a:ext cx="439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Virginie 30 ans</a:t>
            </a:r>
          </a:p>
        </p:txBody>
      </p:sp>
    </p:spTree>
    <p:extLst>
      <p:ext uri="{BB962C8B-B14F-4D97-AF65-F5344CB8AC3E}">
        <p14:creationId xmlns:p14="http://schemas.microsoft.com/office/powerpoint/2010/main" val="23010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41435" y="5485562"/>
            <a:ext cx="439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/>
                <a:solidFill>
                  <a:schemeClr val="accent1">
                    <a:lumMod val="75000"/>
                  </a:schemeClr>
                </a:solidFill>
                <a:effectLst/>
              </a:rPr>
              <a:t>Virginie </a:t>
            </a:r>
            <a:r>
              <a:rPr lang="fr-FR" sz="5400" b="1" dirty="0">
                <a:ln/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fr-FR" sz="5400" b="1" cap="none" spc="0" dirty="0">
                <a:ln/>
                <a:solidFill>
                  <a:schemeClr val="accent1">
                    <a:lumMod val="75000"/>
                  </a:schemeClr>
                </a:solidFill>
                <a:effectLst/>
              </a:rPr>
              <a:t>0 ans</a:t>
            </a:r>
          </a:p>
        </p:txBody>
      </p:sp>
      <p:pic>
        <p:nvPicPr>
          <p:cNvPr id="1026" name="Picture 2" descr="RÃ©sultat de recherche d'images pour &quot;costume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6" y="2908439"/>
            <a:ext cx="1750226" cy="35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chic and choc png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4" r="19740"/>
          <a:stretch/>
        </p:blipFill>
        <p:spPr bwMode="auto">
          <a:xfrm>
            <a:off x="3784508" y="1993572"/>
            <a:ext cx="4389925" cy="27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87187" y="729390"/>
            <a:ext cx="3737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Samy 20 ans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2300" y="837112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Sam</a:t>
            </a:r>
            <a:r>
              <a:rPr lang="fr-FR" sz="4400" dirty="0">
                <a:solidFill>
                  <a:srgbClr val="FF0000"/>
                </a:solidFill>
              </a:rPr>
              <a:t>e</a:t>
            </a:r>
            <a:r>
              <a:rPr lang="fr-FR" sz="4400" dirty="0"/>
              <a:t>di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990847" y="1463715"/>
            <a:ext cx="93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rgbClr val="00B0F0"/>
                </a:solidFill>
              </a:rPr>
              <a:t>2</a:t>
            </a:r>
            <a:r>
              <a:rPr lang="fr-FR" sz="4400" dirty="0"/>
              <a:t>5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795147" y="2090318"/>
            <a:ext cx="1331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Ao</a:t>
            </a:r>
            <a:r>
              <a:rPr lang="fr-FR" sz="4400" dirty="0">
                <a:solidFill>
                  <a:srgbClr val="00B050"/>
                </a:solidFill>
              </a:rPr>
              <a:t>û</a:t>
            </a:r>
            <a:r>
              <a:rPr lang="fr-FR" sz="4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9435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16899" y="2203531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Samedi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585380" y="2759115"/>
            <a:ext cx="93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27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856672" y="3314699"/>
            <a:ext cx="2397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Octobre</a:t>
            </a:r>
          </a:p>
        </p:txBody>
      </p:sp>
      <p:pic>
        <p:nvPicPr>
          <p:cNvPr id="3" name="Picture 2" descr="RÃ©sultat de recherche d'images pour &quot;annÃ©e 80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" y="396163"/>
            <a:ext cx="4163509" cy="43841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6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RÃ©sultat de recherche d'images pour &quot;annÃ©e 80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40" y="1071811"/>
            <a:ext cx="4163509" cy="43841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576573" y="3555618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rgbClr val="3BFF21"/>
                </a:solidFill>
              </a:rPr>
              <a:t>Samedi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576573" y="4168352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dirty="0"/>
              <a:t>27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576572" y="4781086"/>
            <a:ext cx="2273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dirty="0"/>
              <a:t>Octobre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47" y="1302019"/>
            <a:ext cx="4321410" cy="17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5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694834" y="2572252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3BFF21"/>
                </a:solidFill>
              </a:rPr>
              <a:t>Samedi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694834" y="3184986"/>
            <a:ext cx="21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b="1" dirty="0"/>
              <a:t>27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694833" y="3797720"/>
            <a:ext cx="2273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4400">
                <a:solidFill>
                  <a:srgbClr val="3BFF21"/>
                </a:solidFill>
              </a:defRPr>
            </a:lvl1pPr>
          </a:lstStyle>
          <a:p>
            <a:r>
              <a:rPr lang="fr-FR" b="1" dirty="0"/>
              <a:t>Octobre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44" y="2651367"/>
            <a:ext cx="4321410" cy="17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56331" y="1607629"/>
            <a:ext cx="57967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6600" b="1" cap="none" spc="0" dirty="0">
                <a:ln/>
                <a:effectLst/>
              </a:rPr>
              <a:t>Isabelle &amp; Gilles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212669" y="2566417"/>
            <a:ext cx="3884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Samedi 27 Août</a:t>
            </a:r>
          </a:p>
        </p:txBody>
      </p:sp>
      <p:pic>
        <p:nvPicPr>
          <p:cNvPr id="3" name="Picture 2" descr="Image result for mariage logo">
            <a:extLst>
              <a:ext uri="{FF2B5EF4-FFF2-40B4-BE49-F238E27FC236}">
                <a16:creationId xmlns:a16="http://schemas.microsoft.com/office/drawing/2014/main" id="{4A20466E-0D5A-428A-BEF9-2E3A965C8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1" y="1325843"/>
            <a:ext cx="2401126" cy="358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alliance de mariage logo">
            <a:extLst>
              <a:ext uri="{FF2B5EF4-FFF2-40B4-BE49-F238E27FC236}">
                <a16:creationId xmlns:a16="http://schemas.microsoft.com/office/drawing/2014/main" id="{8CAFF7D5-AFA4-4DDB-9306-88052A83F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4" t="26746" r="13716" b="28238"/>
          <a:stretch/>
        </p:blipFill>
        <p:spPr bwMode="auto">
          <a:xfrm>
            <a:off x="4990324" y="4477066"/>
            <a:ext cx="2105637" cy="139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4DFCDF6-07A9-4FE5-944E-C537AEC4C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44" y="1650869"/>
            <a:ext cx="2303259" cy="25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8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8C11852-8738-D141-BDEA-107481D4E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84" y="661409"/>
            <a:ext cx="4541126" cy="555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507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Gauthier</dc:creator>
  <cp:lastModifiedBy>Laurent Gauthier</cp:lastModifiedBy>
  <cp:revision>10</cp:revision>
  <cp:lastPrinted>2019-10-19T07:27:13Z</cp:lastPrinted>
  <dcterms:created xsi:type="dcterms:W3CDTF">2018-08-24T11:29:23Z</dcterms:created>
  <dcterms:modified xsi:type="dcterms:W3CDTF">2019-10-19T07:29:58Z</dcterms:modified>
</cp:coreProperties>
</file>