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-9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26F1-0F66-0C43-80C2-B791E08C561D}" type="datetimeFigureOut">
              <a:rPr lang="en-US" smtClean="0"/>
              <a:t>5/19/16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5F0E-5B1D-214B-B6D3-12D35E565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0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26F1-0F66-0C43-80C2-B791E08C561D}" type="datetimeFigureOut">
              <a:rPr lang="en-US" smtClean="0"/>
              <a:t>5/19/16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5F0E-5B1D-214B-B6D3-12D35E565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33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26F1-0F66-0C43-80C2-B791E08C561D}" type="datetimeFigureOut">
              <a:rPr lang="en-US" smtClean="0"/>
              <a:t>5/19/16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5F0E-5B1D-214B-B6D3-12D35E565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7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26F1-0F66-0C43-80C2-B791E08C561D}" type="datetimeFigureOut">
              <a:rPr lang="en-US" smtClean="0"/>
              <a:t>5/19/16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5F0E-5B1D-214B-B6D3-12D35E565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60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26F1-0F66-0C43-80C2-B791E08C561D}" type="datetimeFigureOut">
              <a:rPr lang="en-US" smtClean="0"/>
              <a:t>5/19/16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5F0E-5B1D-214B-B6D3-12D35E565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26F1-0F66-0C43-80C2-B791E08C561D}" type="datetimeFigureOut">
              <a:rPr lang="en-US" smtClean="0"/>
              <a:t>5/19/16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5F0E-5B1D-214B-B6D3-12D35E565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868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26F1-0F66-0C43-80C2-B791E08C561D}" type="datetimeFigureOut">
              <a:rPr lang="en-US" smtClean="0"/>
              <a:t>5/19/16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5F0E-5B1D-214B-B6D3-12D35E565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81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26F1-0F66-0C43-80C2-B791E08C561D}" type="datetimeFigureOut">
              <a:rPr lang="en-US" smtClean="0"/>
              <a:t>5/19/16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5F0E-5B1D-214B-B6D3-12D35E565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6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26F1-0F66-0C43-80C2-B791E08C561D}" type="datetimeFigureOut">
              <a:rPr lang="en-US" smtClean="0"/>
              <a:t>5/19/16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5F0E-5B1D-214B-B6D3-12D35E565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17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26F1-0F66-0C43-80C2-B791E08C561D}" type="datetimeFigureOut">
              <a:rPr lang="en-US" smtClean="0"/>
              <a:t>5/19/16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5F0E-5B1D-214B-B6D3-12D35E565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93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26F1-0F66-0C43-80C2-B791E08C561D}" type="datetimeFigureOut">
              <a:rPr lang="en-US" smtClean="0"/>
              <a:t>5/19/16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5F0E-5B1D-214B-B6D3-12D35E565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87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E26F1-0F66-0C43-80C2-B791E08C561D}" type="datetimeFigureOut">
              <a:rPr lang="en-US" smtClean="0"/>
              <a:t>5/19/16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75F0E-5B1D-214B-B6D3-12D35E565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4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olor.adobe.com" TargetMode="External"/><Relationship Id="rId4" Type="http://schemas.openxmlformats.org/officeDocument/2006/relationships/hyperlink" Target="http://www.google.com/fonts" TargetMode="External"/><Relationship Id="rId5" Type="http://schemas.openxmlformats.org/officeDocument/2006/relationships/hyperlink" Target="https://pages.git" TargetMode="External"/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ithub.com/spring2016webdevfun/GeometryFound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95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128" y="2370602"/>
            <a:ext cx="91440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hlinkClick r:id="rId2"/>
              </a:rPr>
              <a:t>https://github.com/spring2016webdevfun/GeometryFoundation</a:t>
            </a:r>
            <a:endParaRPr lang="en-US" sz="3200" dirty="0" smtClean="0"/>
          </a:p>
          <a:p>
            <a:pPr algn="ctr"/>
            <a:endParaRPr lang="en-US" sz="3200" dirty="0"/>
          </a:p>
          <a:p>
            <a:pPr algn="ctr"/>
            <a:r>
              <a:rPr lang="en-US" sz="4000" dirty="0" smtClean="0">
                <a:hlinkClick r:id="rId3"/>
              </a:rPr>
              <a:t>http://color.adobe.com</a:t>
            </a:r>
            <a:endParaRPr lang="en-US" sz="4000" dirty="0" smtClean="0"/>
          </a:p>
          <a:p>
            <a:pPr algn="ctr"/>
            <a:r>
              <a:rPr lang="en-US" sz="4000" dirty="0" smtClean="0">
                <a:hlinkClick r:id="rId4"/>
              </a:rPr>
              <a:t>www.google.com/fonts</a:t>
            </a:r>
            <a:endParaRPr lang="en-US" sz="4000" dirty="0" smtClean="0"/>
          </a:p>
          <a:p>
            <a:pPr algn="ctr"/>
            <a:endParaRPr lang="en-US" sz="4000" dirty="0" smtClean="0"/>
          </a:p>
          <a:p>
            <a:pPr algn="ctr"/>
            <a:r>
              <a:rPr lang="en-US" sz="4000" dirty="0" smtClean="0">
                <a:hlinkClick r:id="rId5"/>
              </a:rPr>
              <a:t>https://</a:t>
            </a:r>
            <a:r>
              <a:rPr lang="en-US" sz="4000" smtClean="0">
                <a:hlinkClick r:id="rId5"/>
              </a:rPr>
              <a:t>pages.git</a:t>
            </a:r>
            <a:r>
              <a:rPr lang="en-US" sz="4000" smtClean="0"/>
              <a:t>hub.com</a:t>
            </a:r>
            <a:r>
              <a:rPr lang="en-US" sz="4000" dirty="0" smtClean="0"/>
              <a:t>/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325782" y="1019291"/>
            <a:ext cx="64880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/>
              <a:t>Login in to </a:t>
            </a:r>
            <a:r>
              <a:rPr lang="en-US" sz="2400" i="1" dirty="0" err="1" smtClean="0"/>
              <a:t>github</a:t>
            </a:r>
            <a:endParaRPr lang="en-US" sz="2400" i="1" dirty="0" smtClean="0"/>
          </a:p>
          <a:p>
            <a:pPr algn="ctr"/>
            <a:r>
              <a:rPr lang="en-US" sz="2400" i="1" dirty="0" smtClean="0"/>
              <a:t>Fork project below</a:t>
            </a:r>
          </a:p>
          <a:p>
            <a:pPr algn="ctr"/>
            <a:r>
              <a:rPr lang="en-US" sz="2400" i="1" dirty="0" smtClean="0"/>
              <a:t>Copy with </a:t>
            </a:r>
            <a:r>
              <a:rPr lang="en-US" sz="2400" i="1" dirty="0" err="1" smtClean="0"/>
              <a:t>Github</a:t>
            </a:r>
            <a:r>
              <a:rPr lang="en-US" sz="2400" i="1" dirty="0" smtClean="0"/>
              <a:t> Desktop client to your computer</a:t>
            </a:r>
          </a:p>
          <a:p>
            <a:pPr algn="ctr"/>
            <a:r>
              <a:rPr lang="en-US" sz="2400" i="1" dirty="0" smtClean="0"/>
              <a:t>Open with Atom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832544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41</Words>
  <Application>Microsoft Macintosh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CUNY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laguardia</dc:creator>
  <cp:lastModifiedBy>laguardia</cp:lastModifiedBy>
  <cp:revision>5</cp:revision>
  <dcterms:created xsi:type="dcterms:W3CDTF">2016-05-19T22:04:04Z</dcterms:created>
  <dcterms:modified xsi:type="dcterms:W3CDTF">2016-05-20T00:58:02Z</dcterms:modified>
</cp:coreProperties>
</file>