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4319588"/>
  <p:notesSz cx="6858000" cy="9144000"/>
  <p:defaultTextStyle>
    <a:defPPr>
      <a:defRPr lang="es-ES"/>
    </a:defPPr>
    <a:lvl1pPr marL="0" algn="l" defTabSz="570128" rtl="0" eaLnBrk="1" latinLnBrk="0" hangingPunct="1">
      <a:defRPr sz="1122" kern="1200">
        <a:solidFill>
          <a:schemeClr val="tx1"/>
        </a:solidFill>
        <a:latin typeface="+mn-lt"/>
        <a:ea typeface="+mn-ea"/>
        <a:cs typeface="+mn-cs"/>
      </a:defRPr>
    </a:lvl1pPr>
    <a:lvl2pPr marL="285064" algn="l" defTabSz="570128" rtl="0" eaLnBrk="1" latinLnBrk="0" hangingPunct="1">
      <a:defRPr sz="1122" kern="1200">
        <a:solidFill>
          <a:schemeClr val="tx1"/>
        </a:solidFill>
        <a:latin typeface="+mn-lt"/>
        <a:ea typeface="+mn-ea"/>
        <a:cs typeface="+mn-cs"/>
      </a:defRPr>
    </a:lvl2pPr>
    <a:lvl3pPr marL="570128" algn="l" defTabSz="570128" rtl="0" eaLnBrk="1" latinLnBrk="0" hangingPunct="1">
      <a:defRPr sz="1122" kern="1200">
        <a:solidFill>
          <a:schemeClr val="tx1"/>
        </a:solidFill>
        <a:latin typeface="+mn-lt"/>
        <a:ea typeface="+mn-ea"/>
        <a:cs typeface="+mn-cs"/>
      </a:defRPr>
    </a:lvl3pPr>
    <a:lvl4pPr marL="855193" algn="l" defTabSz="570128" rtl="0" eaLnBrk="1" latinLnBrk="0" hangingPunct="1">
      <a:defRPr sz="1122" kern="1200">
        <a:solidFill>
          <a:schemeClr val="tx1"/>
        </a:solidFill>
        <a:latin typeface="+mn-lt"/>
        <a:ea typeface="+mn-ea"/>
        <a:cs typeface="+mn-cs"/>
      </a:defRPr>
    </a:lvl4pPr>
    <a:lvl5pPr marL="1140257" algn="l" defTabSz="570128" rtl="0" eaLnBrk="1" latinLnBrk="0" hangingPunct="1">
      <a:defRPr sz="1122" kern="1200">
        <a:solidFill>
          <a:schemeClr val="tx1"/>
        </a:solidFill>
        <a:latin typeface="+mn-lt"/>
        <a:ea typeface="+mn-ea"/>
        <a:cs typeface="+mn-cs"/>
      </a:defRPr>
    </a:lvl5pPr>
    <a:lvl6pPr marL="1425321" algn="l" defTabSz="570128" rtl="0" eaLnBrk="1" latinLnBrk="0" hangingPunct="1">
      <a:defRPr sz="1122" kern="1200">
        <a:solidFill>
          <a:schemeClr val="tx1"/>
        </a:solidFill>
        <a:latin typeface="+mn-lt"/>
        <a:ea typeface="+mn-ea"/>
        <a:cs typeface="+mn-cs"/>
      </a:defRPr>
    </a:lvl6pPr>
    <a:lvl7pPr marL="1710385" algn="l" defTabSz="570128" rtl="0" eaLnBrk="1" latinLnBrk="0" hangingPunct="1">
      <a:defRPr sz="1122" kern="1200">
        <a:solidFill>
          <a:schemeClr val="tx1"/>
        </a:solidFill>
        <a:latin typeface="+mn-lt"/>
        <a:ea typeface="+mn-ea"/>
        <a:cs typeface="+mn-cs"/>
      </a:defRPr>
    </a:lvl7pPr>
    <a:lvl8pPr marL="1995449" algn="l" defTabSz="570128" rtl="0" eaLnBrk="1" latinLnBrk="0" hangingPunct="1">
      <a:defRPr sz="1122" kern="1200">
        <a:solidFill>
          <a:schemeClr val="tx1"/>
        </a:solidFill>
        <a:latin typeface="+mn-lt"/>
        <a:ea typeface="+mn-ea"/>
        <a:cs typeface="+mn-cs"/>
      </a:defRPr>
    </a:lvl8pPr>
    <a:lvl9pPr marL="2280514" algn="l" defTabSz="570128" rtl="0" eaLnBrk="1" latinLnBrk="0" hangingPunct="1">
      <a:defRPr sz="11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06933"/>
            <a:ext cx="5669756" cy="150385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268784"/>
            <a:ext cx="5669756" cy="1042900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6F41-EABF-46DF-B0D0-A017B6A4E426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BB50-4A99-4875-8885-7A669D2C67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62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6F41-EABF-46DF-B0D0-A017B6A4E426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BB50-4A99-4875-8885-7A669D2C67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35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29978"/>
            <a:ext cx="1630055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29978"/>
            <a:ext cx="4795669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6F41-EABF-46DF-B0D0-A017B6A4E426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BB50-4A99-4875-8885-7A669D2C67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18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6F41-EABF-46DF-B0D0-A017B6A4E426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BB50-4A99-4875-8885-7A669D2C67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72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076898"/>
            <a:ext cx="6520220" cy="1796828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890725"/>
            <a:ext cx="6520220" cy="944910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6F41-EABF-46DF-B0D0-A017B6A4E426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BB50-4A99-4875-8885-7A669D2C67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44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149890"/>
            <a:ext cx="3212862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149890"/>
            <a:ext cx="3212862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6F41-EABF-46DF-B0D0-A017B6A4E426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BB50-4A99-4875-8885-7A669D2C67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29978"/>
            <a:ext cx="6520220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058899"/>
            <a:ext cx="3198097" cy="518950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577849"/>
            <a:ext cx="319809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058899"/>
            <a:ext cx="3213847" cy="518950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577849"/>
            <a:ext cx="32138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6F41-EABF-46DF-B0D0-A017B6A4E426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BB50-4A99-4875-8885-7A669D2C67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34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6F41-EABF-46DF-B0D0-A017B6A4E426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BB50-4A99-4875-8885-7A669D2C67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45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6F41-EABF-46DF-B0D0-A017B6A4E426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BB50-4A99-4875-8885-7A669D2C67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8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7972"/>
            <a:ext cx="2438192" cy="1007904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21941"/>
            <a:ext cx="3827085" cy="3069707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295877"/>
            <a:ext cx="2438192" cy="2400771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6F41-EABF-46DF-B0D0-A017B6A4E426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BB50-4A99-4875-8885-7A669D2C67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84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7972"/>
            <a:ext cx="2438192" cy="1007904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21941"/>
            <a:ext cx="3827085" cy="3069707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295877"/>
            <a:ext cx="2438192" cy="2400771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6F41-EABF-46DF-B0D0-A017B6A4E426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BB50-4A99-4875-8885-7A669D2C67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8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29978"/>
            <a:ext cx="652022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149890"/>
            <a:ext cx="652022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003618"/>
            <a:ext cx="17009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6F41-EABF-46DF-B0D0-A017B6A4E426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003618"/>
            <a:ext cx="25513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003618"/>
            <a:ext cx="17009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BB50-4A99-4875-8885-7A669D2C674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83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ta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00" y="287794"/>
            <a:ext cx="504000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28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Galo Corzo</dc:creator>
  <cp:lastModifiedBy>Luis Galo Corzo</cp:lastModifiedBy>
  <cp:revision>5</cp:revision>
  <dcterms:created xsi:type="dcterms:W3CDTF">2016-10-25T14:18:20Z</dcterms:created>
  <dcterms:modified xsi:type="dcterms:W3CDTF">2017-04-19T09:17:58Z</dcterms:modified>
</cp:coreProperties>
</file>