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B176F-3052-4962-B34D-DC2D000A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DA7FB-6B50-4963-82D7-72531D2D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21679-3199-41E8-8699-37909D5C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401E1-0EEF-4892-B24F-191C17E1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1914-4DBE-4474-9C1B-4F0A3B09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C877-32CD-4ED6-98AC-5AD5806D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A7196-D49A-4FDD-A932-300F2BD7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A14DC-9927-406B-BBFE-0D4CF7B4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F97A-8CAA-473E-A3F2-26B4EE6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38A77-86B4-4EC8-BBD6-5BD2D1B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D72940-BB33-457A-B9D7-4711E4D4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BE57C-B95E-40D3-99B0-F92A3AA1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7DBDF-FE57-4EF6-BE95-63DD5B68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E10FB-4597-45FE-B079-F7503DE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C4486-536B-4361-9241-14E46F4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7F68-9338-4A3B-8264-2725EB46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7019A-A5ED-44E5-A5D8-B3DAFE83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FF128-9F28-4426-BC12-5BDCB51D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38997-0D20-4413-9FBC-854C2AD9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FD40-F378-4BE0-8431-27CFAD9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88E5A-6C7E-4284-881C-A6E6FB4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20259-7EDB-4D6F-A496-FF8EBBF1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4BE9D-96FF-4753-AA3F-91E44AB7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8FBA-8A4E-4402-9C2E-A630E1B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EE4AA-29B4-44BD-B7B4-815ED09F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D4D7-504A-46F9-A916-F0A3FB61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5A315-42D9-4B59-BF15-82E7C003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BB282-BF1A-4DFF-A086-D2E5FD51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DE8B1-0B9C-4D61-B1A8-6C762FD2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42743-849F-4AE8-A0CF-B7522927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28B1A-00E0-431F-A680-EEEA5D14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3533-3A8C-4686-9B11-660E91FB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53E7F-5C65-401F-B493-CF009975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0CC7A-6905-466B-B8B6-E4F4C41D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C571AF-8965-4206-86F7-89DD5E22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D6D00-7E7C-4F22-B845-494CE3ABE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5B2914-718B-4B6A-8BF1-2E42A337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C9A97F-2ED3-4A82-8172-F79A774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D6644-CE97-43EB-BA0D-DC517898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DDE8-A335-4B53-9D75-6B9B82FA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765CA-303C-4E14-8C7D-5012B55D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6E924-05E2-4B54-ACE1-8A2EB5F1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BDFA1-5C57-4130-BF91-A09CA288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2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02153F-8E28-4CCA-96D2-49D6BA5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FEA714-CC8A-4732-AD30-768B23A5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39E28A-BF04-4094-B029-A2CC4ED5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8573-57A0-4F8D-B74D-CA5C00D9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40F73-2F6B-4718-8D9A-27128222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8264A-CF53-4561-A08A-FF032219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F7BEC-6E97-48AF-A24A-A5AE0676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A078A-38D9-4B76-A78A-F734A913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E0E48-06FC-487C-843A-7EA8AE63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D7DB7-EBAD-41DD-BC26-CDF9E079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F6A0C3-F8A3-4C64-9452-130124EBA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3555A-6ADC-4B65-924C-0E9159B2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69064-7AAD-416A-AE5C-54D25C6F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2C563-876C-4D5E-B520-4F131F90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0A268-5767-42D3-BC8C-DE929E90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93579-967B-4F21-AAE9-39EFB794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61CCB-D234-449F-B25D-D614D6D7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381E0-5345-439D-AFFB-CB3BAF94C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B622-40D5-477C-BF70-B1F041962D9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5E2B0-A4F6-4AD0-9C2C-F30BFF4C7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01A1C-D94C-4DE3-BCF0-1F612B50A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B776-98ED-4B56-962C-39E76A95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C274-3CD9-4AE4-B25B-1EAC02547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하하하하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FEB2C-5084-4292-8D04-DE6E8D5A4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하하하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5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하하하하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하하하하</dc:title>
  <dc:creator>gdcom</dc:creator>
  <cp:lastModifiedBy>gdcom</cp:lastModifiedBy>
  <cp:revision>1</cp:revision>
  <dcterms:created xsi:type="dcterms:W3CDTF">2023-08-18T05:43:41Z</dcterms:created>
  <dcterms:modified xsi:type="dcterms:W3CDTF">2023-08-18T05:43:54Z</dcterms:modified>
</cp:coreProperties>
</file>