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A7819-6C6D-8390-FDC7-5FECBD98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AF18F-1420-23F6-8390-2A02A6803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68A88-C1FF-E0DC-AB9B-4BFD931C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4F11F-4397-F459-4EF7-B3158D24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E2A4B-3FF4-7DC9-CC34-F59E3CF8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2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34B-BBF6-C009-E3DC-330675A2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3D445-5813-18F4-E03B-47CA393A0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5BD7E-20C6-6790-50FA-FB24B4CF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B3029-4F9C-4D2A-03E6-F5212FAD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C0DE3-2F93-46A6-8031-D63F93E5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7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C213A4-544B-37FF-BA40-55020E9AD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F0CF9-6FBF-F365-8C6B-16AA8B43E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72B4F-255F-E681-748F-491DD2A0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55AF9-42B9-234B-92FA-9D2BA6A4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E2503-2D82-1FFD-7416-B0AF21C1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6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65F9E-34B2-5E3C-EC94-94347AC2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0529A-DB74-BF4A-E465-CA4D9977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21D35-FE36-3E21-E8FD-74C4687A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CA6D2-0039-A941-2A60-6FAABB30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1B11D-5CDD-ED11-D40A-747E80B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7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D820A-4CC7-5C4C-B59B-71C635E1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9D03D-807E-75FF-2333-FF1672D0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CA0A3-4918-4E69-E12E-D89EF241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5457B-1F71-C967-4CDE-DB9DD47E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B8A39-48AF-EC1E-A67A-35AAD859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7E6E-1FEC-BF1C-ADA3-F3F4D092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0B07C-60E9-AE0C-550B-A398DA5EE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1DBFC-C830-F3C7-7514-AE49F28C5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651DA-E3A6-D56E-E465-E86D2486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8E4EB-2F59-29C2-18BB-80628789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9731F-BF77-0B08-40F4-CA4D62D4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4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B357-FEBE-AF8F-74E6-2FC27D4D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4B19B-0D0A-CD32-5CB4-1BE0AE72F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3DA33-8566-3B73-E6A2-B45C1A9B0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91D8D0-F63A-A3C1-CA75-9123D7808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F0BF64-5BAC-1FDE-69D2-903EDAA9D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4C6FA6-241B-D767-3030-4F4C6871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D97FDD-2B9E-B38B-DD92-C11CA47A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3CD7D-4AF6-BED9-9C00-B72A06D4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C6A95-0C68-8887-E7CC-772833F4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BF9BD-5CCB-8719-C439-7EAC0DBB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99FC58-DAA8-FA1E-E79C-32167DC5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018CE4-654A-411E-4958-E61FB69F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9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250970-15F8-FA05-CEC8-36C98EE0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8EBE1A-CCA9-5F88-4CC7-E76507EF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33A63-9072-70F4-D921-0460BE40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6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607E6-44C4-FA47-D24D-9297482E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26314-1CB5-502F-EF71-206F48F6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95990-2DA2-33EA-B1BB-396A38290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A3FC7-7D12-9B68-12AC-C4C82F49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A3B69-277F-CA8F-5D88-B43F6130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567F2-F6FA-64B9-5199-76698DC2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6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7410F-E414-D230-0383-8D1EE4FC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B59E8C-3B3A-0DEA-05CF-821ABA0FC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DB01A-788A-0E0C-EE91-A7E556CA3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F1BEC-1759-1638-E1EF-B43F6051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DD298-9AEB-B222-C03B-318F81C0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CE09A9-FD3E-1A1B-AFC6-80892B5E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0E83E3-D7CF-4E78-DA97-71BE4914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5201F9-6137-B883-AC59-D44AF1EE0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949CB-90FA-466D-CDE0-B34429FE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372F7-B106-44D4-8AE2-601ECC9C60E4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311CF-8AF3-6E2E-8EDD-B89E88665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12872-D85A-81ED-DF03-376B59A7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1DAC-804D-4C01-9054-145B88D52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8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E8B7B4-A85E-0FC7-631A-05B1B102543E}"/>
              </a:ext>
            </a:extLst>
          </p:cNvPr>
          <p:cNvSpPr txBox="1"/>
          <p:nvPr/>
        </p:nvSpPr>
        <p:spPr>
          <a:xfrm>
            <a:off x="453655" y="262270"/>
            <a:ext cx="1106494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 파일 </a:t>
            </a:r>
            <a:r>
              <a:rPr lang="en-US" altLang="ko-KR" sz="1400" dirty="0"/>
              <a:t>: </a:t>
            </a:r>
            <a:r>
              <a:rPr lang="ko-KR" altLang="en-US" sz="1400" dirty="0"/>
              <a:t>바탕화면</a:t>
            </a:r>
            <a:r>
              <a:rPr lang="en-US" altLang="ko-KR" sz="1400" dirty="0"/>
              <a:t>\</a:t>
            </a:r>
            <a:r>
              <a:rPr lang="ko-KR" altLang="en-US" sz="1400" dirty="0"/>
              <a:t>코딩테스트</a:t>
            </a:r>
            <a:r>
              <a:rPr lang="en-US" altLang="ko-KR" sz="1400" dirty="0"/>
              <a:t>\</a:t>
            </a:r>
            <a:r>
              <a:rPr lang="ko-KR" altLang="en-US" sz="1400" dirty="0"/>
              <a:t>사원정보</a:t>
            </a:r>
            <a:r>
              <a:rPr lang="en-US" altLang="ko-KR" sz="1400" dirty="0"/>
              <a:t>1.xlsx</a:t>
            </a:r>
          </a:p>
          <a:p>
            <a:r>
              <a:rPr lang="ko-KR" altLang="en-US" sz="1400" dirty="0"/>
              <a:t>               바탕화면</a:t>
            </a:r>
            <a:r>
              <a:rPr lang="en-US" altLang="ko-KR" sz="1400" dirty="0"/>
              <a:t>\</a:t>
            </a:r>
            <a:r>
              <a:rPr lang="ko-KR" altLang="en-US" sz="1400" dirty="0"/>
              <a:t>코딩테스트</a:t>
            </a:r>
            <a:r>
              <a:rPr lang="en-US" altLang="ko-KR" sz="1400" dirty="0"/>
              <a:t>\</a:t>
            </a:r>
            <a:r>
              <a:rPr lang="ko-KR" altLang="en-US" sz="1400" dirty="0" err="1"/>
              <a:t>사원별투입일수</a:t>
            </a:r>
            <a:r>
              <a:rPr lang="en-US" altLang="ko-KR" sz="1400" dirty="0"/>
              <a:t>.xlsx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 파일 </a:t>
            </a:r>
            <a:r>
              <a:rPr lang="en-US" altLang="ko-KR" sz="1400" dirty="0"/>
              <a:t>: </a:t>
            </a:r>
            <a:r>
              <a:rPr lang="ko-KR" altLang="en-US" sz="1400" dirty="0"/>
              <a:t>바탕화면</a:t>
            </a:r>
            <a:r>
              <a:rPr lang="en-US" altLang="ko-KR" sz="1400" dirty="0"/>
              <a:t>\</a:t>
            </a:r>
            <a:r>
              <a:rPr lang="ko-KR" altLang="en-US" sz="1400" dirty="0"/>
              <a:t>코딩테스트</a:t>
            </a:r>
            <a:r>
              <a:rPr lang="en-US" altLang="ko-KR" sz="1400" dirty="0"/>
              <a:t>\</a:t>
            </a:r>
            <a:r>
              <a:rPr lang="ko-KR" altLang="en-US" sz="1400" dirty="0"/>
              <a:t>사원정보</a:t>
            </a:r>
            <a:r>
              <a:rPr lang="en-US" altLang="ko-KR" sz="1400" dirty="0"/>
              <a:t>_{yyyyMMddhhmmss}.xlsx</a:t>
            </a:r>
          </a:p>
          <a:p>
            <a:endParaRPr lang="en-US" altLang="ko-KR" sz="1400" dirty="0"/>
          </a:p>
          <a:p>
            <a:r>
              <a:rPr lang="ko-KR" altLang="en-US" sz="1400" dirty="0"/>
              <a:t>업무 요구 사항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  0. </a:t>
            </a:r>
            <a:r>
              <a:rPr lang="ko-KR" altLang="en-US" sz="1400" dirty="0"/>
              <a:t>사원정보</a:t>
            </a:r>
            <a:r>
              <a:rPr lang="en-US" altLang="ko-KR" sz="1400" dirty="0"/>
              <a:t>1.xlsx</a:t>
            </a:r>
            <a:r>
              <a:rPr lang="ko-KR" altLang="en-US" sz="1400" dirty="0"/>
              <a:t>에는 사원번호와 </a:t>
            </a:r>
            <a:r>
              <a:rPr lang="ko-KR" altLang="en-US" sz="1400" dirty="0" err="1"/>
              <a:t>사월별</a:t>
            </a:r>
            <a:r>
              <a:rPr lang="ko-KR" altLang="en-US" sz="1400" dirty="0"/>
              <a:t> 투입일수</a:t>
            </a:r>
            <a:r>
              <a:rPr lang="en-US" altLang="ko-KR" sz="1400" dirty="0"/>
              <a:t>, </a:t>
            </a:r>
            <a:r>
              <a:rPr lang="ko-KR" altLang="en-US" sz="1400" dirty="0"/>
              <a:t>일당</a:t>
            </a:r>
            <a:r>
              <a:rPr lang="en-US" altLang="ko-KR" sz="1400" dirty="0"/>
              <a:t>, </a:t>
            </a:r>
            <a:r>
              <a:rPr lang="ko-KR" altLang="en-US" sz="1400" dirty="0"/>
              <a:t>월지급액이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     </a:t>
            </a:r>
            <a:r>
              <a:rPr lang="ko-KR" altLang="en-US" sz="1400" dirty="0" err="1"/>
              <a:t>사원별투입일수</a:t>
            </a:r>
            <a:r>
              <a:rPr lang="en-US" altLang="ko-KR" sz="1400" dirty="0"/>
              <a:t>.xlsx</a:t>
            </a:r>
            <a:r>
              <a:rPr lang="ko-KR" altLang="en-US" sz="1400" dirty="0"/>
              <a:t>에는 일부 사원에 대한 월별 투입 일수가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1. </a:t>
            </a:r>
            <a:r>
              <a:rPr lang="ko-KR" altLang="en-US" sz="1400" dirty="0"/>
              <a:t>사원정보</a:t>
            </a:r>
            <a:r>
              <a:rPr lang="en-US" altLang="ko-KR" sz="1400" dirty="0"/>
              <a:t>1.xlsx</a:t>
            </a:r>
            <a:r>
              <a:rPr lang="ko-KR" altLang="en-US" sz="1400" dirty="0"/>
              <a:t>를 읽는다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2. </a:t>
            </a:r>
            <a:r>
              <a:rPr lang="ko-KR" altLang="en-US" sz="1400" dirty="0"/>
              <a:t>투입일수가 </a:t>
            </a:r>
            <a:r>
              <a:rPr lang="en-US" altLang="ko-KR" sz="1400" dirty="0"/>
              <a:t>0</a:t>
            </a:r>
            <a:r>
              <a:rPr lang="ko-KR" altLang="en-US" sz="1400" dirty="0"/>
              <a:t>인 건을 찾는다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3. </a:t>
            </a:r>
            <a:r>
              <a:rPr lang="ko-KR" altLang="en-US" sz="1400" dirty="0" err="1"/>
              <a:t>사원별투입일수</a:t>
            </a:r>
            <a:r>
              <a:rPr lang="en-US" altLang="ko-KR" sz="1400" dirty="0"/>
              <a:t>.xlsx </a:t>
            </a:r>
            <a:r>
              <a:rPr lang="ko-KR" altLang="en-US" sz="1400" dirty="0"/>
              <a:t>파일에서 사원번호를 키로 검색하여</a:t>
            </a:r>
            <a:r>
              <a:rPr lang="en-US" altLang="ko-KR" sz="1400" dirty="0"/>
              <a:t>, 1</a:t>
            </a:r>
            <a:r>
              <a:rPr lang="ko-KR" altLang="en-US" sz="1400" dirty="0"/>
              <a:t>월</a:t>
            </a:r>
            <a:r>
              <a:rPr lang="en-US" altLang="ko-KR" sz="1400" dirty="0"/>
              <a:t>~12</a:t>
            </a:r>
            <a:r>
              <a:rPr lang="ko-KR" altLang="en-US" sz="1400" dirty="0"/>
              <a:t>월 투입 일수의 평균값을 구한다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4. </a:t>
            </a:r>
            <a:r>
              <a:rPr lang="ko-KR" altLang="en-US" sz="1400" dirty="0"/>
              <a:t>구해진 평균값을 투입일수에 입력하고 투입일수 </a:t>
            </a:r>
            <a:r>
              <a:rPr lang="en-US" altLang="ko-KR" sz="1400" dirty="0"/>
              <a:t>x </a:t>
            </a:r>
            <a:r>
              <a:rPr lang="ko-KR" altLang="en-US" sz="1400" dirty="0"/>
              <a:t>일당을 월지급액에 입력한다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5. </a:t>
            </a:r>
            <a:r>
              <a:rPr lang="ko-KR" altLang="en-US" sz="1400" dirty="0" err="1"/>
              <a:t>사원별투입일수</a:t>
            </a:r>
            <a:r>
              <a:rPr lang="en-US" altLang="ko-KR" sz="1400" dirty="0"/>
              <a:t>.xlsx </a:t>
            </a:r>
            <a:r>
              <a:rPr lang="ko-KR" altLang="en-US" sz="1400" dirty="0"/>
              <a:t>파일에서 사원번호를 키로 검색되지 않으면 </a:t>
            </a:r>
            <a:br>
              <a:rPr lang="en-US" altLang="ko-KR" sz="1400" dirty="0"/>
            </a:br>
            <a:r>
              <a:rPr lang="en-US" altLang="ko-KR" sz="1400" dirty="0"/>
              <a:t>     </a:t>
            </a:r>
            <a:r>
              <a:rPr lang="ko-KR" altLang="en-US" sz="1400" dirty="0"/>
              <a:t>투입일수와 월지급액에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자료없음</a:t>
            </a:r>
            <a:r>
              <a:rPr lang="en-US" altLang="ko-KR" sz="1400" dirty="0"/>
              <a:t>” </a:t>
            </a:r>
            <a:r>
              <a:rPr lang="ko-KR" altLang="en-US" sz="1400" dirty="0"/>
              <a:t>을 입력한다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6. </a:t>
            </a:r>
            <a:r>
              <a:rPr lang="ko-KR" altLang="en-US" sz="1400" dirty="0"/>
              <a:t>사원정보</a:t>
            </a:r>
            <a:r>
              <a:rPr lang="en-US" altLang="ko-KR" sz="1400" dirty="0"/>
              <a:t>1</a:t>
            </a:r>
            <a:r>
              <a:rPr lang="ko-KR" altLang="en-US" sz="1400" dirty="0"/>
              <a:t>에 </a:t>
            </a:r>
            <a:r>
              <a:rPr lang="en-US" altLang="ko-KR" sz="1400" dirty="0"/>
              <a:t>“</a:t>
            </a:r>
            <a:r>
              <a:rPr lang="ko-KR" altLang="en-US" sz="1400" dirty="0"/>
              <a:t>신부서명</a:t>
            </a:r>
            <a:r>
              <a:rPr lang="en-US" altLang="ko-KR" sz="1400" dirty="0"/>
              <a:t>＂</a:t>
            </a:r>
            <a:r>
              <a:rPr lang="ko-KR" altLang="en-US" sz="1400" dirty="0"/>
              <a:t>칼럼을 추가한다</a:t>
            </a:r>
            <a:r>
              <a:rPr lang="en-US" altLang="ko-KR" sz="1400" dirty="0"/>
              <a:t>. </a:t>
            </a:r>
            <a:r>
              <a:rPr lang="ko-KR" altLang="en-US" sz="1400" dirty="0"/>
              <a:t>추가된 칼럼명에 아래 표를 참고하여 신부서명을 입력한다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  <a:r>
              <a:rPr lang="en-US" altLang="ko-KR" sz="1400" dirty="0"/>
              <a:t>    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7. </a:t>
            </a:r>
            <a:r>
              <a:rPr lang="ko-KR" altLang="en-US" sz="1400" dirty="0"/>
              <a:t>업데이트된 사원정보</a:t>
            </a:r>
            <a:r>
              <a:rPr lang="en-US" altLang="ko-KR" sz="1400" dirty="0"/>
              <a:t>1.xlsx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데이터를 출력 파일 명으로 저장한다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8. </a:t>
            </a:r>
            <a:r>
              <a:rPr lang="ko-KR" altLang="en-US" sz="1400" dirty="0"/>
              <a:t>출력 파일의 스타일은 입력 파일</a:t>
            </a:r>
            <a:r>
              <a:rPr lang="en-US" altLang="ko-KR" sz="1400" dirty="0"/>
              <a:t>(</a:t>
            </a:r>
            <a:r>
              <a:rPr lang="ko-KR" altLang="en-US" sz="1400" dirty="0"/>
              <a:t>사원정보</a:t>
            </a:r>
            <a:r>
              <a:rPr lang="en-US" altLang="ko-KR" sz="1400" dirty="0"/>
              <a:t>1.xlsx)</a:t>
            </a:r>
            <a:r>
              <a:rPr lang="ko-KR" altLang="en-US" sz="1400" dirty="0"/>
              <a:t>과 동일하게 유지 한다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D37903-AF00-5DE3-E9A8-87CC06BB8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9190"/>
              </p:ext>
            </p:extLst>
          </p:nvPr>
        </p:nvGraphicFramePr>
        <p:xfrm>
          <a:off x="857693" y="3605446"/>
          <a:ext cx="1600200" cy="227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6587242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771017838"/>
                    </a:ext>
                  </a:extLst>
                </a:gridCol>
              </a:tblGrid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부서명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신부서명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4833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총무부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총무부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0643641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영업부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고객관리부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476942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개발부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개발부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7297429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기획부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신제품기획부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5180646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생산부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생산부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8407778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회계부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회계재정부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9258055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구매부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구매자재부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895727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마케팅부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마케팅부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3144936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부산지부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부산지부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8321603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나주지부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전라지부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3783696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강릉지부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강원지부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992351"/>
                  </a:ext>
                </a:extLst>
              </a:tr>
              <a:tr h="1339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미주지부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미주지부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24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2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E8B7B4-A85E-0FC7-631A-05B1B102543E}"/>
              </a:ext>
            </a:extLst>
          </p:cNvPr>
          <p:cNvSpPr txBox="1"/>
          <p:nvPr/>
        </p:nvSpPr>
        <p:spPr>
          <a:xfrm>
            <a:off x="453655" y="262270"/>
            <a:ext cx="11064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개발 요구 사항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1. </a:t>
            </a:r>
            <a:r>
              <a:rPr lang="ko-KR" altLang="en-US" sz="1400" dirty="0"/>
              <a:t>실행 시간이 최소화 되도록 최적화 할 것</a:t>
            </a:r>
            <a:endParaRPr lang="en-US" altLang="ko-KR" sz="1400" dirty="0"/>
          </a:p>
          <a:p>
            <a:r>
              <a:rPr lang="en-US" altLang="ko-KR" sz="1400" dirty="0"/>
              <a:t>  2. </a:t>
            </a:r>
            <a:r>
              <a:rPr lang="ko-KR" altLang="en-US" sz="1400" dirty="0"/>
              <a:t>엑셀 </a:t>
            </a:r>
            <a:r>
              <a:rPr lang="en-US" altLang="ko-KR" sz="1400" dirty="0"/>
              <a:t>UI </a:t>
            </a:r>
            <a:r>
              <a:rPr lang="ko-KR" altLang="en-US" sz="1400" dirty="0"/>
              <a:t>자동화 사용 금지</a:t>
            </a:r>
            <a:r>
              <a:rPr lang="en-US" altLang="ko-KR" sz="1400" dirty="0"/>
              <a:t>(</a:t>
            </a:r>
            <a:r>
              <a:rPr lang="ko-KR" altLang="en-US" sz="1400" dirty="0"/>
              <a:t>엑셀 액티비티</a:t>
            </a:r>
            <a:r>
              <a:rPr lang="en-US" altLang="ko-KR" sz="1400" dirty="0"/>
              <a:t>, VBA, Invoke Code </a:t>
            </a:r>
            <a:r>
              <a:rPr lang="ko-KR" altLang="en-US" sz="1400" dirty="0"/>
              <a:t>만 사용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3. </a:t>
            </a:r>
            <a:r>
              <a:rPr lang="ko-KR" altLang="en-US" sz="1400" dirty="0"/>
              <a:t>프로그램에 사용되는 데이터는 가급적 소스안에 </a:t>
            </a:r>
            <a:r>
              <a:rPr lang="ko-KR" altLang="en-US" sz="1400" dirty="0" err="1"/>
              <a:t>하드코딩하지</a:t>
            </a:r>
            <a:r>
              <a:rPr lang="ko-KR" altLang="en-US" sz="1400" dirty="0"/>
              <a:t> 말고 별도 파일로 </a:t>
            </a:r>
            <a:r>
              <a:rPr lang="ko-KR" altLang="en-US" sz="1400" dirty="0" err="1"/>
              <a:t>분리할것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4. </a:t>
            </a:r>
            <a:r>
              <a:rPr lang="ko-KR" altLang="en-US" sz="1400" dirty="0"/>
              <a:t>실행 과정 디버깅을 위한 적절한 로그를 남길 것</a:t>
            </a:r>
            <a:endParaRPr lang="en-US" altLang="ko-KR" sz="1400" dirty="0"/>
          </a:p>
          <a:p>
            <a:r>
              <a:rPr lang="en-US" altLang="ko-KR" sz="1400" dirty="0"/>
              <a:t>  5. </a:t>
            </a:r>
            <a:r>
              <a:rPr lang="ko-KR" altLang="en-US" sz="1400" dirty="0"/>
              <a:t>적절한 네이밍 규칙과 </a:t>
            </a:r>
            <a:r>
              <a:rPr lang="en-US" altLang="ko-KR" sz="1400" dirty="0"/>
              <a:t>Display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주석을 사용할 것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7847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291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오원주식회사 원</dc:creator>
  <cp:lastModifiedBy>오원주식회사 원</cp:lastModifiedBy>
  <cp:revision>7</cp:revision>
  <dcterms:created xsi:type="dcterms:W3CDTF">2023-01-24T07:26:01Z</dcterms:created>
  <dcterms:modified xsi:type="dcterms:W3CDTF">2023-01-24T10:45:48Z</dcterms:modified>
</cp:coreProperties>
</file>